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60" r:id="rId3"/>
    <p:sldId id="324" r:id="rId4"/>
    <p:sldId id="314" r:id="rId5"/>
    <p:sldId id="312" r:id="rId6"/>
    <p:sldId id="321" r:id="rId7"/>
    <p:sldId id="327" r:id="rId8"/>
    <p:sldId id="322" r:id="rId9"/>
    <p:sldId id="323" r:id="rId10"/>
    <p:sldId id="328" r:id="rId11"/>
    <p:sldId id="330" r:id="rId12"/>
    <p:sldId id="329" r:id="rId13"/>
    <p:sldId id="290" r:id="rId14"/>
  </p:sldIdLst>
  <p:sldSz cx="9144000" cy="5143500" type="screen16x9"/>
  <p:notesSz cx="6858000" cy="91440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Bai Jamjuree" panose="020B0604020202020204" charset="-34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37A327-FAFC-47B9-86A5-0B3AA84F78DF}">
  <a:tblStyle styleId="{3537A327-FAFC-47B9-86A5-0B3AA84F78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>
          <a:extLst>
            <a:ext uri="{FF2B5EF4-FFF2-40B4-BE49-F238E27FC236}">
              <a16:creationId xmlns:a16="http://schemas.microsoft.com/office/drawing/2014/main" id="{47856113-F8B9-91C4-790C-5DBF01CD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>
            <a:extLst>
              <a:ext uri="{FF2B5EF4-FFF2-40B4-BE49-F238E27FC236}">
                <a16:creationId xmlns:a16="http://schemas.microsoft.com/office/drawing/2014/main" id="{0FA6138B-B84E-CF36-CCF7-7F829BE49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>
            <a:extLst>
              <a:ext uri="{FF2B5EF4-FFF2-40B4-BE49-F238E27FC236}">
                <a16:creationId xmlns:a16="http://schemas.microsoft.com/office/drawing/2014/main" id="{1047E8D0-9440-FB46-4B41-258CC3CFE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80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>
          <a:extLst>
            <a:ext uri="{FF2B5EF4-FFF2-40B4-BE49-F238E27FC236}">
              <a16:creationId xmlns:a16="http://schemas.microsoft.com/office/drawing/2014/main" id="{27EA7B9C-3815-754A-D7C3-EC48A1AE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>
            <a:extLst>
              <a:ext uri="{FF2B5EF4-FFF2-40B4-BE49-F238E27FC236}">
                <a16:creationId xmlns:a16="http://schemas.microsoft.com/office/drawing/2014/main" id="{70A60921-677C-1FCD-5C28-626F3A5271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>
            <a:extLst>
              <a:ext uri="{FF2B5EF4-FFF2-40B4-BE49-F238E27FC236}">
                <a16:creationId xmlns:a16="http://schemas.microsoft.com/office/drawing/2014/main" id="{E08BEF20-1A7A-D848-DBAF-354AFFAB1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5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>
          <a:extLst>
            <a:ext uri="{FF2B5EF4-FFF2-40B4-BE49-F238E27FC236}">
              <a16:creationId xmlns:a16="http://schemas.microsoft.com/office/drawing/2014/main" id="{2F52654F-3A0F-52E7-6F25-48C8B278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>
            <a:extLst>
              <a:ext uri="{FF2B5EF4-FFF2-40B4-BE49-F238E27FC236}">
                <a16:creationId xmlns:a16="http://schemas.microsoft.com/office/drawing/2014/main" id="{2090813E-8008-1DD2-3C10-5A5BF56AA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>
            <a:extLst>
              <a:ext uri="{FF2B5EF4-FFF2-40B4-BE49-F238E27FC236}">
                <a16:creationId xmlns:a16="http://schemas.microsoft.com/office/drawing/2014/main" id="{37253755-44B7-9469-54EB-03EBC0905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93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78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>
          <a:extLst>
            <a:ext uri="{FF2B5EF4-FFF2-40B4-BE49-F238E27FC236}">
              <a16:creationId xmlns:a16="http://schemas.microsoft.com/office/drawing/2014/main" id="{9318778B-69E1-3D7C-D144-127A6B08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>
            <a:extLst>
              <a:ext uri="{FF2B5EF4-FFF2-40B4-BE49-F238E27FC236}">
                <a16:creationId xmlns:a16="http://schemas.microsoft.com/office/drawing/2014/main" id="{884A03DF-D4E6-53A8-446C-70B85966B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>
            <a:extLst>
              <a:ext uri="{FF2B5EF4-FFF2-40B4-BE49-F238E27FC236}">
                <a16:creationId xmlns:a16="http://schemas.microsoft.com/office/drawing/2014/main" id="{0EBAF947-EF76-7721-0557-50E6DC874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23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>
          <a:extLst>
            <a:ext uri="{FF2B5EF4-FFF2-40B4-BE49-F238E27FC236}">
              <a16:creationId xmlns:a16="http://schemas.microsoft.com/office/drawing/2014/main" id="{05D83977-DB1F-D1B9-8D81-D358F8870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>
            <a:extLst>
              <a:ext uri="{FF2B5EF4-FFF2-40B4-BE49-F238E27FC236}">
                <a16:creationId xmlns:a16="http://schemas.microsoft.com/office/drawing/2014/main" id="{3BA9B3DF-CC33-C9BB-98CB-35828C274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>
            <a:extLst>
              <a:ext uri="{FF2B5EF4-FFF2-40B4-BE49-F238E27FC236}">
                <a16:creationId xmlns:a16="http://schemas.microsoft.com/office/drawing/2014/main" id="{E6158F5B-4EDD-E7B1-8CDA-65435E9E7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883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>
          <a:extLst>
            <a:ext uri="{FF2B5EF4-FFF2-40B4-BE49-F238E27FC236}">
              <a16:creationId xmlns:a16="http://schemas.microsoft.com/office/drawing/2014/main" id="{B398238B-F895-2D7D-1135-A55CDC38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>
            <a:extLst>
              <a:ext uri="{FF2B5EF4-FFF2-40B4-BE49-F238E27FC236}">
                <a16:creationId xmlns:a16="http://schemas.microsoft.com/office/drawing/2014/main" id="{64A85EC2-7DF3-DA4A-6723-5436E52EB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>
            <a:extLst>
              <a:ext uri="{FF2B5EF4-FFF2-40B4-BE49-F238E27FC236}">
                <a16:creationId xmlns:a16="http://schemas.microsoft.com/office/drawing/2014/main" id="{31FA5245-E71F-36F0-5F37-DE9E47D13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8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0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2" hasCustomPrompt="1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3" name="Google Shape;143;p3"/>
          <p:cNvGrpSpPr/>
          <p:nvPr/>
        </p:nvGrpSpPr>
        <p:grpSpPr>
          <a:xfrm>
            <a:off x="-1666101" y="-772157"/>
            <a:ext cx="6906217" cy="6132458"/>
            <a:chOff x="-1666101" y="-772157"/>
            <a:chExt cx="6906217" cy="6132458"/>
          </a:xfrm>
        </p:grpSpPr>
        <p:sp>
          <p:nvSpPr>
            <p:cNvPr id="144" name="Google Shape;144;p3"/>
            <p:cNvSpPr/>
            <p:nvPr/>
          </p:nvSpPr>
          <p:spPr>
            <a:xfrm rot="6282900" flipH="1">
              <a:off x="-136555" y="-343754"/>
              <a:ext cx="3847123" cy="613006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-928434">
              <a:off x="1551539" y="-633102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364175" y="4517094"/>
            <a:ext cx="957233" cy="960331"/>
            <a:chOff x="1926550" y="3146625"/>
            <a:chExt cx="301225" cy="302200"/>
          </a:xfrm>
        </p:grpSpPr>
        <p:sp>
          <p:nvSpPr>
            <p:cNvPr id="147" name="Google Shape;147;p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30"/>
          <p:cNvGrpSpPr/>
          <p:nvPr/>
        </p:nvGrpSpPr>
        <p:grpSpPr>
          <a:xfrm>
            <a:off x="-1585712" y="1330811"/>
            <a:ext cx="11443888" cy="4472686"/>
            <a:chOff x="-1585712" y="1330811"/>
            <a:chExt cx="11443888" cy="4472686"/>
          </a:xfrm>
        </p:grpSpPr>
        <p:sp>
          <p:nvSpPr>
            <p:cNvPr id="2313" name="Google Shape;2313;p30"/>
            <p:cNvSpPr/>
            <p:nvPr/>
          </p:nvSpPr>
          <p:spPr>
            <a:xfrm flipH="1">
              <a:off x="7366644" y="1330811"/>
              <a:ext cx="2491531" cy="397004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-1585712" y="2727575"/>
              <a:ext cx="2741290" cy="2741290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 rot="2700000">
              <a:off x="41289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0"/>
          <p:cNvSpPr txBox="1">
            <a:spLocks noGrp="1"/>
          </p:cNvSpPr>
          <p:nvPr>
            <p:ph type="title"/>
          </p:nvPr>
        </p:nvSpPr>
        <p:spPr>
          <a:xfrm>
            <a:off x="2099142" y="612375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30"/>
          <p:cNvSpPr txBox="1">
            <a:spLocks noGrp="1"/>
          </p:cNvSpPr>
          <p:nvPr>
            <p:ph type="subTitle" idx="1"/>
          </p:nvPr>
        </p:nvSpPr>
        <p:spPr>
          <a:xfrm>
            <a:off x="2099100" y="17763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8" name="Google Shape;2318;p30"/>
          <p:cNvSpPr txBox="1"/>
          <p:nvPr/>
        </p:nvSpPr>
        <p:spPr>
          <a:xfrm>
            <a:off x="2099100" y="3546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m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ms" sz="10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m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319" name="Google Shape;2319;p30"/>
          <p:cNvGrpSpPr/>
          <p:nvPr/>
        </p:nvGrpSpPr>
        <p:grpSpPr>
          <a:xfrm>
            <a:off x="7620198" y="2008542"/>
            <a:ext cx="1873697" cy="3460334"/>
            <a:chOff x="7620198" y="2008542"/>
            <a:chExt cx="1873697" cy="3460334"/>
          </a:xfrm>
        </p:grpSpPr>
        <p:grpSp>
          <p:nvGrpSpPr>
            <p:cNvPr id="2320" name="Google Shape;2320;p30"/>
            <p:cNvGrpSpPr/>
            <p:nvPr/>
          </p:nvGrpSpPr>
          <p:grpSpPr>
            <a:xfrm>
              <a:off x="7652397" y="3009852"/>
              <a:ext cx="653046" cy="611943"/>
              <a:chOff x="1281300" y="2251475"/>
              <a:chExt cx="280025" cy="262400"/>
            </a:xfrm>
          </p:grpSpPr>
          <p:sp>
            <p:nvSpPr>
              <p:cNvPr id="2321" name="Google Shape;2321;p3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0"/>
            <p:cNvGrpSpPr/>
            <p:nvPr/>
          </p:nvGrpSpPr>
          <p:grpSpPr>
            <a:xfrm>
              <a:off x="8524747" y="2008542"/>
              <a:ext cx="503203" cy="356245"/>
              <a:chOff x="2779525" y="4198925"/>
              <a:chExt cx="148350" cy="105025"/>
            </a:xfrm>
          </p:grpSpPr>
          <p:grpSp>
            <p:nvGrpSpPr>
              <p:cNvPr id="2327" name="Google Shape;2327;p30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2328" name="Google Shape;2328;p30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0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0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0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0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3" name="Google Shape;2333;p30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4" name="Google Shape;2334;p30"/>
            <p:cNvGrpSpPr/>
            <p:nvPr/>
          </p:nvGrpSpPr>
          <p:grpSpPr>
            <a:xfrm rot="778270">
              <a:off x="7771711" y="3868274"/>
              <a:ext cx="1318121" cy="1471437"/>
              <a:chOff x="3390175" y="4223650"/>
              <a:chExt cx="549325" cy="613250"/>
            </a:xfrm>
          </p:grpSpPr>
          <p:sp>
            <p:nvSpPr>
              <p:cNvPr id="2335" name="Google Shape;2335;p3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30"/>
            <p:cNvGrpSpPr/>
            <p:nvPr/>
          </p:nvGrpSpPr>
          <p:grpSpPr>
            <a:xfrm>
              <a:off x="7620198" y="2485827"/>
              <a:ext cx="1873697" cy="349174"/>
              <a:chOff x="1772825" y="2295825"/>
              <a:chExt cx="511925" cy="95400"/>
            </a:xfrm>
          </p:grpSpPr>
          <p:sp>
            <p:nvSpPr>
              <p:cNvPr id="2346" name="Google Shape;2346;p30"/>
              <p:cNvSpPr/>
              <p:nvPr/>
            </p:nvSpPr>
            <p:spPr>
              <a:xfrm>
                <a:off x="1772825" y="2295825"/>
                <a:ext cx="5119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3816" extrusionOk="0">
                    <a:moveTo>
                      <a:pt x="18569" y="267"/>
                    </a:moveTo>
                    <a:cubicBezTo>
                      <a:pt x="19479" y="267"/>
                      <a:pt x="20222" y="1004"/>
                      <a:pt x="20222" y="1913"/>
                    </a:cubicBezTo>
                    <a:cubicBezTo>
                      <a:pt x="20222" y="2823"/>
                      <a:pt x="19479" y="3560"/>
                      <a:pt x="18569" y="3560"/>
                    </a:cubicBezTo>
                    <a:lnTo>
                      <a:pt x="1908" y="3560"/>
                    </a:lnTo>
                    <a:cubicBezTo>
                      <a:pt x="999" y="3560"/>
                      <a:pt x="261" y="2823"/>
                      <a:pt x="261" y="1913"/>
                    </a:cubicBezTo>
                    <a:cubicBezTo>
                      <a:pt x="261" y="1004"/>
                      <a:pt x="999" y="267"/>
                      <a:pt x="1908" y="267"/>
                    </a:cubicBezTo>
                    <a:close/>
                    <a:moveTo>
                      <a:pt x="1908" y="0"/>
                    </a:moveTo>
                    <a:cubicBezTo>
                      <a:pt x="855" y="0"/>
                      <a:pt x="1" y="854"/>
                      <a:pt x="1" y="1908"/>
                    </a:cubicBezTo>
                    <a:cubicBezTo>
                      <a:pt x="1" y="2961"/>
                      <a:pt x="855" y="3815"/>
                      <a:pt x="1908" y="3815"/>
                    </a:cubicBezTo>
                    <a:lnTo>
                      <a:pt x="18569" y="3815"/>
                    </a:lnTo>
                    <a:cubicBezTo>
                      <a:pt x="19623" y="3815"/>
                      <a:pt x="20477" y="2961"/>
                      <a:pt x="20477" y="1908"/>
                    </a:cubicBezTo>
                    <a:cubicBezTo>
                      <a:pt x="20477" y="854"/>
                      <a:pt x="19623" y="0"/>
                      <a:pt x="18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1800425" y="232687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2" y="0"/>
                    </a:moveTo>
                    <a:lnTo>
                      <a:pt x="0" y="1043"/>
                    </a:lnTo>
                    <a:lnTo>
                      <a:pt x="139" y="1259"/>
                    </a:lnTo>
                    <a:lnTo>
                      <a:pt x="1697" y="211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18004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39" y="1"/>
                    </a:moveTo>
                    <a:lnTo>
                      <a:pt x="0" y="217"/>
                    </a:lnTo>
                    <a:lnTo>
                      <a:pt x="1552" y="1259"/>
                    </a:lnTo>
                    <a:lnTo>
                      <a:pt x="1697" y="104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1818425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1863075" y="2326875"/>
                <a:ext cx="4242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54" extrusionOk="0">
                    <a:moveTo>
                      <a:pt x="1553" y="0"/>
                    </a:moveTo>
                    <a:lnTo>
                      <a:pt x="0" y="1043"/>
                    </a:lnTo>
                    <a:lnTo>
                      <a:pt x="144" y="1253"/>
                    </a:lnTo>
                    <a:lnTo>
                      <a:pt x="1697" y="211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1862925" y="2326875"/>
                <a:ext cx="4245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54" extrusionOk="0">
                    <a:moveTo>
                      <a:pt x="145" y="0"/>
                    </a:moveTo>
                    <a:lnTo>
                      <a:pt x="1" y="211"/>
                    </a:lnTo>
                    <a:lnTo>
                      <a:pt x="1553" y="1253"/>
                    </a:lnTo>
                    <a:lnTo>
                      <a:pt x="1697" y="10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188095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0" y="0"/>
                    </a:moveTo>
                    <a:lnTo>
                      <a:pt x="0" y="1869"/>
                    </a:lnTo>
                    <a:lnTo>
                      <a:pt x="255" y="1869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19257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3" y="1"/>
                    </a:moveTo>
                    <a:lnTo>
                      <a:pt x="0" y="1043"/>
                    </a:lnTo>
                    <a:lnTo>
                      <a:pt x="144" y="1259"/>
                    </a:lnTo>
                    <a:lnTo>
                      <a:pt x="1697" y="217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1925575" y="2326875"/>
                <a:ext cx="4245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60" extrusionOk="0">
                    <a:moveTo>
                      <a:pt x="139" y="0"/>
                    </a:moveTo>
                    <a:lnTo>
                      <a:pt x="1" y="217"/>
                    </a:lnTo>
                    <a:lnTo>
                      <a:pt x="1553" y="1259"/>
                    </a:lnTo>
                    <a:lnTo>
                      <a:pt x="1697" y="104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194360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6" name="Google Shape;2356;p30"/>
          <p:cNvGrpSpPr/>
          <p:nvPr/>
        </p:nvGrpSpPr>
        <p:grpSpPr>
          <a:xfrm>
            <a:off x="-288967" y="852256"/>
            <a:ext cx="2066310" cy="4676283"/>
            <a:chOff x="-288967" y="852256"/>
            <a:chExt cx="2066310" cy="4676283"/>
          </a:xfrm>
        </p:grpSpPr>
        <p:grpSp>
          <p:nvGrpSpPr>
            <p:cNvPr id="2357" name="Google Shape;2357;p30"/>
            <p:cNvGrpSpPr/>
            <p:nvPr/>
          </p:nvGrpSpPr>
          <p:grpSpPr>
            <a:xfrm rot="-5400000">
              <a:off x="-328218" y="891508"/>
              <a:ext cx="1286280" cy="1207776"/>
              <a:chOff x="2738675" y="2538800"/>
              <a:chExt cx="454275" cy="426550"/>
            </a:xfrm>
          </p:grpSpPr>
          <p:sp>
            <p:nvSpPr>
              <p:cNvPr id="2358" name="Google Shape;2358;p3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0" name="Google Shape;2370;p30"/>
            <p:cNvGrpSpPr/>
            <p:nvPr/>
          </p:nvGrpSpPr>
          <p:grpSpPr>
            <a:xfrm>
              <a:off x="234300" y="4231675"/>
              <a:ext cx="1286291" cy="1296864"/>
              <a:chOff x="5254975" y="-194125"/>
              <a:chExt cx="1286291" cy="1296864"/>
            </a:xfrm>
          </p:grpSpPr>
          <p:sp>
            <p:nvSpPr>
              <p:cNvPr id="2371" name="Google Shape;2371;p3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2" name="Google Shape;2372;p3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2373" name="Google Shape;2373;p3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" name="Google Shape;2478;p30"/>
            <p:cNvGrpSpPr/>
            <p:nvPr/>
          </p:nvGrpSpPr>
          <p:grpSpPr>
            <a:xfrm>
              <a:off x="234311" y="2956124"/>
              <a:ext cx="638438" cy="457957"/>
              <a:chOff x="2560975" y="2574850"/>
              <a:chExt cx="265750" cy="190625"/>
            </a:xfrm>
          </p:grpSpPr>
          <p:sp>
            <p:nvSpPr>
              <p:cNvPr id="2479" name="Google Shape;2479;p30"/>
              <p:cNvSpPr/>
              <p:nvPr/>
            </p:nvSpPr>
            <p:spPr>
              <a:xfrm>
                <a:off x="2592725" y="2574850"/>
                <a:ext cx="2340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7625" extrusionOk="0">
                    <a:moveTo>
                      <a:pt x="522" y="1"/>
                    </a:moveTo>
                    <a:cubicBezTo>
                      <a:pt x="239" y="1"/>
                      <a:pt x="0" y="233"/>
                      <a:pt x="0" y="516"/>
                    </a:cubicBezTo>
                    <a:lnTo>
                      <a:pt x="0" y="7103"/>
                    </a:lnTo>
                    <a:cubicBezTo>
                      <a:pt x="0" y="7386"/>
                      <a:pt x="239" y="7624"/>
                      <a:pt x="522" y="7624"/>
                    </a:cubicBezTo>
                    <a:lnTo>
                      <a:pt x="8838" y="7624"/>
                    </a:lnTo>
                    <a:cubicBezTo>
                      <a:pt x="9121" y="7624"/>
                      <a:pt x="9360" y="7386"/>
                      <a:pt x="9360" y="7103"/>
                    </a:cubicBezTo>
                    <a:lnTo>
                      <a:pt x="9360" y="516"/>
                    </a:lnTo>
                    <a:cubicBezTo>
                      <a:pt x="9360" y="233"/>
                      <a:pt x="9121" y="1"/>
                      <a:pt x="8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2560975" y="2636250"/>
                <a:ext cx="330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646" extrusionOk="0">
                    <a:moveTo>
                      <a:pt x="1320" y="1"/>
                    </a:moveTo>
                    <a:lnTo>
                      <a:pt x="1" y="1326"/>
                    </a:lnTo>
                    <a:lnTo>
                      <a:pt x="1320" y="2646"/>
                    </a:lnTo>
                    <a:lnTo>
                      <a:pt x="13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2729250" y="2606175"/>
                <a:ext cx="460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130" extrusionOk="0">
                    <a:moveTo>
                      <a:pt x="128" y="1"/>
                    </a:moveTo>
                    <a:cubicBezTo>
                      <a:pt x="95" y="28"/>
                      <a:pt x="73" y="78"/>
                      <a:pt x="51" y="134"/>
                    </a:cubicBezTo>
                    <a:cubicBezTo>
                      <a:pt x="29" y="189"/>
                      <a:pt x="17" y="245"/>
                      <a:pt x="12" y="306"/>
                    </a:cubicBezTo>
                    <a:cubicBezTo>
                      <a:pt x="1" y="367"/>
                      <a:pt x="1" y="422"/>
                      <a:pt x="17" y="472"/>
                    </a:cubicBezTo>
                    <a:lnTo>
                      <a:pt x="289" y="538"/>
                    </a:lnTo>
                    <a:cubicBezTo>
                      <a:pt x="400" y="566"/>
                      <a:pt x="483" y="638"/>
                      <a:pt x="528" y="749"/>
                    </a:cubicBezTo>
                    <a:cubicBezTo>
                      <a:pt x="577" y="860"/>
                      <a:pt x="600" y="993"/>
                      <a:pt x="600" y="1137"/>
                    </a:cubicBezTo>
                    <a:lnTo>
                      <a:pt x="600" y="1553"/>
                    </a:lnTo>
                    <a:cubicBezTo>
                      <a:pt x="600" y="1769"/>
                      <a:pt x="655" y="1958"/>
                      <a:pt x="760" y="2146"/>
                    </a:cubicBezTo>
                    <a:cubicBezTo>
                      <a:pt x="860" y="2335"/>
                      <a:pt x="999" y="2468"/>
                      <a:pt x="1176" y="2546"/>
                    </a:cubicBezTo>
                    <a:lnTo>
                      <a:pt x="1176" y="2601"/>
                    </a:lnTo>
                    <a:cubicBezTo>
                      <a:pt x="999" y="2673"/>
                      <a:pt x="860" y="2806"/>
                      <a:pt x="760" y="2995"/>
                    </a:cubicBezTo>
                    <a:cubicBezTo>
                      <a:pt x="655" y="3172"/>
                      <a:pt x="600" y="3377"/>
                      <a:pt x="600" y="3582"/>
                    </a:cubicBezTo>
                    <a:lnTo>
                      <a:pt x="600" y="3993"/>
                    </a:lnTo>
                    <a:cubicBezTo>
                      <a:pt x="600" y="4137"/>
                      <a:pt x="577" y="4270"/>
                      <a:pt x="528" y="4381"/>
                    </a:cubicBezTo>
                    <a:cubicBezTo>
                      <a:pt x="483" y="4492"/>
                      <a:pt x="400" y="4558"/>
                      <a:pt x="289" y="4586"/>
                    </a:cubicBezTo>
                    <a:lnTo>
                      <a:pt x="17" y="4658"/>
                    </a:lnTo>
                    <a:cubicBezTo>
                      <a:pt x="1" y="4708"/>
                      <a:pt x="1" y="4763"/>
                      <a:pt x="12" y="4824"/>
                    </a:cubicBezTo>
                    <a:cubicBezTo>
                      <a:pt x="17" y="4880"/>
                      <a:pt x="29" y="4941"/>
                      <a:pt x="51" y="4996"/>
                    </a:cubicBezTo>
                    <a:cubicBezTo>
                      <a:pt x="73" y="5052"/>
                      <a:pt x="101" y="5102"/>
                      <a:pt x="128" y="5129"/>
                    </a:cubicBezTo>
                    <a:lnTo>
                      <a:pt x="455" y="5085"/>
                    </a:lnTo>
                    <a:cubicBezTo>
                      <a:pt x="705" y="5052"/>
                      <a:pt x="893" y="4941"/>
                      <a:pt x="1049" y="4752"/>
                    </a:cubicBezTo>
                    <a:cubicBezTo>
                      <a:pt x="1193" y="4569"/>
                      <a:pt x="1271" y="4309"/>
                      <a:pt x="1271" y="3993"/>
                    </a:cubicBezTo>
                    <a:lnTo>
                      <a:pt x="1271" y="3560"/>
                    </a:lnTo>
                    <a:cubicBezTo>
                      <a:pt x="1271" y="3366"/>
                      <a:pt x="1320" y="3200"/>
                      <a:pt x="1426" y="3061"/>
                    </a:cubicBezTo>
                    <a:cubicBezTo>
                      <a:pt x="1520" y="2923"/>
                      <a:pt x="1653" y="2834"/>
                      <a:pt x="1803" y="2784"/>
                    </a:cubicBezTo>
                    <a:cubicBezTo>
                      <a:pt x="1825" y="2740"/>
                      <a:pt x="1842" y="2662"/>
                      <a:pt x="1842" y="2562"/>
                    </a:cubicBezTo>
                    <a:cubicBezTo>
                      <a:pt x="1842" y="2468"/>
                      <a:pt x="1825" y="2396"/>
                      <a:pt x="1803" y="2340"/>
                    </a:cubicBezTo>
                    <a:cubicBezTo>
                      <a:pt x="1653" y="2296"/>
                      <a:pt x="1526" y="2202"/>
                      <a:pt x="1426" y="2063"/>
                    </a:cubicBezTo>
                    <a:cubicBezTo>
                      <a:pt x="1320" y="1925"/>
                      <a:pt x="1271" y="1758"/>
                      <a:pt x="1271" y="1564"/>
                    </a:cubicBezTo>
                    <a:lnTo>
                      <a:pt x="1271" y="1132"/>
                    </a:lnTo>
                    <a:cubicBezTo>
                      <a:pt x="1271" y="816"/>
                      <a:pt x="1204" y="561"/>
                      <a:pt x="1049" y="372"/>
                    </a:cubicBezTo>
                    <a:cubicBezTo>
                      <a:pt x="899" y="189"/>
                      <a:pt x="705" y="78"/>
                      <a:pt x="455" y="39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2645125" y="2606175"/>
                <a:ext cx="457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5130" extrusionOk="0">
                    <a:moveTo>
                      <a:pt x="1702" y="1"/>
                    </a:moveTo>
                    <a:lnTo>
                      <a:pt x="1381" y="39"/>
                    </a:lnTo>
                    <a:cubicBezTo>
                      <a:pt x="1137" y="78"/>
                      <a:pt x="932" y="189"/>
                      <a:pt x="788" y="372"/>
                    </a:cubicBezTo>
                    <a:cubicBezTo>
                      <a:pt x="643" y="561"/>
                      <a:pt x="566" y="810"/>
                      <a:pt x="566" y="1132"/>
                    </a:cubicBezTo>
                    <a:lnTo>
                      <a:pt x="566" y="1564"/>
                    </a:lnTo>
                    <a:cubicBezTo>
                      <a:pt x="566" y="1758"/>
                      <a:pt x="516" y="1925"/>
                      <a:pt x="416" y="2063"/>
                    </a:cubicBezTo>
                    <a:cubicBezTo>
                      <a:pt x="316" y="2202"/>
                      <a:pt x="189" y="2296"/>
                      <a:pt x="34" y="2340"/>
                    </a:cubicBezTo>
                    <a:cubicBezTo>
                      <a:pt x="11" y="2390"/>
                      <a:pt x="0" y="2468"/>
                      <a:pt x="0" y="2562"/>
                    </a:cubicBezTo>
                    <a:cubicBezTo>
                      <a:pt x="0" y="2662"/>
                      <a:pt x="11" y="2729"/>
                      <a:pt x="34" y="2784"/>
                    </a:cubicBezTo>
                    <a:cubicBezTo>
                      <a:pt x="189" y="2834"/>
                      <a:pt x="311" y="2923"/>
                      <a:pt x="416" y="3061"/>
                    </a:cubicBezTo>
                    <a:cubicBezTo>
                      <a:pt x="516" y="3200"/>
                      <a:pt x="566" y="3366"/>
                      <a:pt x="566" y="3560"/>
                    </a:cubicBezTo>
                    <a:lnTo>
                      <a:pt x="566" y="3993"/>
                    </a:lnTo>
                    <a:cubicBezTo>
                      <a:pt x="566" y="4320"/>
                      <a:pt x="643" y="4569"/>
                      <a:pt x="788" y="4752"/>
                    </a:cubicBezTo>
                    <a:cubicBezTo>
                      <a:pt x="932" y="4941"/>
                      <a:pt x="1131" y="5052"/>
                      <a:pt x="1381" y="5085"/>
                    </a:cubicBezTo>
                    <a:lnTo>
                      <a:pt x="1702" y="5129"/>
                    </a:lnTo>
                    <a:cubicBezTo>
                      <a:pt x="1741" y="5096"/>
                      <a:pt x="1758" y="5052"/>
                      <a:pt x="1780" y="4996"/>
                    </a:cubicBezTo>
                    <a:cubicBezTo>
                      <a:pt x="1802" y="4941"/>
                      <a:pt x="1813" y="4885"/>
                      <a:pt x="1819" y="4824"/>
                    </a:cubicBezTo>
                    <a:cubicBezTo>
                      <a:pt x="1830" y="4763"/>
                      <a:pt x="1830" y="4708"/>
                      <a:pt x="1813" y="4658"/>
                    </a:cubicBezTo>
                    <a:lnTo>
                      <a:pt x="1542" y="4586"/>
                    </a:lnTo>
                    <a:cubicBezTo>
                      <a:pt x="1431" y="4558"/>
                      <a:pt x="1359" y="4492"/>
                      <a:pt x="1309" y="4381"/>
                    </a:cubicBezTo>
                    <a:cubicBezTo>
                      <a:pt x="1259" y="4270"/>
                      <a:pt x="1237" y="4142"/>
                      <a:pt x="1237" y="3993"/>
                    </a:cubicBezTo>
                    <a:lnTo>
                      <a:pt x="1237" y="3582"/>
                    </a:lnTo>
                    <a:cubicBezTo>
                      <a:pt x="1237" y="3377"/>
                      <a:pt x="1181" y="3183"/>
                      <a:pt x="1081" y="2995"/>
                    </a:cubicBezTo>
                    <a:cubicBezTo>
                      <a:pt x="976" y="2806"/>
                      <a:pt x="838" y="2673"/>
                      <a:pt x="666" y="2601"/>
                    </a:cubicBezTo>
                    <a:lnTo>
                      <a:pt x="666" y="2546"/>
                    </a:lnTo>
                    <a:cubicBezTo>
                      <a:pt x="838" y="2468"/>
                      <a:pt x="976" y="2335"/>
                      <a:pt x="1081" y="2146"/>
                    </a:cubicBezTo>
                    <a:cubicBezTo>
                      <a:pt x="1181" y="1963"/>
                      <a:pt x="1237" y="1758"/>
                      <a:pt x="1237" y="1553"/>
                    </a:cubicBezTo>
                    <a:lnTo>
                      <a:pt x="1237" y="1137"/>
                    </a:lnTo>
                    <a:cubicBezTo>
                      <a:pt x="1237" y="982"/>
                      <a:pt x="1259" y="860"/>
                      <a:pt x="1309" y="749"/>
                    </a:cubicBezTo>
                    <a:cubicBezTo>
                      <a:pt x="1359" y="638"/>
                      <a:pt x="1436" y="566"/>
                      <a:pt x="1542" y="538"/>
                    </a:cubicBezTo>
                    <a:lnTo>
                      <a:pt x="1813" y="472"/>
                    </a:lnTo>
                    <a:cubicBezTo>
                      <a:pt x="1830" y="422"/>
                      <a:pt x="1830" y="367"/>
                      <a:pt x="1819" y="306"/>
                    </a:cubicBezTo>
                    <a:cubicBezTo>
                      <a:pt x="1813" y="250"/>
                      <a:pt x="1802" y="189"/>
                      <a:pt x="1780" y="134"/>
                    </a:cubicBezTo>
                    <a:cubicBezTo>
                      <a:pt x="1758" y="78"/>
                      <a:pt x="1730" y="34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30"/>
            <p:cNvGrpSpPr/>
            <p:nvPr/>
          </p:nvGrpSpPr>
          <p:grpSpPr>
            <a:xfrm>
              <a:off x="577854" y="2215622"/>
              <a:ext cx="1199490" cy="541342"/>
              <a:chOff x="2523700" y="2228325"/>
              <a:chExt cx="553500" cy="249800"/>
            </a:xfrm>
          </p:grpSpPr>
          <p:sp>
            <p:nvSpPr>
              <p:cNvPr id="2484" name="Google Shape;2484;p30"/>
              <p:cNvSpPr/>
              <p:nvPr/>
            </p:nvSpPr>
            <p:spPr>
              <a:xfrm>
                <a:off x="2523700" y="2228325"/>
                <a:ext cx="55350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9992" extrusionOk="0">
                    <a:moveTo>
                      <a:pt x="0" y="0"/>
                    </a:moveTo>
                    <a:lnTo>
                      <a:pt x="0" y="9991"/>
                    </a:lnTo>
                    <a:lnTo>
                      <a:pt x="22140" y="999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2718175" y="2319400"/>
                <a:ext cx="9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72" y="222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2718175" y="2349750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2718175" y="2379825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2718175" y="2409775"/>
                <a:ext cx="2646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2816450" y="2319400"/>
                <a:ext cx="91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66" y="222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2737025" y="2319400"/>
                <a:ext cx="67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2706" y="222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2576500" y="2320625"/>
                <a:ext cx="9872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9" extrusionOk="0">
                    <a:moveTo>
                      <a:pt x="1" y="1"/>
                    </a:moveTo>
                    <a:lnTo>
                      <a:pt x="1" y="3949"/>
                    </a:lnTo>
                    <a:lnTo>
                      <a:pt x="3948" y="3949"/>
                    </a:lnTo>
                    <a:lnTo>
                      <a:pt x="3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2523700" y="2228325"/>
                <a:ext cx="55350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2041" extrusionOk="0">
                    <a:moveTo>
                      <a:pt x="0" y="0"/>
                    </a:moveTo>
                    <a:lnTo>
                      <a:pt x="0" y="2041"/>
                    </a:lnTo>
                    <a:lnTo>
                      <a:pt x="22140" y="204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2552250" y="2241200"/>
                <a:ext cx="217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7" extrusionOk="0">
                    <a:moveTo>
                      <a:pt x="448" y="1"/>
                    </a:moveTo>
                    <a:cubicBezTo>
                      <a:pt x="445" y="1"/>
                      <a:pt x="442" y="1"/>
                      <a:pt x="438" y="1"/>
                    </a:cubicBezTo>
                    <a:cubicBezTo>
                      <a:pt x="195" y="1"/>
                      <a:pt x="0" y="195"/>
                      <a:pt x="0" y="439"/>
                    </a:cubicBezTo>
                    <a:cubicBezTo>
                      <a:pt x="0" y="683"/>
                      <a:pt x="195" y="877"/>
                      <a:pt x="438" y="877"/>
                    </a:cubicBezTo>
                    <a:cubicBezTo>
                      <a:pt x="677" y="877"/>
                      <a:pt x="871" y="683"/>
                      <a:pt x="871" y="439"/>
                    </a:cubicBezTo>
                    <a:cubicBezTo>
                      <a:pt x="871" y="198"/>
                      <a:pt x="677" y="1"/>
                      <a:pt x="44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2584550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8" y="1"/>
                    </a:moveTo>
                    <a:cubicBezTo>
                      <a:pt x="200" y="1"/>
                      <a:pt x="0" y="200"/>
                      <a:pt x="0" y="439"/>
                    </a:cubicBezTo>
                    <a:cubicBezTo>
                      <a:pt x="0" y="677"/>
                      <a:pt x="200" y="877"/>
                      <a:pt x="438" y="877"/>
                    </a:cubicBezTo>
                    <a:cubicBezTo>
                      <a:pt x="682" y="877"/>
                      <a:pt x="876" y="677"/>
                      <a:pt x="876" y="439"/>
                    </a:cubicBezTo>
                    <a:cubicBezTo>
                      <a:pt x="876" y="200"/>
                      <a:pt x="682" y="1"/>
                      <a:pt x="43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2616975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9" y="1"/>
                    </a:moveTo>
                    <a:cubicBezTo>
                      <a:pt x="200" y="1"/>
                      <a:pt x="1" y="200"/>
                      <a:pt x="1" y="439"/>
                    </a:cubicBezTo>
                    <a:cubicBezTo>
                      <a:pt x="1" y="677"/>
                      <a:pt x="200" y="877"/>
                      <a:pt x="439" y="877"/>
                    </a:cubicBezTo>
                    <a:cubicBezTo>
                      <a:pt x="677" y="877"/>
                      <a:pt x="877" y="677"/>
                      <a:pt x="877" y="439"/>
                    </a:cubicBezTo>
                    <a:cubicBezTo>
                      <a:pt x="877" y="200"/>
                      <a:pt x="677" y="1"/>
                      <a:pt x="43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2574700" y="2318000"/>
                <a:ext cx="102325" cy="1023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3" extrusionOk="0">
                    <a:moveTo>
                      <a:pt x="3948" y="139"/>
                    </a:moveTo>
                    <a:lnTo>
                      <a:pt x="3948" y="3943"/>
                    </a:lnTo>
                    <a:lnTo>
                      <a:pt x="139" y="3943"/>
                    </a:lnTo>
                    <a:lnTo>
                      <a:pt x="139" y="139"/>
                    </a:lnTo>
                    <a:close/>
                    <a:moveTo>
                      <a:pt x="1" y="1"/>
                    </a:moveTo>
                    <a:lnTo>
                      <a:pt x="1" y="4092"/>
                    </a:lnTo>
                    <a:lnTo>
                      <a:pt x="4093" y="4092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2575125" y="2316625"/>
                <a:ext cx="10120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159" extrusionOk="0">
                    <a:moveTo>
                      <a:pt x="100" y="0"/>
                    </a:moveTo>
                    <a:lnTo>
                      <a:pt x="0" y="100"/>
                    </a:lnTo>
                    <a:lnTo>
                      <a:pt x="3948" y="4159"/>
                    </a:lnTo>
                    <a:lnTo>
                      <a:pt x="4048" y="405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2573875" y="2317875"/>
                <a:ext cx="10385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4048" extrusionOk="0">
                    <a:moveTo>
                      <a:pt x="4059" y="0"/>
                    </a:moveTo>
                    <a:lnTo>
                      <a:pt x="0" y="3948"/>
                    </a:lnTo>
                    <a:lnTo>
                      <a:pt x="100" y="4048"/>
                    </a:lnTo>
                    <a:lnTo>
                      <a:pt x="4153" y="100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7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541659" y="47727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EduTek</a:t>
            </a:r>
            <a:endParaRPr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556740" y="3216513"/>
            <a:ext cx="4804628" cy="144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Presented By : </a:t>
            </a:r>
            <a:r>
              <a:rPr lang="en-IN" b="1" dirty="0" err="1"/>
              <a:t>Anik</a:t>
            </a:r>
            <a:r>
              <a:rPr lang="en-IN" b="1" dirty="0"/>
              <a:t> Roy (2115800003)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	          Ayush Tiwari (2115800008)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	          </a:t>
            </a:r>
            <a:r>
              <a:rPr lang="en-IN" b="1" dirty="0" err="1"/>
              <a:t>Luvkush</a:t>
            </a:r>
            <a:r>
              <a:rPr lang="en-IN" b="1" dirty="0"/>
              <a:t> Sharma (2115800015)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Submitted to : Mr. Sanjay Madan </a:t>
            </a:r>
            <a:br>
              <a:rPr lang="en-IN" b="1" dirty="0"/>
            </a:b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16" y="1993106"/>
            <a:ext cx="653100" cy="437653"/>
            <a:chOff x="4893316" y="1993106"/>
            <a:chExt cx="653100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3316" y="202801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1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REACT</a:t>
              </a:r>
              <a:endParaRPr sz="11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" name="Google Shape;2870;p38">
            <a:extLst>
              <a:ext uri="{FF2B5EF4-FFF2-40B4-BE49-F238E27FC236}">
                <a16:creationId xmlns:a16="http://schemas.microsoft.com/office/drawing/2014/main" id="{C1F267BA-A798-0542-0249-A2A1D7D3DA8B}"/>
              </a:ext>
            </a:extLst>
          </p:cNvPr>
          <p:cNvSpPr txBox="1">
            <a:spLocks/>
          </p:cNvSpPr>
          <p:nvPr/>
        </p:nvSpPr>
        <p:spPr>
          <a:xfrm>
            <a:off x="-5426619" y="1330414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"/>
              <a:t>01</a:t>
            </a:r>
          </a:p>
        </p:txBody>
      </p:sp>
      <p:sp>
        <p:nvSpPr>
          <p:cNvPr id="3" name="Google Shape;2871;p38">
            <a:extLst>
              <a:ext uri="{FF2B5EF4-FFF2-40B4-BE49-F238E27FC236}">
                <a16:creationId xmlns:a16="http://schemas.microsoft.com/office/drawing/2014/main" id="{96D93929-270F-3F99-4075-EEA13E9C5BC6}"/>
              </a:ext>
            </a:extLst>
          </p:cNvPr>
          <p:cNvSpPr txBox="1">
            <a:spLocks/>
          </p:cNvSpPr>
          <p:nvPr/>
        </p:nvSpPr>
        <p:spPr>
          <a:xfrm>
            <a:off x="-5426619" y="3181914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"/>
              <a:t>03</a:t>
            </a:r>
          </a:p>
        </p:txBody>
      </p:sp>
      <p:sp>
        <p:nvSpPr>
          <p:cNvPr id="4" name="Google Shape;2872;p38">
            <a:extLst>
              <a:ext uri="{FF2B5EF4-FFF2-40B4-BE49-F238E27FC236}">
                <a16:creationId xmlns:a16="http://schemas.microsoft.com/office/drawing/2014/main" id="{7042E7B6-28DE-E2AA-39B9-82C1B2AFD80E}"/>
              </a:ext>
            </a:extLst>
          </p:cNvPr>
          <p:cNvSpPr txBox="1">
            <a:spLocks/>
          </p:cNvSpPr>
          <p:nvPr/>
        </p:nvSpPr>
        <p:spPr>
          <a:xfrm>
            <a:off x="-2727349" y="1330414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"/>
              <a:t>02</a:t>
            </a:r>
          </a:p>
        </p:txBody>
      </p:sp>
      <p:sp>
        <p:nvSpPr>
          <p:cNvPr id="5" name="Google Shape;2873;p38">
            <a:extLst>
              <a:ext uri="{FF2B5EF4-FFF2-40B4-BE49-F238E27FC236}">
                <a16:creationId xmlns:a16="http://schemas.microsoft.com/office/drawing/2014/main" id="{3F58DF2B-E072-7D7D-4821-A75DCAA9EEC1}"/>
              </a:ext>
            </a:extLst>
          </p:cNvPr>
          <p:cNvSpPr txBox="1">
            <a:spLocks/>
          </p:cNvSpPr>
          <p:nvPr/>
        </p:nvSpPr>
        <p:spPr>
          <a:xfrm>
            <a:off x="-2727349" y="3181914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ms"/>
              <a:t>04</a:t>
            </a:r>
          </a:p>
        </p:txBody>
      </p:sp>
      <p:sp>
        <p:nvSpPr>
          <p:cNvPr id="6" name="Google Shape;2874;p38">
            <a:extLst>
              <a:ext uri="{FF2B5EF4-FFF2-40B4-BE49-F238E27FC236}">
                <a16:creationId xmlns:a16="http://schemas.microsoft.com/office/drawing/2014/main" id="{664F0146-D1E2-22F7-CAE6-4D2BCB894565}"/>
              </a:ext>
            </a:extLst>
          </p:cNvPr>
          <p:cNvSpPr txBox="1">
            <a:spLocks/>
          </p:cNvSpPr>
          <p:nvPr/>
        </p:nvSpPr>
        <p:spPr>
          <a:xfrm>
            <a:off x="-5976219" y="200707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/>
            <a:r>
              <a:rPr lang="en-IN"/>
              <a:t>Introduction	</a:t>
            </a:r>
            <a:endParaRPr lang="en-IN" dirty="0"/>
          </a:p>
        </p:txBody>
      </p:sp>
      <p:sp>
        <p:nvSpPr>
          <p:cNvPr id="7" name="Google Shape;2875;p38">
            <a:extLst>
              <a:ext uri="{FF2B5EF4-FFF2-40B4-BE49-F238E27FC236}">
                <a16:creationId xmlns:a16="http://schemas.microsoft.com/office/drawing/2014/main" id="{1BDBBC43-BFF4-7867-D8D6-631526DB1458}"/>
              </a:ext>
            </a:extLst>
          </p:cNvPr>
          <p:cNvSpPr txBox="1">
            <a:spLocks/>
          </p:cNvSpPr>
          <p:nvPr/>
        </p:nvSpPr>
        <p:spPr>
          <a:xfrm>
            <a:off x="-3276949" y="200707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/>
              <a:t>Description</a:t>
            </a:r>
            <a:endParaRPr lang="en-IN" dirty="0"/>
          </a:p>
        </p:txBody>
      </p:sp>
      <p:sp>
        <p:nvSpPr>
          <p:cNvPr id="8" name="Google Shape;2876;p38">
            <a:extLst>
              <a:ext uri="{FF2B5EF4-FFF2-40B4-BE49-F238E27FC236}">
                <a16:creationId xmlns:a16="http://schemas.microsoft.com/office/drawing/2014/main" id="{544FEEAB-35F6-7167-C76F-184DBF356AA9}"/>
              </a:ext>
            </a:extLst>
          </p:cNvPr>
          <p:cNvSpPr txBox="1">
            <a:spLocks/>
          </p:cNvSpPr>
          <p:nvPr/>
        </p:nvSpPr>
        <p:spPr>
          <a:xfrm>
            <a:off x="-6173102" y="3815389"/>
            <a:ext cx="269927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/>
              <a:t>Security Measure</a:t>
            </a:r>
            <a:endParaRPr lang="en-IN" dirty="0"/>
          </a:p>
        </p:txBody>
      </p:sp>
      <p:sp>
        <p:nvSpPr>
          <p:cNvPr id="9" name="Google Shape;2877;p38">
            <a:extLst>
              <a:ext uri="{FF2B5EF4-FFF2-40B4-BE49-F238E27FC236}">
                <a16:creationId xmlns:a16="http://schemas.microsoft.com/office/drawing/2014/main" id="{C6D9A4B7-7EBB-D703-F780-0199BC950A01}"/>
              </a:ext>
            </a:extLst>
          </p:cNvPr>
          <p:cNvSpPr txBox="1">
            <a:spLocks/>
          </p:cNvSpPr>
          <p:nvPr/>
        </p:nvSpPr>
        <p:spPr>
          <a:xfrm>
            <a:off x="-3276949" y="381538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/>
              <a:t>Future Goals</a:t>
            </a:r>
            <a:endParaRPr lang="en-IN" dirty="0"/>
          </a:p>
        </p:txBody>
      </p:sp>
      <p:grpSp>
        <p:nvGrpSpPr>
          <p:cNvPr id="10" name="Google Shape;2853;p36">
            <a:extLst>
              <a:ext uri="{FF2B5EF4-FFF2-40B4-BE49-F238E27FC236}">
                <a16:creationId xmlns:a16="http://schemas.microsoft.com/office/drawing/2014/main" id="{9DF13CA4-E473-961C-8E8D-ACA7FC2682E7}"/>
              </a:ext>
            </a:extLst>
          </p:cNvPr>
          <p:cNvGrpSpPr/>
          <p:nvPr/>
        </p:nvGrpSpPr>
        <p:grpSpPr>
          <a:xfrm>
            <a:off x="4916282" y="2571750"/>
            <a:ext cx="653100" cy="437653"/>
            <a:chOff x="4893316" y="1993106"/>
            <a:chExt cx="653100" cy="437653"/>
          </a:xfrm>
        </p:grpSpPr>
        <p:sp>
          <p:nvSpPr>
            <p:cNvPr id="11" name="Google Shape;2854;p36">
              <a:extLst>
                <a:ext uri="{FF2B5EF4-FFF2-40B4-BE49-F238E27FC236}">
                  <a16:creationId xmlns:a16="http://schemas.microsoft.com/office/drawing/2014/main" id="{5B34F4C7-E89C-C28F-8815-36E2069FE6E9}"/>
                </a:ext>
              </a:extLst>
            </p:cNvPr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5;p36">
              <a:extLst>
                <a:ext uri="{FF2B5EF4-FFF2-40B4-BE49-F238E27FC236}">
                  <a16:creationId xmlns:a16="http://schemas.microsoft.com/office/drawing/2014/main" id="{F49F52F4-0867-A03A-E667-BC8FD0DB35EE}"/>
                </a:ext>
              </a:extLst>
            </p:cNvPr>
            <p:cNvSpPr txBox="1"/>
            <p:nvPr/>
          </p:nvSpPr>
          <p:spPr>
            <a:xfrm>
              <a:off x="4893316" y="202801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1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NODE </a:t>
              </a:r>
              <a:endParaRPr sz="11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E05DE-4A54-8639-2090-2565DBC4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>
          <a:extLst>
            <a:ext uri="{FF2B5EF4-FFF2-40B4-BE49-F238E27FC236}">
              <a16:creationId xmlns:a16="http://schemas.microsoft.com/office/drawing/2014/main" id="{371762CF-100D-DEAB-A509-254E6F0F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628806-A9CC-DA8E-3C2F-B7A19E61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1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>
          <a:extLst>
            <a:ext uri="{FF2B5EF4-FFF2-40B4-BE49-F238E27FC236}">
              <a16:creationId xmlns:a16="http://schemas.microsoft.com/office/drawing/2014/main" id="{E9FCBC36-E5C0-B216-F199-3CEC912A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9A165-3A53-DAF8-A992-FBF56A31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6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70"/>
          <p:cNvSpPr txBox="1">
            <a:spLocks noGrp="1"/>
          </p:cNvSpPr>
          <p:nvPr>
            <p:ph type="title"/>
          </p:nvPr>
        </p:nvSpPr>
        <p:spPr>
          <a:xfrm>
            <a:off x="2099058" y="1671075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Thanks!</a:t>
            </a:r>
            <a:endParaRPr dirty="0"/>
          </a:p>
        </p:txBody>
      </p:sp>
      <p:sp>
        <p:nvSpPr>
          <p:cNvPr id="3937" name="Google Shape;3937;p70"/>
          <p:cNvSpPr txBox="1">
            <a:spLocks noGrp="1"/>
          </p:cNvSpPr>
          <p:nvPr>
            <p:ph type="subTitle" idx="1"/>
          </p:nvPr>
        </p:nvSpPr>
        <p:spPr>
          <a:xfrm>
            <a:off x="2143432" y="-1545124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D7F8F-FE81-DA00-FAE6-2FDEDADDF8DE}"/>
              </a:ext>
            </a:extLst>
          </p:cNvPr>
          <p:cNvSpPr/>
          <p:nvPr/>
        </p:nvSpPr>
        <p:spPr>
          <a:xfrm>
            <a:off x="2143432" y="3559277"/>
            <a:ext cx="4901468" cy="550607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962008" y="2097063"/>
            <a:ext cx="4160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Introduction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01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>
          <a:extLst>
            <a:ext uri="{FF2B5EF4-FFF2-40B4-BE49-F238E27FC236}">
              <a16:creationId xmlns:a16="http://schemas.microsoft.com/office/drawing/2014/main" id="{C8F5B453-4031-CE16-0D32-8D927B93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>
            <a:extLst>
              <a:ext uri="{FF2B5EF4-FFF2-40B4-BE49-F238E27FC236}">
                <a16:creationId xmlns:a16="http://schemas.microsoft.com/office/drawing/2014/main" id="{06975099-C205-DE6C-3EDB-9A8798513B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5400" y="1601537"/>
            <a:ext cx="6637020" cy="286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Next.Js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Express.Js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Node.js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MongoDB Atlas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Redis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Cloudinary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D1D5DB"/>
                </a:solidFill>
                <a:latin typeface="Söhne"/>
              </a:rPr>
              <a:t>RTK Query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2963" name="Google Shape;2963;p41">
            <a:extLst>
              <a:ext uri="{FF2B5EF4-FFF2-40B4-BE49-F238E27FC236}">
                <a16:creationId xmlns:a16="http://schemas.microsoft.com/office/drawing/2014/main" id="{55ED39D1-42D1-2C47-C9B4-71535F3C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100" y="792683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Technologies</a:t>
            </a:r>
            <a:endParaRPr dirty="0"/>
          </a:p>
        </p:txBody>
      </p:sp>
      <p:sp>
        <p:nvSpPr>
          <p:cNvPr id="2" name="Google Shape;2889;p40">
            <a:extLst>
              <a:ext uri="{FF2B5EF4-FFF2-40B4-BE49-F238E27FC236}">
                <a16:creationId xmlns:a16="http://schemas.microsoft.com/office/drawing/2014/main" id="{4B74F0D1-BC62-F65A-ECD7-1ADC9280EC7A}"/>
              </a:ext>
            </a:extLst>
          </p:cNvPr>
          <p:cNvSpPr txBox="1">
            <a:spLocks/>
          </p:cNvSpPr>
          <p:nvPr/>
        </p:nvSpPr>
        <p:spPr>
          <a:xfrm>
            <a:off x="6841375" y="-1253276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ms"/>
              <a:t>02</a:t>
            </a:r>
            <a:endParaRPr lang="ms" dirty="0"/>
          </a:p>
        </p:txBody>
      </p:sp>
      <p:sp>
        <p:nvSpPr>
          <p:cNvPr id="3" name="Google Shape;2888;p40">
            <a:extLst>
              <a:ext uri="{FF2B5EF4-FFF2-40B4-BE49-F238E27FC236}">
                <a16:creationId xmlns:a16="http://schemas.microsoft.com/office/drawing/2014/main" id="{15BAA13B-6D9C-FB64-9BD5-B70B51396162}"/>
              </a:ext>
            </a:extLst>
          </p:cNvPr>
          <p:cNvSpPr txBox="1">
            <a:spLocks/>
          </p:cNvSpPr>
          <p:nvPr/>
        </p:nvSpPr>
        <p:spPr>
          <a:xfrm>
            <a:off x="8754079" y="2083616"/>
            <a:ext cx="4160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i Jamjuree"/>
              <a:buNone/>
              <a:defRPr sz="3200" b="1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r"/>
            <a:r>
              <a:rPr lang="en-IN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0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962008" y="2097063"/>
            <a:ext cx="4160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Feature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02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3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339027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Features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5D7510-DE9E-037A-EA64-358E3AEC9E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24465" y="938276"/>
            <a:ext cx="758704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User 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Personalized user interface for learners.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Access to enrolled courses </a:t>
            </a:r>
            <a:endParaRPr lang="en-US" altLang="en-US" sz="1400" dirty="0">
              <a:solidFill>
                <a:schemeClr val="tx1"/>
              </a:solidFill>
              <a:latin typeface="Söhne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Secure video playback with DRM encryption.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Interactive features such as Q&amp;A and course reviews.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Admin 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Comprehensive control panel for course administrators.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Course creation and management.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User management, including enrollment and permissions.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Real-time analytics for course performance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Live 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dirty="0">
                <a:latin typeface="Söhne"/>
              </a:rPr>
              <a:t>Real-time Interaction</a:t>
            </a:r>
            <a:r>
              <a:rPr lang="en-US" sz="1400" dirty="0">
                <a:latin typeface="Söhne"/>
              </a:rPr>
              <a:t>: EduTek offers live video classes, allowing students and instructors to engage in real-time, enhancing the learning experience with immediate feedback and interaction.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8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>
          <a:extLst>
            <a:ext uri="{FF2B5EF4-FFF2-40B4-BE49-F238E27FC236}">
              <a16:creationId xmlns:a16="http://schemas.microsoft.com/office/drawing/2014/main" id="{5C4D3BF3-46A0-F2B4-B53A-7B010A78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41">
            <a:extLst>
              <a:ext uri="{FF2B5EF4-FFF2-40B4-BE49-F238E27FC236}">
                <a16:creationId xmlns:a16="http://schemas.microsoft.com/office/drawing/2014/main" id="{E8CF1143-4E8D-D93B-AA93-87B8AC319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100" y="133787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Features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755FF5-03A1-246D-1CB3-544834F973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0646" y="525574"/>
            <a:ext cx="684564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Security Measures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Video Cipher technology to prevent unauthorized access, recording, or downloading of course videos.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DRM encryption to protect course content from piracy and unauthorized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Payment Gateway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Seamless integration with Stripe for secure and convenient payment processing.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Multiple payment options for users'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Notification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Real-time notifications for course administrators about user activities, course enrollments, and purchases.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Alerts for new questions, reviews, and interactions from users.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Question &amp; Answer Feature: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Interactive platform for users to ask questions and receive responses from course instructors or administrators.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  <a:cs typeface="Times New Roman" panose="02020603050405020304" pitchFamily="18" charset="0"/>
              </a:rPr>
              <a:t>Encourages engagement and fosters a collaborative learning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1AC94-F315-E1CD-FAB4-0CE7A1D0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7" y="540631"/>
            <a:ext cx="6355109" cy="38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>
          <a:extLst>
            <a:ext uri="{FF2B5EF4-FFF2-40B4-BE49-F238E27FC236}">
              <a16:creationId xmlns:a16="http://schemas.microsoft.com/office/drawing/2014/main" id="{D91AC907-C290-BA4C-D1F1-0C5BE5DD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>
            <a:extLst>
              <a:ext uri="{FF2B5EF4-FFF2-40B4-BE49-F238E27FC236}">
                <a16:creationId xmlns:a16="http://schemas.microsoft.com/office/drawing/2014/main" id="{9E906FAC-1BA1-C7B3-2B5B-EDFE04C63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2008" y="2097063"/>
            <a:ext cx="4160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Competitors</a:t>
            </a:r>
            <a:endParaRPr dirty="0"/>
          </a:p>
        </p:txBody>
      </p:sp>
      <p:sp>
        <p:nvSpPr>
          <p:cNvPr id="2889" name="Google Shape;2889;p40">
            <a:extLst>
              <a:ext uri="{FF2B5EF4-FFF2-40B4-BE49-F238E27FC236}">
                <a16:creationId xmlns:a16="http://schemas.microsoft.com/office/drawing/2014/main" id="{C938F701-EEB5-47AC-A154-AA12155AEE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03</a:t>
            </a:r>
            <a:endParaRPr dirty="0"/>
          </a:p>
        </p:txBody>
      </p:sp>
      <p:grpSp>
        <p:nvGrpSpPr>
          <p:cNvPr id="2890" name="Google Shape;2890;p40">
            <a:extLst>
              <a:ext uri="{FF2B5EF4-FFF2-40B4-BE49-F238E27FC236}">
                <a16:creationId xmlns:a16="http://schemas.microsoft.com/office/drawing/2014/main" id="{EF2EE937-008B-77C7-736A-BD4EA0086E93}"/>
              </a:ext>
            </a:extLst>
          </p:cNvPr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>
              <a:extLst>
                <a:ext uri="{FF2B5EF4-FFF2-40B4-BE49-F238E27FC236}">
                  <a16:creationId xmlns:a16="http://schemas.microsoft.com/office/drawing/2014/main" id="{94E837C0-7ED5-6015-AE36-CB9CFCE36E18}"/>
                </a:ext>
              </a:extLst>
            </p:cNvPr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>
              <a:extLst>
                <a:ext uri="{FF2B5EF4-FFF2-40B4-BE49-F238E27FC236}">
                  <a16:creationId xmlns:a16="http://schemas.microsoft.com/office/drawing/2014/main" id="{9615C1E6-8E3B-97CA-2923-15E6A1A456C9}"/>
                </a:ext>
              </a:extLst>
            </p:cNvPr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>
                <a:extLst>
                  <a:ext uri="{FF2B5EF4-FFF2-40B4-BE49-F238E27FC236}">
                    <a16:creationId xmlns:a16="http://schemas.microsoft.com/office/drawing/2014/main" id="{6C0F2CA5-7F19-F357-A4D5-C5ED790E77C6}"/>
                  </a:ext>
                </a:extLst>
              </p:cNvPr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>
                  <a:extLst>
                    <a:ext uri="{FF2B5EF4-FFF2-40B4-BE49-F238E27FC236}">
                      <a16:creationId xmlns:a16="http://schemas.microsoft.com/office/drawing/2014/main" id="{8BF5C62F-A431-FA66-8B5E-A31DB18D015C}"/>
                    </a:ext>
                  </a:extLst>
                </p:cNvPr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>
                  <a:extLst>
                    <a:ext uri="{FF2B5EF4-FFF2-40B4-BE49-F238E27FC236}">
                      <a16:creationId xmlns:a16="http://schemas.microsoft.com/office/drawing/2014/main" id="{1942F97B-CF15-1CD8-CA4F-9F8B81221E7C}"/>
                    </a:ext>
                  </a:extLst>
                </p:cNvPr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>
                  <a:extLst>
                    <a:ext uri="{FF2B5EF4-FFF2-40B4-BE49-F238E27FC236}">
                      <a16:creationId xmlns:a16="http://schemas.microsoft.com/office/drawing/2014/main" id="{11217E5F-6620-9F7C-BFC6-5271CA66E664}"/>
                    </a:ext>
                  </a:extLst>
                </p:cNvPr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>
                  <a:extLst>
                    <a:ext uri="{FF2B5EF4-FFF2-40B4-BE49-F238E27FC236}">
                      <a16:creationId xmlns:a16="http://schemas.microsoft.com/office/drawing/2014/main" id="{BFCB6079-11EF-04D0-D7DB-123316D798D4}"/>
                    </a:ext>
                  </a:extLst>
                </p:cNvPr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>
                  <a:extLst>
                    <a:ext uri="{FF2B5EF4-FFF2-40B4-BE49-F238E27FC236}">
                      <a16:creationId xmlns:a16="http://schemas.microsoft.com/office/drawing/2014/main" id="{26967396-0F75-990F-F800-04BEF65C2FDD}"/>
                    </a:ext>
                  </a:extLst>
                </p:cNvPr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>
                  <a:extLst>
                    <a:ext uri="{FF2B5EF4-FFF2-40B4-BE49-F238E27FC236}">
                      <a16:creationId xmlns:a16="http://schemas.microsoft.com/office/drawing/2014/main" id="{BDDB52F5-830D-0587-6CF2-D0D07FD5B75C}"/>
                    </a:ext>
                  </a:extLst>
                </p:cNvPr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>
                  <a:extLst>
                    <a:ext uri="{FF2B5EF4-FFF2-40B4-BE49-F238E27FC236}">
                      <a16:creationId xmlns:a16="http://schemas.microsoft.com/office/drawing/2014/main" id="{913DDCCA-3596-58D7-FEB3-54908DAAB45A}"/>
                    </a:ext>
                  </a:extLst>
                </p:cNvPr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>
                  <a:extLst>
                    <a:ext uri="{FF2B5EF4-FFF2-40B4-BE49-F238E27FC236}">
                      <a16:creationId xmlns:a16="http://schemas.microsoft.com/office/drawing/2014/main" id="{9B5681E5-30C5-78AA-7B35-C74B4DDB41E5}"/>
                    </a:ext>
                  </a:extLst>
                </p:cNvPr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>
                  <a:extLst>
                    <a:ext uri="{FF2B5EF4-FFF2-40B4-BE49-F238E27FC236}">
                      <a16:creationId xmlns:a16="http://schemas.microsoft.com/office/drawing/2014/main" id="{A77ED5EE-BE49-5A7E-D837-C810153BA50E}"/>
                    </a:ext>
                  </a:extLst>
                </p:cNvPr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>
                  <a:extLst>
                    <a:ext uri="{FF2B5EF4-FFF2-40B4-BE49-F238E27FC236}">
                      <a16:creationId xmlns:a16="http://schemas.microsoft.com/office/drawing/2014/main" id="{E503C9EE-FDD7-3443-2EF3-91850C6D1E4F}"/>
                    </a:ext>
                  </a:extLst>
                </p:cNvPr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>
                  <a:extLst>
                    <a:ext uri="{FF2B5EF4-FFF2-40B4-BE49-F238E27FC236}">
                      <a16:creationId xmlns:a16="http://schemas.microsoft.com/office/drawing/2014/main" id="{DD7626DE-15DB-EDB5-F625-76A5BE8939DC}"/>
                    </a:ext>
                  </a:extLst>
                </p:cNvPr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>
                  <a:extLst>
                    <a:ext uri="{FF2B5EF4-FFF2-40B4-BE49-F238E27FC236}">
                      <a16:creationId xmlns:a16="http://schemas.microsoft.com/office/drawing/2014/main" id="{3FE0774D-0BBA-56DC-F0AB-831EA6211E58}"/>
                    </a:ext>
                  </a:extLst>
                </p:cNvPr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>
                  <a:extLst>
                    <a:ext uri="{FF2B5EF4-FFF2-40B4-BE49-F238E27FC236}">
                      <a16:creationId xmlns:a16="http://schemas.microsoft.com/office/drawing/2014/main" id="{C1E9A64C-40B4-9A20-B1D2-42791009FBA9}"/>
                    </a:ext>
                  </a:extLst>
                </p:cNvPr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>
                  <a:extLst>
                    <a:ext uri="{FF2B5EF4-FFF2-40B4-BE49-F238E27FC236}">
                      <a16:creationId xmlns:a16="http://schemas.microsoft.com/office/drawing/2014/main" id="{4789E07B-8F59-3528-48DC-EAB7517AEE86}"/>
                    </a:ext>
                  </a:extLst>
                </p:cNvPr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>
                  <a:extLst>
                    <a:ext uri="{FF2B5EF4-FFF2-40B4-BE49-F238E27FC236}">
                      <a16:creationId xmlns:a16="http://schemas.microsoft.com/office/drawing/2014/main" id="{40138A3E-22D8-CC9D-9561-B9101BE7C3C5}"/>
                    </a:ext>
                  </a:extLst>
                </p:cNvPr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>
                    <a:extLst>
                      <a:ext uri="{FF2B5EF4-FFF2-40B4-BE49-F238E27FC236}">
                        <a16:creationId xmlns:a16="http://schemas.microsoft.com/office/drawing/2014/main" id="{75CAD5A3-544E-D932-DF94-B513F62AA6E8}"/>
                      </a:ext>
                    </a:extLst>
                  </p:cNvPr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>
                    <a:extLst>
                      <a:ext uri="{FF2B5EF4-FFF2-40B4-BE49-F238E27FC236}">
                        <a16:creationId xmlns:a16="http://schemas.microsoft.com/office/drawing/2014/main" id="{51EFEA05-8525-6760-9A14-83E219B7018F}"/>
                      </a:ext>
                    </a:extLst>
                  </p:cNvPr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>
                    <a:extLst>
                      <a:ext uri="{FF2B5EF4-FFF2-40B4-BE49-F238E27FC236}">
                        <a16:creationId xmlns:a16="http://schemas.microsoft.com/office/drawing/2014/main" id="{31445DD2-16D1-600E-BB63-75FD1958559E}"/>
                      </a:ext>
                    </a:extLst>
                  </p:cNvPr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>
                  <a:extLst>
                    <a:ext uri="{FF2B5EF4-FFF2-40B4-BE49-F238E27FC236}">
                      <a16:creationId xmlns:a16="http://schemas.microsoft.com/office/drawing/2014/main" id="{AD854A3D-415D-F420-AC5B-23384A4DC84A}"/>
                    </a:ext>
                  </a:extLst>
                </p:cNvPr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>
                  <a:extLst>
                    <a:ext uri="{FF2B5EF4-FFF2-40B4-BE49-F238E27FC236}">
                      <a16:creationId xmlns:a16="http://schemas.microsoft.com/office/drawing/2014/main" id="{3F3A0897-7003-51F7-740D-C2EAE9ABD7CE}"/>
                    </a:ext>
                  </a:extLst>
                </p:cNvPr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>
                  <a:extLst>
                    <a:ext uri="{FF2B5EF4-FFF2-40B4-BE49-F238E27FC236}">
                      <a16:creationId xmlns:a16="http://schemas.microsoft.com/office/drawing/2014/main" id="{27168161-EDE5-85A4-AC3C-91BBA2200826}"/>
                    </a:ext>
                  </a:extLst>
                </p:cNvPr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>
                  <a:extLst>
                    <a:ext uri="{FF2B5EF4-FFF2-40B4-BE49-F238E27FC236}">
                      <a16:creationId xmlns:a16="http://schemas.microsoft.com/office/drawing/2014/main" id="{010A4BD5-E420-FB3C-BC8E-A7340FB8DACB}"/>
                    </a:ext>
                  </a:extLst>
                </p:cNvPr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>
                  <a:extLst>
                    <a:ext uri="{FF2B5EF4-FFF2-40B4-BE49-F238E27FC236}">
                      <a16:creationId xmlns:a16="http://schemas.microsoft.com/office/drawing/2014/main" id="{BD223341-E391-A7A5-E3EB-F6C4C0708BB7}"/>
                    </a:ext>
                  </a:extLst>
                </p:cNvPr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>
                <a:extLst>
                  <a:ext uri="{FF2B5EF4-FFF2-40B4-BE49-F238E27FC236}">
                    <a16:creationId xmlns:a16="http://schemas.microsoft.com/office/drawing/2014/main" id="{0F9532DC-ADBA-4821-C39A-17998C4382BC}"/>
                  </a:ext>
                </a:extLst>
              </p:cNvPr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>
              <a:extLst>
                <a:ext uri="{FF2B5EF4-FFF2-40B4-BE49-F238E27FC236}">
                  <a16:creationId xmlns:a16="http://schemas.microsoft.com/office/drawing/2014/main" id="{80958894-1E4A-902C-46C4-ACA30F11FEBF}"/>
                </a:ext>
              </a:extLst>
            </p:cNvPr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>
                <a:extLst>
                  <a:ext uri="{FF2B5EF4-FFF2-40B4-BE49-F238E27FC236}">
                    <a16:creationId xmlns:a16="http://schemas.microsoft.com/office/drawing/2014/main" id="{E712F21D-453A-8D1D-7C82-8E7CD44CCC59}"/>
                  </a:ext>
                </a:extLst>
              </p:cNvPr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>
                <a:extLst>
                  <a:ext uri="{FF2B5EF4-FFF2-40B4-BE49-F238E27FC236}">
                    <a16:creationId xmlns:a16="http://schemas.microsoft.com/office/drawing/2014/main" id="{C6DA576A-8A32-BE40-9E6D-380D29CE2F9B}"/>
                  </a:ext>
                </a:extLst>
              </p:cNvPr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>
                <a:extLst>
                  <a:ext uri="{FF2B5EF4-FFF2-40B4-BE49-F238E27FC236}">
                    <a16:creationId xmlns:a16="http://schemas.microsoft.com/office/drawing/2014/main" id="{D7918D86-06C5-FB8D-2AB6-D3A7FA0A92AA}"/>
                  </a:ext>
                </a:extLst>
              </p:cNvPr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>
                <a:extLst>
                  <a:ext uri="{FF2B5EF4-FFF2-40B4-BE49-F238E27FC236}">
                    <a16:creationId xmlns:a16="http://schemas.microsoft.com/office/drawing/2014/main" id="{658E9CB0-4B0A-A6C9-6E77-D295D7067B62}"/>
                  </a:ext>
                </a:extLst>
              </p:cNvPr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>
                <a:extLst>
                  <a:ext uri="{FF2B5EF4-FFF2-40B4-BE49-F238E27FC236}">
                    <a16:creationId xmlns:a16="http://schemas.microsoft.com/office/drawing/2014/main" id="{58F4139C-7CB1-E0F7-3833-CCF2AC3D4158}"/>
                  </a:ext>
                </a:extLst>
              </p:cNvPr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>
                <a:extLst>
                  <a:ext uri="{FF2B5EF4-FFF2-40B4-BE49-F238E27FC236}">
                    <a16:creationId xmlns:a16="http://schemas.microsoft.com/office/drawing/2014/main" id="{4862CDC4-A501-2ADC-CB43-C0B9E03227BB}"/>
                  </a:ext>
                </a:extLst>
              </p:cNvPr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>
                <a:extLst>
                  <a:ext uri="{FF2B5EF4-FFF2-40B4-BE49-F238E27FC236}">
                    <a16:creationId xmlns:a16="http://schemas.microsoft.com/office/drawing/2014/main" id="{B23AC25A-BDC9-D1D6-5E8B-095BB139B233}"/>
                  </a:ext>
                </a:extLst>
              </p:cNvPr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>
                <a:extLst>
                  <a:ext uri="{FF2B5EF4-FFF2-40B4-BE49-F238E27FC236}">
                    <a16:creationId xmlns:a16="http://schemas.microsoft.com/office/drawing/2014/main" id="{47177942-91D4-938A-5565-E71D139396FA}"/>
                  </a:ext>
                </a:extLst>
              </p:cNvPr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>
                <a:extLst>
                  <a:ext uri="{FF2B5EF4-FFF2-40B4-BE49-F238E27FC236}">
                    <a16:creationId xmlns:a16="http://schemas.microsoft.com/office/drawing/2014/main" id="{C365D2BF-6E58-B9F9-2CF4-29C9F3AD4629}"/>
                  </a:ext>
                </a:extLst>
              </p:cNvPr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>
                <a:extLst>
                  <a:ext uri="{FF2B5EF4-FFF2-40B4-BE49-F238E27FC236}">
                    <a16:creationId xmlns:a16="http://schemas.microsoft.com/office/drawing/2014/main" id="{DAF3B3B7-21D2-55F1-5130-3FDC65C88A81}"/>
                  </a:ext>
                </a:extLst>
              </p:cNvPr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>
                <a:extLst>
                  <a:ext uri="{FF2B5EF4-FFF2-40B4-BE49-F238E27FC236}">
                    <a16:creationId xmlns:a16="http://schemas.microsoft.com/office/drawing/2014/main" id="{2947AD4B-4A06-F085-9B57-77A2326146EA}"/>
                  </a:ext>
                </a:extLst>
              </p:cNvPr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>
                <a:extLst>
                  <a:ext uri="{FF2B5EF4-FFF2-40B4-BE49-F238E27FC236}">
                    <a16:creationId xmlns:a16="http://schemas.microsoft.com/office/drawing/2014/main" id="{CEDB2C80-B3CF-105D-1055-5144C3A762B5}"/>
                  </a:ext>
                </a:extLst>
              </p:cNvPr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>
              <a:extLst>
                <a:ext uri="{FF2B5EF4-FFF2-40B4-BE49-F238E27FC236}">
                  <a16:creationId xmlns:a16="http://schemas.microsoft.com/office/drawing/2014/main" id="{D120248E-490B-CEA8-2506-78A19FD7C272}"/>
                </a:ext>
              </a:extLst>
            </p:cNvPr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>
                <a:extLst>
                  <a:ext uri="{FF2B5EF4-FFF2-40B4-BE49-F238E27FC236}">
                    <a16:creationId xmlns:a16="http://schemas.microsoft.com/office/drawing/2014/main" id="{7EEFB17A-7194-8561-F78E-C685C0958673}"/>
                  </a:ext>
                </a:extLst>
              </p:cNvPr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>
                <a:extLst>
                  <a:ext uri="{FF2B5EF4-FFF2-40B4-BE49-F238E27FC236}">
                    <a16:creationId xmlns:a16="http://schemas.microsoft.com/office/drawing/2014/main" id="{4A918E58-2067-70C1-5605-7BB8FA2006A7}"/>
                  </a:ext>
                </a:extLst>
              </p:cNvPr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>
                <a:extLst>
                  <a:ext uri="{FF2B5EF4-FFF2-40B4-BE49-F238E27FC236}">
                    <a16:creationId xmlns:a16="http://schemas.microsoft.com/office/drawing/2014/main" id="{B8A2FA8C-D2CC-49E4-F796-084EA04DE6B3}"/>
                  </a:ext>
                </a:extLst>
              </p:cNvPr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>
                <a:extLst>
                  <a:ext uri="{FF2B5EF4-FFF2-40B4-BE49-F238E27FC236}">
                    <a16:creationId xmlns:a16="http://schemas.microsoft.com/office/drawing/2014/main" id="{57E294B1-BF67-0C76-8259-788057BAEB06}"/>
                  </a:ext>
                </a:extLst>
              </p:cNvPr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>
                <a:extLst>
                  <a:ext uri="{FF2B5EF4-FFF2-40B4-BE49-F238E27FC236}">
                    <a16:creationId xmlns:a16="http://schemas.microsoft.com/office/drawing/2014/main" id="{560B02EF-0AB3-781A-5483-B470B9E08745}"/>
                  </a:ext>
                </a:extLst>
              </p:cNvPr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>
              <a:extLst>
                <a:ext uri="{FF2B5EF4-FFF2-40B4-BE49-F238E27FC236}">
                  <a16:creationId xmlns:a16="http://schemas.microsoft.com/office/drawing/2014/main" id="{E26BB1DF-AB19-9C5E-DBD9-0079305B8B4C}"/>
                </a:ext>
              </a:extLst>
            </p:cNvPr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>
                <a:extLst>
                  <a:ext uri="{FF2B5EF4-FFF2-40B4-BE49-F238E27FC236}">
                    <a16:creationId xmlns:a16="http://schemas.microsoft.com/office/drawing/2014/main" id="{4D239667-A4AF-C92B-7E00-1CECB6A32D74}"/>
                  </a:ext>
                </a:extLst>
              </p:cNvPr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>
                <a:extLst>
                  <a:ext uri="{FF2B5EF4-FFF2-40B4-BE49-F238E27FC236}">
                    <a16:creationId xmlns:a16="http://schemas.microsoft.com/office/drawing/2014/main" id="{A545A801-AFCF-9175-7A24-DB3003B1AF4D}"/>
                  </a:ext>
                </a:extLst>
              </p:cNvPr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>
                <a:extLst>
                  <a:ext uri="{FF2B5EF4-FFF2-40B4-BE49-F238E27FC236}">
                    <a16:creationId xmlns:a16="http://schemas.microsoft.com/office/drawing/2014/main" id="{69E8E1E4-56EC-B7FC-EF57-2867DF2E3DA5}"/>
                  </a:ext>
                </a:extLst>
              </p:cNvPr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>
                <a:extLst>
                  <a:ext uri="{FF2B5EF4-FFF2-40B4-BE49-F238E27FC236}">
                    <a16:creationId xmlns:a16="http://schemas.microsoft.com/office/drawing/2014/main" id="{AE60064E-70BA-85B7-013D-A81BD3083719}"/>
                  </a:ext>
                </a:extLst>
              </p:cNvPr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>
                <a:extLst>
                  <a:ext uri="{FF2B5EF4-FFF2-40B4-BE49-F238E27FC236}">
                    <a16:creationId xmlns:a16="http://schemas.microsoft.com/office/drawing/2014/main" id="{0CCF1329-D63B-47D8-F16F-AC6E520263F8}"/>
                  </a:ext>
                </a:extLst>
              </p:cNvPr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>
                <a:extLst>
                  <a:ext uri="{FF2B5EF4-FFF2-40B4-BE49-F238E27FC236}">
                    <a16:creationId xmlns:a16="http://schemas.microsoft.com/office/drawing/2014/main" id="{49CAB8F4-FA0D-B2D8-22FA-BB55AD2B05E6}"/>
                  </a:ext>
                </a:extLst>
              </p:cNvPr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>
                <a:extLst>
                  <a:ext uri="{FF2B5EF4-FFF2-40B4-BE49-F238E27FC236}">
                    <a16:creationId xmlns:a16="http://schemas.microsoft.com/office/drawing/2014/main" id="{0955984B-50A4-5498-5F2C-2FDDF1F584E3}"/>
                  </a:ext>
                </a:extLst>
              </p:cNvPr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>
                <a:extLst>
                  <a:ext uri="{FF2B5EF4-FFF2-40B4-BE49-F238E27FC236}">
                    <a16:creationId xmlns:a16="http://schemas.microsoft.com/office/drawing/2014/main" id="{CEB7D7EE-C57D-7491-285B-C8A4398096F8}"/>
                  </a:ext>
                </a:extLst>
              </p:cNvPr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>
                <a:extLst>
                  <a:ext uri="{FF2B5EF4-FFF2-40B4-BE49-F238E27FC236}">
                    <a16:creationId xmlns:a16="http://schemas.microsoft.com/office/drawing/2014/main" id="{164B1910-E334-021D-D58B-219A8A3A4E9D}"/>
                  </a:ext>
                </a:extLst>
              </p:cNvPr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>
                <a:extLst>
                  <a:ext uri="{FF2B5EF4-FFF2-40B4-BE49-F238E27FC236}">
                    <a16:creationId xmlns:a16="http://schemas.microsoft.com/office/drawing/2014/main" id="{AE710042-BD4C-DDE1-D255-B1FE9E9B3913}"/>
                  </a:ext>
                </a:extLst>
              </p:cNvPr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>
              <a:extLst>
                <a:ext uri="{FF2B5EF4-FFF2-40B4-BE49-F238E27FC236}">
                  <a16:creationId xmlns:a16="http://schemas.microsoft.com/office/drawing/2014/main" id="{5C82FDA4-9950-7FB6-07EE-574914146CB4}"/>
                </a:ext>
              </a:extLst>
            </p:cNvPr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>
                <a:extLst>
                  <a:ext uri="{FF2B5EF4-FFF2-40B4-BE49-F238E27FC236}">
                    <a16:creationId xmlns:a16="http://schemas.microsoft.com/office/drawing/2014/main" id="{0937B316-EC5E-60B7-8F5C-BF0AE52ED05C}"/>
                  </a:ext>
                </a:extLst>
              </p:cNvPr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>
                <a:extLst>
                  <a:ext uri="{FF2B5EF4-FFF2-40B4-BE49-F238E27FC236}">
                    <a16:creationId xmlns:a16="http://schemas.microsoft.com/office/drawing/2014/main" id="{53A8F22A-1FF1-F547-2E8B-944CC4FCC0FE}"/>
                  </a:ext>
                </a:extLst>
              </p:cNvPr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>
                <a:extLst>
                  <a:ext uri="{FF2B5EF4-FFF2-40B4-BE49-F238E27FC236}">
                    <a16:creationId xmlns:a16="http://schemas.microsoft.com/office/drawing/2014/main" id="{59ED8FDA-C648-1D0A-A4F8-CBD4DB622E6A}"/>
                  </a:ext>
                </a:extLst>
              </p:cNvPr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>
                <a:extLst>
                  <a:ext uri="{FF2B5EF4-FFF2-40B4-BE49-F238E27FC236}">
                    <a16:creationId xmlns:a16="http://schemas.microsoft.com/office/drawing/2014/main" id="{F856E3AA-0B02-BF47-D478-9351283EDA9B}"/>
                  </a:ext>
                </a:extLst>
              </p:cNvPr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>
                <a:extLst>
                  <a:ext uri="{FF2B5EF4-FFF2-40B4-BE49-F238E27FC236}">
                    <a16:creationId xmlns:a16="http://schemas.microsoft.com/office/drawing/2014/main" id="{9477A4BA-31A9-01A2-3F6F-90CA5C5DBC5A}"/>
                  </a:ext>
                </a:extLst>
              </p:cNvPr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>
                <a:extLst>
                  <a:ext uri="{FF2B5EF4-FFF2-40B4-BE49-F238E27FC236}">
                    <a16:creationId xmlns:a16="http://schemas.microsoft.com/office/drawing/2014/main" id="{A9D8ED8C-B24E-04DB-3897-BF93E26F7C58}"/>
                  </a:ext>
                </a:extLst>
              </p:cNvPr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>
                <a:extLst>
                  <a:ext uri="{FF2B5EF4-FFF2-40B4-BE49-F238E27FC236}">
                    <a16:creationId xmlns:a16="http://schemas.microsoft.com/office/drawing/2014/main" id="{0556BDB0-0F14-B4E3-0F9D-39B7BAEF4710}"/>
                  </a:ext>
                </a:extLst>
              </p:cNvPr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>
                <a:extLst>
                  <a:ext uri="{FF2B5EF4-FFF2-40B4-BE49-F238E27FC236}">
                    <a16:creationId xmlns:a16="http://schemas.microsoft.com/office/drawing/2014/main" id="{F246A52F-880B-1ED3-46AD-ECBC3E3D0388}"/>
                  </a:ext>
                </a:extLst>
              </p:cNvPr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>
                <a:extLst>
                  <a:ext uri="{FF2B5EF4-FFF2-40B4-BE49-F238E27FC236}">
                    <a16:creationId xmlns:a16="http://schemas.microsoft.com/office/drawing/2014/main" id="{5D46B410-24B7-4A1F-3A98-74AB87A916A9}"/>
                  </a:ext>
                </a:extLst>
              </p:cNvPr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507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>
          <a:extLst>
            <a:ext uri="{FF2B5EF4-FFF2-40B4-BE49-F238E27FC236}">
              <a16:creationId xmlns:a16="http://schemas.microsoft.com/office/drawing/2014/main" id="{B9EDA63C-3905-38F6-5B01-1CC17B4D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>
            <a:extLst>
              <a:ext uri="{FF2B5EF4-FFF2-40B4-BE49-F238E27FC236}">
                <a16:creationId xmlns:a16="http://schemas.microsoft.com/office/drawing/2014/main" id="{97724AFC-80CC-3316-CE55-E477986ED4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238" y="782787"/>
            <a:ext cx="7485524" cy="391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Coursera</a:t>
            </a:r>
            <a:endParaRPr lang="en-US" sz="1800" dirty="0">
              <a:solidFill>
                <a:srgbClr val="ECECEC"/>
              </a:solidFill>
              <a:latin typeface="Söhne"/>
            </a:endParaRPr>
          </a:p>
          <a:p>
            <a:pPr marL="4953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A leading online learning platform offering a wide range of courses from top universities and institutions worldwide. Coursera provides certification upon course completion and features interactive learning experiences.</a:t>
            </a:r>
          </a:p>
          <a:p>
            <a:pPr marL="4953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4953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ECECEC"/>
                </a:solidFill>
                <a:effectLst/>
                <a:latin typeface="Söhne"/>
              </a:rPr>
              <a:t>Udemy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</a:p>
          <a:p>
            <a:pPr marL="4953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ECECEC"/>
                </a:solidFill>
                <a:effectLst/>
                <a:latin typeface="Söhne"/>
              </a:rPr>
              <a:t>Known for its vast library of courses taught by industry experts, Udemy offers both free and paid courses across diverse subjects. It emphasizes self-paced learning and allows instructors to create and monetize their courses.</a:t>
            </a:r>
          </a:p>
          <a:p>
            <a:pPr marL="152400" indent="0" algn="just"/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2963" name="Google Shape;2963;p41">
            <a:extLst>
              <a:ext uri="{FF2B5EF4-FFF2-40B4-BE49-F238E27FC236}">
                <a16:creationId xmlns:a16="http://schemas.microsoft.com/office/drawing/2014/main" id="{18EF9E0F-F7C9-DD76-8BA8-DAE057BCD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100" y="339027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Competitors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389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353</Words>
  <Application>Microsoft Office PowerPoint</Application>
  <PresentationFormat>On-screen Show (16:9)</PresentationFormat>
  <Paragraphs>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</vt:lpstr>
      <vt:lpstr>Arial</vt:lpstr>
      <vt:lpstr>Arimo</vt:lpstr>
      <vt:lpstr>Bai Jamjuree</vt:lpstr>
      <vt:lpstr>Söhne</vt:lpstr>
      <vt:lpstr>Tips to Enhance Your Website by Slidesgo</vt:lpstr>
      <vt:lpstr>EduTek</vt:lpstr>
      <vt:lpstr>Introduction</vt:lpstr>
      <vt:lpstr>Technologies</vt:lpstr>
      <vt:lpstr>Feature</vt:lpstr>
      <vt:lpstr>Features</vt:lpstr>
      <vt:lpstr>Features</vt:lpstr>
      <vt:lpstr>PowerPoint Presentation</vt:lpstr>
      <vt:lpstr>Competitors</vt:lpstr>
      <vt:lpstr>Competitors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BANK</dc:title>
  <dc:creator>Vaibhav Chauhan</dc:creator>
  <cp:lastModifiedBy>Ayush Tiwari</cp:lastModifiedBy>
  <cp:revision>19</cp:revision>
  <dcterms:modified xsi:type="dcterms:W3CDTF">2024-10-08T10:43:38Z</dcterms:modified>
</cp:coreProperties>
</file>