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oper Black" panose="0208090404030B020404" pitchFamily="18" charset="0"/>
      <p:regular r:id="rId13"/>
    </p:embeddedFont>
    <p:embeddedFont>
      <p:font typeface="Garamond" panose="02020404030301010803" pitchFamily="18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7E0966-ADEE-4599-91D4-6E049C64A987}">
  <a:tblStyle styleId="{237E0966-ADEE-4599-91D4-6E049C64A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776" y="-143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5:24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12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15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1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19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21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22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24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27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29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1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5:25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2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3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5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8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39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0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2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3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4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5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5:25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6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48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0:56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1 141 24575,'46'2'0,"53"9"0,-56-5 0,72 1 0,-6-3 0,-66-1 0,63-5 0,-84 0 0,1-1 0,-1-2 0,24-7 0,-30 6 0,-8 3 0,0 0 0,0 1 0,1 0 0,14-2 0,78-7 0,-49 6 0,0 2 0,67 5 0,-27 0 0,-60-2 0,182-6 0,-181 0 0,-24 3 0,-25 1 0,-121 7 0,61-1 0,-83-7 0,61-9 0,45 9 0,40 2 0,19 1 0,292 21 0,-242-15 0,-1-4 0,77-5 0,-123 2 0,1-2 0,-1 0 0,1 0 0,-1 0 0,17-11 0,-26 14 0,0 0 0,0 0 0,0 0 0,0 0 0,0 0 0,1 0 0,-1 0 0,0 0 0,0 0 0,0 0 0,0 0 0,0 0 0,0 0 0,0 0 0,0 0 0,0 0 0,0 0 0,0 0 0,0-1 0,1 1 0,-1 0 0,0 0 0,0 0 0,0 0 0,0 0 0,0 0 0,0 0 0,0 0 0,0 0 0,0-1 0,0 1 0,0 0 0,0 0 0,0 0 0,0 0 0,0 0 0,0 0 0,0 0 0,0 0 0,0 0 0,0-1 0,0 1 0,0 0 0,0 0 0,0 0 0,-1 0 0,1 0 0,0 0 0,0 0 0,0 0 0,0 0 0,0 0 0,0 0 0,0-1 0,0 1 0,0 0 0,0 0 0,0 0 0,0 0 0,-1 0 0,1 0 0,0 0 0,-11-3 0,-16-2 0,25 5 0,-59-7 0,-84 1 0,131 5 0,0 0 0,-24-6 0,-16-1 0,21 0 0,33 8 0,-1 0 0,0 0 0,0-1 0,0 1 0,0 0 0,0-1 0,1 1 0,-1 0 0,0-1 0,0 1 0,0-1 0,1 1 0,-1-1 0,0 0 0,1 1 0,-1-1 0,0 0 0,1 1 0,-1-1 0,1 0 0,-1 0 0,1 1 0,0-1 0,-1 0 0,1 0 0,0 0 0,-1 0 0,1 1 0,0-1 0,0 0 0,0 0 0,0-2 0,3 2 0,0-1 0,0 1 0,0-1 0,0 1 0,0 0 0,1 0 0,-1 1 0,0-1 0,1 1 0,-1-1 0,0 1 0,7 1 0,0-2 0,56-3 29,73 5-1,-42 1-1450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2:35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24575,'99'-10'0,"-89"10"0,9 0 0,0-1 0,-1 0 0,1-2 0,25-6 0,-29 7 0,0 0 0,0 0 0,0 2 0,1 0 0,19 2 0,11 0 0,61 0 0,111-4 0,-134-14-1365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2:40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 24575,'22'-1'0,"35"-7"0,-4 1 0,1-3-1365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3:56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1583 8 24575,'-354'0'0,"227"5"0,103-5 0,-164-5 0,-225-2 0,243 9 0,135-3 0,23 0 0,0 0 0,-1 1 0,1 1 0,0 0 0,-1 0 0,1 1 0,0 1 0,0 0 0,-15 6 0,19-6 0,1-2 0,-1 1 0,0-1 0,0 0 0,0-1 0,0 0 0,0 0 0,-12-2 0,-10 0 0,9 2-1365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00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24575,'7'1'0,"0"-2"0,1 1 0,-1-1 0,0 0 0,0 0 0,0-1 0,0 0 0,0 0 0,0-1 0,12-6 0,-8 5-1365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22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23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24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5:42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49 24575,'87'-5'0,"122"10"0,-126-3 0,87-4 0,-57-14 0,-40 0 0,81 6 0,-27 5 0,-73 4 0,56 2 0,-110-1 0,1 0 0,-1 0 0,1 0 0,-1 0 0,1 0 0,-1 0 0,1 0 0,-1 0 0,1 0 0,-1 0 0,1 0 0,-1 0 0,1 1 0,-1-1 0,1 0 0,-1 0 0,0 1 0,1-1 0,-1 0 0,1 0 0,-1 1 0,0-1 0,1 0 0,-1 1 0,0-1 0,1 1 0,-1-1 0,0 0 0,0 1 0,1-1 0,-1 1 0,0-1 0,0 1 0,0-1 0,0 1 0,0-1 0,0 1 0,1-1 0,-1 1 0,0-1 0,0 1 0,0-1 0,-1 1 0,1-1 0,0 1 0,-13 25 0,2-3 0,10-21 0,1-1 0,0 0 0,0 1 0,-1-1 0,1 0 0,0 1 0,-1-1 0,1 0 0,-1 0 0,0 1 0,1-1 0,-1 0 0,0 0 0,0 0 0,0 0 0,0 0 0,0 0 0,0 0 0,0 0 0,0 0 0,0-1 0,0 1 0,-1 0 0,1-1 0,0 1 0,0-1 0,-1 1 0,1-1 0,0 0 0,-1 1 0,1-1 0,0 0 0,-1 0 0,1 0 0,0 0 0,-1 0 0,-1-1 0,-11 1 0,1-1 0,-1-1 0,-14-4 0,3 2 0,0-1 0,-14 0 0,-109-1 0,136 6 0,1 0 0,-1 1 0,1 1 0,-1-1 0,1 2 0,-1 0 0,-13 5 0,16-6 0,0 0 0,1-1 0,-1 0 0,0 0 0,-18-2 0,16 1 0,1 0 0,-1 0 0,-19 4 0,19-1 0,-1 0 0,0-1 0,1 0 0,-1-1 0,0 0 0,0-1 0,0 0 0,0-1 0,-13-3 0,-61-14 0,23 13 0,37 4 0,-26 0 0,31 1 0,0 0 0,-41-8 0,28 2 0,-1 1 0,0 2 0,0 1 0,0 2 0,-63 8 0,110 0 0,0 0 0,18 18 0,-28-25 0,0 1 0,1 0 0,-1-1 0,0 0 0,1 1 0,-1-1 0,1 0 0,-1 0 0,1 0 0,-1-1 0,1 1 0,-1-1 0,1 1 0,0-1 0,-1 0 0,4 0 0,52-2 0,-42 1 0,155-5 0,-29-9 0,-113 7 0,-26 6 0,1 1 0,-1 0 0,1 0 0,0 0 0,0 0 0,0 0 0,5 1 0,102-6 0,-37-4 0,112 4 0,-38 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26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0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2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4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5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7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8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39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4:42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6:56.8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1578 24 24575,'-4'-2'0,"-1"1"0,1 0 0,0-1 0,0 2 0,-1-1 0,1 0 0,-1 1 0,1 0 0,-1 0 0,1 0 0,-1 0 0,-5 2 0,-6-1 0,-139-7 0,60 1 0,41 0 0,0 2 0,-70 6 0,71 8 0,-27-6 0,-63 0 0,53 6 0,-344-6 0,297-11 0,57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6:21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58:49.9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2977 173 24575,'0'-15'0,"1"4"0,-1 0 0,-1 0 0,1 1 0,-2-1 0,-3-15 0,5 25 0,0-1 0,-1 1 0,1 0 0,-1-1 0,0 1 0,1 0 0,-1 0 0,0 0 0,0-1 0,0 1 0,0 0 0,0 0 0,0 0 0,0 1 0,0-1 0,0 0 0,0 0 0,-1 1 0,-1-2 0,1 2 0,-1-1 0,1 1 0,0 0 0,0 0 0,0 0 0,-1 1 0,1-1 0,0 0 0,0 1 0,0 0 0,0-1 0,-1 1 0,1 0 0,0 0 0,0 0 0,-3 3 0,-31 21 0,22-15 0,1 0 0,-28 13 0,38-21 0,-1 0 0,1-1 0,-1 0 0,0 1 0,0-1 0,1-1 0,-1 1 0,0-1 0,0 1 0,0-1 0,0 0 0,0 0 0,0-1 0,1 1 0,-1-1 0,0 0 0,-4-1 0,7 1 0,0 0 0,0 1 0,0-1 0,1 0 0,-1 0 0,0 0 0,0 1 0,0-1 0,1 0 0,-1 0 0,0 0 0,1 0 0,-1-1 0,1 1 0,-1 0 0,1 0 0,0 0 0,-1 0 0,1 0 0,0-1 0,0 1 0,0 0 0,0 0 0,0 0 0,0 0 0,0-3 0,7-38 0,-3 24 0,-3 55 0,0-29 0,0 0 0,-1 0 0,0 1 0,0-1 0,-1 0 0,0 1 0,-2 7 0,2-15 0,0 1 0,1-1 0,-1 0 0,0 0 0,0 0 0,0-1 0,0 1 0,0 0 0,0 0 0,0 0 0,0-1 0,-1 1 0,1 0 0,0-1 0,0 1 0,0-1 0,-1 0 0,1 1 0,0-1 0,-1 0 0,1 0 0,0 0 0,-2 0 0,-39-1 0,25 0 0,-310 2 0,-107-3 0,425 1 0,1 0 0,-1 0 0,0-1 0,-12-3 0,20 4 0,0 1 0,-1 0 0,1 0 0,0-1 0,-1 1 0,1-1 0,0 1 0,0-1 0,0 0 0,-1 1 0,1-1 0,0 0 0,0 0 0,0 0 0,0 0 0,0 0 0,0 0 0,0 0 0,1 0 0,-1 0 0,0 0 0,1 0 0,-1-1 0,0 1 0,1 0 0,0 0 0,-1-1 0,1 1 0,0 0 0,-1-1 0,1 1 0,0 0 0,0-1 0,0 1 0,0-1 0,0 1 0,1 0 0,-1-2 0,1 2 0,0 0 0,0 0 0,0-1 0,0 1 0,0 0 0,0 0 0,0 0 0,0 1 0,0-1 0,0 0 0,0 0 0,1 1 0,-1-1 0,0 0 0,0 1 0,1 0 0,-1-1 0,1 1 0,-1 0 0,0-1 0,1 1 0,-1 0 0,2 0 0,40 1 0,-29 0 0,11 1 0,0-1 0,0-2 0,0 0 0,-1-2 0,1-1 0,-1-1 0,27-8 0,-42 10 0,0-1 0,0 1 0,-1-2 0,1 1 0,-1-1 0,12-10 0,-19 15 0,-1 0 0,0 0 0,0 0 0,0 0 0,0 0 0,0 0 0,1 0 0,-1 0 0,0-1 0,0 1 0,0 0 0,0 0 0,0 0 0,0 0 0,1 0 0,-1 0 0,0-1 0,0 1 0,0 0 0,0 0 0,0 0 0,0 0 0,0 0 0,0-1 0,0 1 0,0 0 0,0 0 0,0 0 0,0 0 0,0-1 0,0 1 0,0 0 0,0 0 0,0 0 0,0 0 0,0-1 0,0 1 0,0 0 0,0 0 0,0 0 0,0 0 0,0 0 0,0-1 0,-1 1 0,-8-1 0,-14 3 0,-45 12 0,21-6 0,0 3 0,0 1 0,-74 31 0,116-40 0,-1 0 0,0-1 0,1 0 0,-1 0 0,0 0 0,0 0 0,0-1 0,0 0 0,0 0 0,-1-1 0,1 0 0,0 0 0,0 0 0,0-1 0,-1 1 0,1-2 0,0 1 0,0-1 0,0 0 0,1 0 0,-10-5 0,3 3 0,0 1 0,0 0 0,0 1 0,0 0 0,-1 1 0,1 0 0,-19 2 0,12-1 0,0 0 0,-20-4 0,-11 1 0,-78 4 0,128-1 0,12 0 0,0 0 0,0-1 0,0 0 0,0-1 0,0 0 0,16-6 0,20-2 0,-42 9 0,0 0 0,0 0 0,0 0 0,0-1 0,0 1 0,0-2 0,0 1 0,-1 0 0,1-1 0,-1 0 0,9-6 0,-4-4 0,-26 13 0,3 2 0,-11 3 0,0 0 0,1 2 0,0 0 0,0 2 0,0 1 0,-27 16 0,36-18 0,10-6 0,1 1 0,-1-1 0,0 0 0,0 0 0,-1 0 0,1-1 0,0 0 0,0 1 0,-1-2 0,1 1 0,-1 0 0,1-1 0,-5 0 0,1 1 0,1-1 0,0 1 0,0 1 0,-1 0 0,-8 3 0,9-3 0,-1 0 0,1 0 0,-1 0 0,1-1 0,-10 1 0,-55-2 0,-94-2 0,154 1 0,1-1 0,-1-1 0,-20-7 0,3 0 0,15 6 0,-1 0 0,0 1 0,0 1 0,-1 0 0,-19 1 0,-643 1 0,678 0 0,-1 0 0,0 0 0,0 0 0,0 0 0,0 0 0,0 0 0,0 0 0,0-1 0,0 1 0,1 0 0,-1-1 0,0 1 0,0 0 0,0-1 0,0 1 0,1-1 0,-1 1 0,0-1 0,1 0 0,-1 1 0,0-1 0,1 0 0,-1 1 0,1-1 0,-1 0 0,1 0 0,-1 0 0,1 1 0,0-1 0,-1 0 0,1 0 0,0 0 0,0 0 0,-1 0 0,1 0 0,0 0 0,0 0 0,0 1 0,0-1 0,0 0 0,1 0 0,-1-1 0,1-8 0,1 1 0,0 0 0,7-15 0,-1-5 0,-6 16 0,1 14 0,3 20 0,-2-2 0,3 3-102,-6-17 5,1 1 0,-1-1 0,1 0 0,0 1-1,1-1 1,-1 0 0,1 0 0,0-1 0,0 1-1,0 0 1,1-1 0,6 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1:33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1:35.3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1:36.9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1:38.3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1:39.6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2:51.6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2:53.3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2:54.7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2:56.5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6:22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3:45.5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3:46.9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3:48.2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3:49.3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4:50.4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5:03.6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5:05.3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5:07.3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7:05:10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6:25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6:30.5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9T06:49:39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8afd949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g2f8afd949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f8afd9494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6437a89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3" name="Google Shape;113;g3066437a89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066437a89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17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21" Type="http://schemas.openxmlformats.org/officeDocument/2006/relationships/image" Target="../media/image20.png"/><Relationship Id="rId42" Type="http://schemas.openxmlformats.org/officeDocument/2006/relationships/customXml" Target="../ink/ink21.xml"/><Relationship Id="rId47" Type="http://schemas.openxmlformats.org/officeDocument/2006/relationships/customXml" Target="../ink/ink25.xml"/><Relationship Id="rId63" Type="http://schemas.openxmlformats.org/officeDocument/2006/relationships/image" Target="../media/image27.png"/><Relationship Id="rId68" Type="http://schemas.openxmlformats.org/officeDocument/2006/relationships/customXml" Target="../ink/ink40.xml"/><Relationship Id="rId84" Type="http://schemas.openxmlformats.org/officeDocument/2006/relationships/customXml" Target="../ink/ink53.xml"/><Relationship Id="rId89" Type="http://schemas.openxmlformats.org/officeDocument/2006/relationships/customXml" Target="../ink/ink58.xml"/><Relationship Id="rId16" Type="http://schemas.openxmlformats.org/officeDocument/2006/relationships/image" Target="../media/image16.png"/><Relationship Id="rId11" Type="http://schemas.openxmlformats.org/officeDocument/2006/relationships/image" Target="../media/image11.png"/><Relationship Id="rId32" Type="http://schemas.openxmlformats.org/officeDocument/2006/relationships/customXml" Target="../ink/ink11.xml"/><Relationship Id="rId37" Type="http://schemas.openxmlformats.org/officeDocument/2006/relationships/customXml" Target="../ink/ink16.xml"/><Relationship Id="rId53" Type="http://schemas.openxmlformats.org/officeDocument/2006/relationships/customXml" Target="../ink/ink31.xml"/><Relationship Id="rId58" Type="http://schemas.openxmlformats.org/officeDocument/2006/relationships/customXml" Target="../ink/ink34.xml"/><Relationship Id="rId74" Type="http://schemas.openxmlformats.org/officeDocument/2006/relationships/customXml" Target="../ink/ink46.xml"/><Relationship Id="rId79" Type="http://schemas.openxmlformats.org/officeDocument/2006/relationships/customXml" Target="../ink/ink50.xml"/><Relationship Id="rId5" Type="http://schemas.openxmlformats.org/officeDocument/2006/relationships/image" Target="../media/image5.png"/><Relationship Id="rId90" Type="http://schemas.openxmlformats.org/officeDocument/2006/relationships/customXml" Target="../ink/ink59.xml"/><Relationship Id="rId95" Type="http://schemas.openxmlformats.org/officeDocument/2006/relationships/customXml" Target="../ink/ink64.xml"/><Relationship Id="rId22" Type="http://schemas.openxmlformats.org/officeDocument/2006/relationships/customXml" Target="../ink/ink2.xml"/><Relationship Id="rId27" Type="http://schemas.openxmlformats.org/officeDocument/2006/relationships/customXml" Target="../ink/ink6.xml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64" Type="http://schemas.openxmlformats.org/officeDocument/2006/relationships/customXml" Target="../ink/ink37.xml"/><Relationship Id="rId69" Type="http://schemas.openxmlformats.org/officeDocument/2006/relationships/customXml" Target="../ink/ink41.xml"/><Relationship Id="rId80" Type="http://schemas.openxmlformats.org/officeDocument/2006/relationships/image" Target="../media/image30.png"/><Relationship Id="rId85" Type="http://schemas.openxmlformats.org/officeDocument/2006/relationships/customXml" Target="../ink/ink54.xml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image" Target="../media/image21.png"/><Relationship Id="rId33" Type="http://schemas.openxmlformats.org/officeDocument/2006/relationships/customXml" Target="../ink/ink12.xml"/><Relationship Id="rId38" Type="http://schemas.openxmlformats.org/officeDocument/2006/relationships/customXml" Target="../ink/ink17.xml"/><Relationship Id="rId46" Type="http://schemas.openxmlformats.org/officeDocument/2006/relationships/customXml" Target="../ink/ink24.xml"/><Relationship Id="rId59" Type="http://schemas.openxmlformats.org/officeDocument/2006/relationships/image" Target="../media/image25.png"/><Relationship Id="rId67" Type="http://schemas.openxmlformats.org/officeDocument/2006/relationships/customXml" Target="../ink/ink39.xml"/><Relationship Id="rId20" Type="http://schemas.openxmlformats.org/officeDocument/2006/relationships/customXml" Target="../ink/ink1.xml"/><Relationship Id="rId41" Type="http://schemas.openxmlformats.org/officeDocument/2006/relationships/customXml" Target="../ink/ink20.xml"/><Relationship Id="rId54" Type="http://schemas.openxmlformats.org/officeDocument/2006/relationships/customXml" Target="../ink/ink32.xml"/><Relationship Id="rId62" Type="http://schemas.openxmlformats.org/officeDocument/2006/relationships/customXml" Target="../ink/ink36.xml"/><Relationship Id="rId70" Type="http://schemas.openxmlformats.org/officeDocument/2006/relationships/customXml" Target="../ink/ink42.xml"/><Relationship Id="rId75" Type="http://schemas.openxmlformats.org/officeDocument/2006/relationships/customXml" Target="../ink/ink47.xml"/><Relationship Id="rId83" Type="http://schemas.openxmlformats.org/officeDocument/2006/relationships/customXml" Target="../ink/ink52.xml"/><Relationship Id="rId88" Type="http://schemas.openxmlformats.org/officeDocument/2006/relationships/customXml" Target="../ink/ink57.xml"/><Relationship Id="rId91" Type="http://schemas.openxmlformats.org/officeDocument/2006/relationships/customXml" Target="../ink/ink60.xml"/><Relationship Id="rId9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customXml" Target="../ink/ink3.xml"/><Relationship Id="rId28" Type="http://schemas.openxmlformats.org/officeDocument/2006/relationships/customXml" Target="../ink/ink7.xml"/><Relationship Id="rId36" Type="http://schemas.openxmlformats.org/officeDocument/2006/relationships/customXml" Target="../ink/ink15.xml"/><Relationship Id="rId49" Type="http://schemas.openxmlformats.org/officeDocument/2006/relationships/customXml" Target="../ink/ink27.xml"/><Relationship Id="rId57" Type="http://schemas.openxmlformats.org/officeDocument/2006/relationships/image" Target="../media/image24.png"/><Relationship Id="rId10" Type="http://schemas.openxmlformats.org/officeDocument/2006/relationships/image" Target="../media/image10.png"/><Relationship Id="rId31" Type="http://schemas.openxmlformats.org/officeDocument/2006/relationships/customXml" Target="../ink/ink10.xml"/><Relationship Id="rId44" Type="http://schemas.openxmlformats.org/officeDocument/2006/relationships/image" Target="../media/image22.png"/><Relationship Id="rId52" Type="http://schemas.openxmlformats.org/officeDocument/2006/relationships/customXml" Target="../ink/ink30.xml"/><Relationship Id="rId60" Type="http://schemas.openxmlformats.org/officeDocument/2006/relationships/customXml" Target="../ink/ink35.xml"/><Relationship Id="rId65" Type="http://schemas.openxmlformats.org/officeDocument/2006/relationships/image" Target="../media/image28.png"/><Relationship Id="rId73" Type="http://schemas.openxmlformats.org/officeDocument/2006/relationships/customXml" Target="../ink/ink45.xml"/><Relationship Id="rId78" Type="http://schemas.openxmlformats.org/officeDocument/2006/relationships/image" Target="../media/image29.png"/><Relationship Id="rId81" Type="http://schemas.openxmlformats.org/officeDocument/2006/relationships/customXml" Target="../ink/ink51.xml"/><Relationship Id="rId86" Type="http://schemas.openxmlformats.org/officeDocument/2006/relationships/customXml" Target="../ink/ink55.xml"/><Relationship Id="rId94" Type="http://schemas.openxmlformats.org/officeDocument/2006/relationships/customXml" Target="../ink/ink63.xml"/><Relationship Id="rId99" Type="http://schemas.openxmlformats.org/officeDocument/2006/relationships/customXml" Target="../ink/ink68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customXml" Target="../ink/ink18.xml"/><Relationship Id="rId34" Type="http://schemas.openxmlformats.org/officeDocument/2006/relationships/customXml" Target="../ink/ink13.xml"/><Relationship Id="rId50" Type="http://schemas.openxmlformats.org/officeDocument/2006/relationships/customXml" Target="../ink/ink28.xml"/><Relationship Id="rId55" Type="http://schemas.openxmlformats.org/officeDocument/2006/relationships/image" Target="../media/image23.png"/><Relationship Id="rId76" Type="http://schemas.openxmlformats.org/officeDocument/2006/relationships/customXml" Target="../ink/ink48.xml"/><Relationship Id="rId97" Type="http://schemas.openxmlformats.org/officeDocument/2006/relationships/customXml" Target="../ink/ink66.xml"/><Relationship Id="rId7" Type="http://schemas.openxmlformats.org/officeDocument/2006/relationships/image" Target="../media/image7.png"/><Relationship Id="rId71" Type="http://schemas.openxmlformats.org/officeDocument/2006/relationships/customXml" Target="../ink/ink43.xml"/><Relationship Id="rId92" Type="http://schemas.openxmlformats.org/officeDocument/2006/relationships/customXml" Target="../ink/ink61.xml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8.xml"/><Relationship Id="rId24" Type="http://schemas.openxmlformats.org/officeDocument/2006/relationships/customXml" Target="../ink/ink4.xml"/><Relationship Id="rId40" Type="http://schemas.openxmlformats.org/officeDocument/2006/relationships/customXml" Target="../ink/ink19.xml"/><Relationship Id="rId45" Type="http://schemas.openxmlformats.org/officeDocument/2006/relationships/customXml" Target="../ink/ink23.xml"/><Relationship Id="rId66" Type="http://schemas.openxmlformats.org/officeDocument/2006/relationships/customXml" Target="../ink/ink38.xml"/><Relationship Id="rId87" Type="http://schemas.openxmlformats.org/officeDocument/2006/relationships/customXml" Target="../ink/ink56.xml"/><Relationship Id="rId61" Type="http://schemas.openxmlformats.org/officeDocument/2006/relationships/image" Target="../media/image26.png"/><Relationship Id="rId82" Type="http://schemas.openxmlformats.org/officeDocument/2006/relationships/image" Target="../media/image31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30" Type="http://schemas.openxmlformats.org/officeDocument/2006/relationships/customXml" Target="../ink/ink9.xml"/><Relationship Id="rId35" Type="http://schemas.openxmlformats.org/officeDocument/2006/relationships/customXml" Target="../ink/ink14.xml"/><Relationship Id="rId56" Type="http://schemas.openxmlformats.org/officeDocument/2006/relationships/customXml" Target="../ink/ink33.xml"/><Relationship Id="rId77" Type="http://schemas.openxmlformats.org/officeDocument/2006/relationships/customXml" Target="../ink/ink49.xml"/><Relationship Id="rId8" Type="http://schemas.openxmlformats.org/officeDocument/2006/relationships/image" Target="../media/image8.png"/><Relationship Id="rId51" Type="http://schemas.openxmlformats.org/officeDocument/2006/relationships/customXml" Target="../ink/ink29.xml"/><Relationship Id="rId72" Type="http://schemas.openxmlformats.org/officeDocument/2006/relationships/customXml" Target="../ink/ink44.xml"/><Relationship Id="rId93" Type="http://schemas.openxmlformats.org/officeDocument/2006/relationships/customXml" Target="../ink/ink62.xml"/><Relationship Id="rId98" Type="http://schemas.openxmlformats.org/officeDocument/2006/relationships/customXml" Target="../ink/ink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834604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245686" y="245660"/>
            <a:ext cx="8534400" cy="155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8615" y="1021674"/>
            <a:ext cx="7988269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 ID – 1742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 Title-Standardizing Odd School Structures to Improve Educational Policy Implementation and Resource Allocation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Theme-</a:t>
            </a:r>
            <a:r>
              <a:rPr lang="en-US" sz="2000" b="1" i="0" u="none" strike="noStrike" cap="none" dirty="0">
                <a:solidFill>
                  <a:srgbClr val="21252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Smart Automation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PS Category- Software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ID- 5055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Name – TECH SAMURAIS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6520791"/>
            <a:ext cx="12192000" cy="35223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72500" y="-296700"/>
            <a:ext cx="10972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45220" y="652079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 dirty="0"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4648200" y="6588994"/>
            <a:ext cx="3204000" cy="2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@SIH Idea submission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4" name="Google Shape;104;p14" descr="Your startup LOGO"/>
          <p:cNvSpPr/>
          <p:nvPr/>
        </p:nvSpPr>
        <p:spPr>
          <a:xfrm>
            <a:off x="308974" y="62574"/>
            <a:ext cx="2984400" cy="72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SAMURAIS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85373"/>
            <a:ext cx="2246575" cy="8507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4"/>
          <p:cNvGraphicFramePr/>
          <p:nvPr>
            <p:extLst>
              <p:ext uri="{D42A27DB-BD31-4B8C-83A1-F6EECF244321}">
                <p14:modId xmlns:p14="http://schemas.microsoft.com/office/powerpoint/2010/main" val="2621620484"/>
              </p:ext>
            </p:extLst>
          </p:nvPr>
        </p:nvGraphicFramePr>
        <p:xfrm>
          <a:off x="308975" y="2614013"/>
          <a:ext cx="6529575" cy="3718380"/>
        </p:xfrm>
        <a:graphic>
          <a:graphicData uri="http://schemas.openxmlformats.org/drawingml/2006/table">
            <a:tbl>
              <a:tblPr>
                <a:noFill/>
                <a:tableStyleId>{237E0966-ADEE-4599-91D4-6E049C64A987}</a:tableStyleId>
              </a:tblPr>
              <a:tblGrid>
                <a:gridCol w="217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Working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Benefits</a:t>
                      </a:r>
                      <a:endParaRPr sz="15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Classification Tool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school data for classification and restructuring options.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Streamlines process.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Identifies needs.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Platform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guidelines and resources for schools transitioning.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Structured support.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6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Knowledge sharing.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Dynamic Resource Allocation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Allocate resources flexibly based on needs during transition.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Addresses specific needs.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Promotes fairness.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 Monitoring Dashboard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Monitor transition progress in real-time for insights.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Tracks changes. 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6F8FA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6F8FA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Enables timely interventions.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Stakeholder Engagement Portal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Engage stakeholders through forums and feedback tools.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 Inclusive participation. </a:t>
                      </a:r>
                      <a:endParaRPr sz="12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Addresses local concerns.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Google Shape;107;p14"/>
          <p:cNvSpPr/>
          <p:nvPr/>
        </p:nvSpPr>
        <p:spPr>
          <a:xfrm>
            <a:off x="0" y="-17177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737" y="1192920"/>
            <a:ext cx="3955675" cy="2395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</p:pic>
      <p:sp>
        <p:nvSpPr>
          <p:cNvPr id="109" name="Google Shape;109;p14"/>
          <p:cNvSpPr/>
          <p:nvPr/>
        </p:nvSpPr>
        <p:spPr>
          <a:xfrm>
            <a:off x="6906686" y="3452097"/>
            <a:ext cx="5143800" cy="25245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3825" lvl="0" algn="l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C4587"/>
              </a:buClr>
              <a:buSzPts val="1650"/>
            </a:pPr>
            <a:r>
              <a:rPr lang="en-US" sz="1800" b="1" dirty="0">
                <a:solidFill>
                  <a:srgbClr val="0070C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Uniqueness of Solution</a:t>
            </a:r>
            <a:endParaRPr sz="1800" b="1" dirty="0">
              <a:solidFill>
                <a:srgbClr val="0070C0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AI-Powered Dynamic Systems: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Automates school restructuring and tailors resource allocation to meet specific institutional needs.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Real-Time Monitoring: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Enables continuous tracking of progress and outcomes, ensuring timely adjustments and interventions.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Collaborative Engagement Portals: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</a:b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Fosters inclusive community participation, allowing stakeholders to contribute feedback and insights throughout the transition process</a:t>
            </a:r>
            <a:r>
              <a:rPr lang="en-US" sz="1200" dirty="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09025" y="1024113"/>
            <a:ext cx="5883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rgbClr val="3E7F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: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odd school structures for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 policy implementation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dirty="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equitable resource allocation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18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education quality</a:t>
            </a:r>
            <a:r>
              <a:rPr lang="en-US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schools.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26585-C51E-3C35-1ED5-23279E2211E3}"/>
              </a:ext>
            </a:extLst>
          </p:cNvPr>
          <p:cNvSpPr txBox="1"/>
          <p:nvPr/>
        </p:nvSpPr>
        <p:spPr>
          <a:xfrm>
            <a:off x="7578960" y="802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AI Improvement Process</a:t>
            </a: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6498688"/>
            <a:ext cx="12192000" cy="35931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Times New Roman"/>
              </a:rPr>
              <a:t>TECHNICAL APPROACH</a:t>
            </a:r>
            <a:endParaRPr lang="en-US"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 dirty="0"/>
              <a:t>@SIH Idea submission</a:t>
            </a:r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3</a:t>
            </a:fld>
            <a:endParaRPr lang="en-US" dirty="0"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7"/>
            <a:ext cx="2246575" cy="670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 descr="Your startup LOGO"/>
          <p:cNvSpPr/>
          <p:nvPr/>
        </p:nvSpPr>
        <p:spPr>
          <a:xfrm>
            <a:off x="141514" y="88174"/>
            <a:ext cx="2984400" cy="72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SAMURAIS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456551" y="698517"/>
            <a:ext cx="3392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13" y="1237713"/>
            <a:ext cx="4002576" cy="228428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9050" dir="8040000" algn="bl" rotWithShape="0">
              <a:schemeClr val="dk1">
                <a:alpha val="38000"/>
              </a:schemeClr>
            </a:outerShdw>
          </a:effectLst>
        </p:spPr>
      </p:pic>
      <p:pic>
        <p:nvPicPr>
          <p:cNvPr id="124" name="Google Shape;124;p15" title="Chart"/>
          <p:cNvPicPr preferRelativeResize="0"/>
          <p:nvPr/>
        </p:nvPicPr>
        <p:blipFill rotWithShape="1">
          <a:blip r:embed="rId5">
            <a:alphaModFix/>
          </a:blip>
          <a:srcRect l="3190" r="-3189"/>
          <a:stretch/>
        </p:blipFill>
        <p:spPr>
          <a:xfrm>
            <a:off x="141525" y="4162845"/>
            <a:ext cx="4165599" cy="219350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9050" dir="8040000" algn="bl" rotWithShape="0">
              <a:srgbClr val="000000">
                <a:alpha val="38000"/>
              </a:srgbClr>
            </a:outerShdw>
          </a:effectLst>
        </p:spPr>
      </p:pic>
      <p:pic>
        <p:nvPicPr>
          <p:cNvPr id="125" name="Google Shape;125;p15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2328" y="1236134"/>
            <a:ext cx="3141225" cy="2085601"/>
          </a:xfrm>
          <a:prstGeom prst="rect">
            <a:avLst/>
          </a:prstGeom>
          <a:noFill/>
          <a:ln>
            <a:noFill/>
          </a:ln>
          <a:effectLst>
            <a:outerShdw blurRad="285750" dist="19050" dir="8040000" algn="bl" rotWithShape="0">
              <a:srgbClr val="000000">
                <a:alpha val="38000"/>
              </a:srgbClr>
            </a:outerShdw>
          </a:effectLst>
        </p:spPr>
      </p:pic>
      <p:sp>
        <p:nvSpPr>
          <p:cNvPr id="126" name="Google Shape;126;p15"/>
          <p:cNvSpPr txBox="1"/>
          <p:nvPr/>
        </p:nvSpPr>
        <p:spPr>
          <a:xfrm>
            <a:off x="4346598" y="3448417"/>
            <a:ext cx="3392400" cy="2785376"/>
          </a:xfrm>
          <a:prstGeom prst="rect">
            <a:avLst/>
          </a:prstGeom>
          <a:noFill/>
          <a:ln>
            <a:noFill/>
          </a:ln>
          <a:effectLst>
            <a:outerShdw blurRad="128588" dist="7620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5" descr="A BEGINNER'S GUIDE TO REACT JS - 2023 EDITION, United States of Americ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00187" y="3915031"/>
            <a:ext cx="902166" cy="50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2000"/>
              </a:srgbClr>
            </a:outerShdw>
          </a:effectLst>
        </p:spPr>
      </p:pic>
      <p:pic>
        <p:nvPicPr>
          <p:cNvPr id="128" name="Google Shape;12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075" y="3795919"/>
            <a:ext cx="582675" cy="612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06226" y="3788439"/>
            <a:ext cx="669625" cy="521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5995" y="4564404"/>
            <a:ext cx="521225" cy="5180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1" name="Google Shape;13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19241" y="4563512"/>
            <a:ext cx="621250" cy="42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80425" y="4563512"/>
            <a:ext cx="521228" cy="425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70705" y="5276109"/>
            <a:ext cx="521225" cy="5441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4" name="Google Shape;13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65854" y="5273418"/>
            <a:ext cx="465049" cy="50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6" name="Google Shape;136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43770" y="6097918"/>
            <a:ext cx="521250" cy="32954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65623" y="6103119"/>
            <a:ext cx="582675" cy="29327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03487" y="1229426"/>
            <a:ext cx="4223078" cy="496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5;p15">
            <a:extLst>
              <a:ext uri="{FF2B5EF4-FFF2-40B4-BE49-F238E27FC236}">
                <a16:creationId xmlns:a16="http://schemas.microsoft.com/office/drawing/2014/main" id="{8A6C7398-EE54-98FE-9B49-E9A3F5535841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368274" y="6024252"/>
            <a:ext cx="521225" cy="45100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" name="Google Shape;137;p15">
            <a:extLst>
              <a:ext uri="{FF2B5EF4-FFF2-40B4-BE49-F238E27FC236}">
                <a16:creationId xmlns:a16="http://schemas.microsoft.com/office/drawing/2014/main" id="{7F09257E-45E2-C322-C388-BB5450B8BAF7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992753" y="6097918"/>
            <a:ext cx="465050" cy="29961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1FBFC-9B06-0D14-82C5-3EA800FEF625}"/>
              </a:ext>
            </a:extLst>
          </p:cNvPr>
          <p:cNvSpPr txBox="1"/>
          <p:nvPr/>
        </p:nvSpPr>
        <p:spPr>
          <a:xfrm>
            <a:off x="609600" y="3782104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4F005-1081-1DD7-7A2A-65C4D32CFC3F}"/>
              </a:ext>
            </a:extLst>
          </p:cNvPr>
          <p:cNvSpPr txBox="1"/>
          <p:nvPr/>
        </p:nvSpPr>
        <p:spPr>
          <a:xfrm>
            <a:off x="409396" y="814857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Type Distribution by State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58CF8-B8C9-1789-4053-E3344CFE188B}"/>
              </a:ext>
            </a:extLst>
          </p:cNvPr>
          <p:cNvSpPr txBox="1"/>
          <p:nvPr/>
        </p:nvSpPr>
        <p:spPr>
          <a:xfrm>
            <a:off x="4403963" y="81732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by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6CF9F-BFE5-F76D-137A-48EA1DE415A7}"/>
              </a:ext>
            </a:extLst>
          </p:cNvPr>
          <p:cNvSpPr txBox="1"/>
          <p:nvPr/>
        </p:nvSpPr>
        <p:spPr>
          <a:xfrm>
            <a:off x="7563553" y="811753"/>
            <a:ext cx="618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Classification &amp; Restructuring Process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F0504D-46F5-9DF6-6D86-FDC0738E4F0F}"/>
              </a:ext>
            </a:extLst>
          </p:cNvPr>
          <p:cNvGrpSpPr/>
          <p:nvPr/>
        </p:nvGrpSpPr>
        <p:grpSpPr>
          <a:xfrm>
            <a:off x="4497885" y="1727190"/>
            <a:ext cx="483120" cy="41760"/>
            <a:chOff x="4497885" y="1727190"/>
            <a:chExt cx="483120" cy="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FD76DC-47ED-B46D-2B25-564B48255C8C}"/>
                    </a:ext>
                  </a:extLst>
                </p14:cNvPr>
                <p14:cNvContentPartPr/>
                <p14:nvPr/>
              </p14:nvContentPartPr>
              <p14:xfrm>
                <a:off x="4550805" y="174483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FD76DC-47ED-B46D-2B25-564B48255C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3165" y="1726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9C6282-C8CB-58F2-F537-C2DB43BA721E}"/>
                    </a:ext>
                  </a:extLst>
                </p14:cNvPr>
                <p14:cNvContentPartPr/>
                <p14:nvPr/>
              </p14:nvContentPartPr>
              <p14:xfrm>
                <a:off x="4550805" y="174483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9C6282-C8CB-58F2-F537-C2DB43BA72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3165" y="1726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0FDB26-EBD2-92AF-99E1-124CF0B503EE}"/>
                    </a:ext>
                  </a:extLst>
                </p14:cNvPr>
                <p14:cNvContentPartPr/>
                <p14:nvPr/>
              </p14:nvContentPartPr>
              <p14:xfrm>
                <a:off x="4550805" y="1744830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0FDB26-EBD2-92AF-99E1-124CF0B503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3165" y="1726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213483-BDD3-8ED7-23F0-BF881DC385AA}"/>
                    </a:ext>
                  </a:extLst>
                </p14:cNvPr>
                <p14:cNvContentPartPr/>
                <p14:nvPr/>
              </p14:nvContentPartPr>
              <p14:xfrm>
                <a:off x="4497885" y="1727190"/>
                <a:ext cx="483120" cy="4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213483-BDD3-8ED7-23F0-BF881DC385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9885" y="1709550"/>
                  <a:ext cx="51876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6B111C-A33D-5DBD-449B-181CE9C3EFD2}"/>
              </a:ext>
            </a:extLst>
          </p:cNvPr>
          <p:cNvGrpSpPr/>
          <p:nvPr/>
        </p:nvGrpSpPr>
        <p:grpSpPr>
          <a:xfrm>
            <a:off x="4789125" y="1759950"/>
            <a:ext cx="112680" cy="13680"/>
            <a:chOff x="4789125" y="1759950"/>
            <a:chExt cx="112680" cy="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D7C8E4-31C0-E4F9-087E-4427094F1F3B}"/>
                    </a:ext>
                  </a:extLst>
                </p14:cNvPr>
                <p14:cNvContentPartPr/>
                <p14:nvPr/>
              </p14:nvContentPartPr>
              <p14:xfrm>
                <a:off x="4849965" y="176571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D7C8E4-31C0-E4F9-087E-4427094F1F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2325" y="17480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FCC4D-7AAA-90DE-6BAF-99BA48CD6BA6}"/>
                    </a:ext>
                  </a:extLst>
                </p14:cNvPr>
                <p14:cNvContentPartPr/>
                <p14:nvPr/>
              </p14:nvContentPartPr>
              <p14:xfrm>
                <a:off x="4884165" y="1759950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FCC4D-7AAA-90DE-6BAF-99BA48CD6B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6525" y="17423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FB5D0A-64C3-B901-9877-0E8954B425B5}"/>
                    </a:ext>
                  </a:extLst>
                </p14:cNvPr>
                <p14:cNvContentPartPr/>
                <p14:nvPr/>
              </p14:nvContentPartPr>
              <p14:xfrm>
                <a:off x="4901445" y="177147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FB5D0A-64C3-B901-9877-0E8954B425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83445" y="1753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0834EC-48EB-DCB4-6542-FDF0DB51F86A}"/>
                    </a:ext>
                  </a:extLst>
                </p14:cNvPr>
                <p14:cNvContentPartPr/>
                <p14:nvPr/>
              </p14:nvContentPartPr>
              <p14:xfrm>
                <a:off x="4789125" y="1773270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0834EC-48EB-DCB4-6542-FDF0DB51F8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1125" y="17556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19A5315-D189-399A-DB52-ECFB4B1AAED6}"/>
              </a:ext>
            </a:extLst>
          </p:cNvPr>
          <p:cNvSpPr txBox="1"/>
          <p:nvPr/>
        </p:nvSpPr>
        <p:spPr>
          <a:xfrm>
            <a:off x="4422328" y="1626073"/>
            <a:ext cx="6960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Layer</a:t>
            </a:r>
            <a:endParaRPr lang="en-IN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062DD2-2F0A-4A3C-744E-681A9F354AFD}"/>
                  </a:ext>
                </a:extLst>
              </p14:cNvPr>
              <p14:cNvContentPartPr/>
              <p14:nvPr/>
            </p14:nvContentPartPr>
            <p14:xfrm>
              <a:off x="4532010" y="2796480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062DD2-2F0A-4A3C-744E-681A9F354A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4010" y="277848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B37837E-628F-E315-39B2-95EEB3B00E33}"/>
              </a:ext>
            </a:extLst>
          </p:cNvPr>
          <p:cNvGrpSpPr/>
          <p:nvPr/>
        </p:nvGrpSpPr>
        <p:grpSpPr>
          <a:xfrm>
            <a:off x="4533915" y="2724840"/>
            <a:ext cx="604440" cy="88920"/>
            <a:chOff x="4533915" y="2724840"/>
            <a:chExt cx="604440" cy="8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4CD79F6-3F02-8749-9A12-02EA277BDBA1}"/>
                    </a:ext>
                  </a:extLst>
                </p14:cNvPr>
                <p14:cNvContentPartPr/>
                <p14:nvPr/>
              </p14:nvContentPartPr>
              <p14:xfrm>
                <a:off x="4792755" y="281340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4CD79F6-3F02-8749-9A12-02EA277BDB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511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7C263F-F65D-5CFB-D875-1348F60BCBB5}"/>
                    </a:ext>
                  </a:extLst>
                </p14:cNvPr>
                <p14:cNvContentPartPr/>
                <p14:nvPr/>
              </p14:nvContentPartPr>
              <p14:xfrm>
                <a:off x="4834875" y="280980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7C263F-F65D-5CFB-D875-1348F60BCB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6875" y="2791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C0C2D3-00EA-7F28-6F2D-97EEF7F3C355}"/>
                    </a:ext>
                  </a:extLst>
                </p14:cNvPr>
                <p14:cNvContentPartPr/>
                <p14:nvPr/>
              </p14:nvContentPartPr>
              <p14:xfrm>
                <a:off x="4880595" y="2809800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C0C2D3-00EA-7F28-6F2D-97EEF7F3C3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2595" y="2791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F27785-350F-8E99-8CEC-EF0FB1F41C87}"/>
                    </a:ext>
                  </a:extLst>
                </p14:cNvPr>
                <p14:cNvContentPartPr/>
                <p14:nvPr/>
              </p14:nvContentPartPr>
              <p14:xfrm>
                <a:off x="4897515" y="280980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F27785-350F-8E99-8CEC-EF0FB1F41C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79875" y="2791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F7210-AB9F-1E24-6826-D560B2A93A77}"/>
                    </a:ext>
                  </a:extLst>
                </p14:cNvPr>
                <p14:cNvContentPartPr/>
                <p14:nvPr/>
              </p14:nvContentPartPr>
              <p14:xfrm>
                <a:off x="4932075" y="2809800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F7210-AB9F-1E24-6826-D560B2A93A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14075" y="2791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B82EAC-FB69-B0C2-B5BB-E89E87121176}"/>
                    </a:ext>
                  </a:extLst>
                </p14:cNvPr>
                <p14:cNvContentPartPr/>
                <p14:nvPr/>
              </p14:nvContentPartPr>
              <p14:xfrm>
                <a:off x="4952955" y="2809800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B82EAC-FB69-B0C2-B5BB-E89E871211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4955" y="2791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210B35-F4C6-C396-4409-BE5B8E8610DF}"/>
                    </a:ext>
                  </a:extLst>
                </p14:cNvPr>
                <p14:cNvContentPartPr/>
                <p14:nvPr/>
              </p14:nvContentPartPr>
              <p14:xfrm>
                <a:off x="4975635" y="2813400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210B35-F4C6-C396-4409-BE5B8E8610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799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1201DA-2305-2188-B691-5CD8DD3C173C}"/>
                    </a:ext>
                  </a:extLst>
                </p14:cNvPr>
                <p14:cNvContentPartPr/>
                <p14:nvPr/>
              </p14:nvContentPartPr>
              <p14:xfrm>
                <a:off x="4998675" y="2813400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1201DA-2305-2188-B691-5CD8DD3C17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067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1F3915-9D0C-FD13-54C8-08D96D8545B6}"/>
                    </a:ext>
                  </a:extLst>
                </p14:cNvPr>
                <p14:cNvContentPartPr/>
                <p14:nvPr/>
              </p14:nvContentPartPr>
              <p14:xfrm>
                <a:off x="5019555" y="281340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1F3915-9D0C-FD13-54C8-08D96D8545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0155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3FCE27-F2EE-0C38-52E3-B6B7EFE5A5A8}"/>
                    </a:ext>
                  </a:extLst>
                </p14:cNvPr>
                <p14:cNvContentPartPr/>
                <p14:nvPr/>
              </p14:nvContentPartPr>
              <p14:xfrm>
                <a:off x="5047995" y="2813400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3FCE27-F2EE-0C38-52E3-B6B7EFE5A5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3035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75E496-927F-068B-431E-ABEF804C0F48}"/>
                    </a:ext>
                  </a:extLst>
                </p14:cNvPr>
                <p14:cNvContentPartPr/>
                <p14:nvPr/>
              </p14:nvContentPartPr>
              <p14:xfrm>
                <a:off x="5072835" y="2813400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75E496-927F-068B-431E-ABEF804C0F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5483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5E5BB4-70CF-C7C6-6454-CD3331B5B5BC}"/>
                    </a:ext>
                  </a:extLst>
                </p14:cNvPr>
                <p14:cNvContentPartPr/>
                <p14:nvPr/>
              </p14:nvContentPartPr>
              <p14:xfrm>
                <a:off x="5103435" y="2813400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5E5BB4-70CF-C7C6-6454-CD3331B5B5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543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266207-9887-66F0-E75E-88A3DD84356C}"/>
                    </a:ext>
                  </a:extLst>
                </p14:cNvPr>
                <p14:cNvContentPartPr/>
                <p14:nvPr/>
              </p14:nvContentPartPr>
              <p14:xfrm>
                <a:off x="5127915" y="2813400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266207-9887-66F0-E75E-88A3DD8435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10275" y="279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F2B9CD-7414-4456-4DBF-16BEA5101939}"/>
                    </a:ext>
                  </a:extLst>
                </p14:cNvPr>
                <p14:cNvContentPartPr/>
                <p14:nvPr/>
              </p14:nvContentPartPr>
              <p14:xfrm>
                <a:off x="4533915" y="280764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F2B9CD-7414-4456-4DBF-16BEA51019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591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E5DA623-C336-851A-762C-EF5EBB5F1853}"/>
                    </a:ext>
                  </a:extLst>
                </p14:cNvPr>
                <p14:cNvContentPartPr/>
                <p14:nvPr/>
              </p14:nvContentPartPr>
              <p14:xfrm>
                <a:off x="4558395" y="2807640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E5DA623-C336-851A-762C-EF5EBB5F18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075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CD700A-4A58-3076-E4A9-555D7B96EF43}"/>
                    </a:ext>
                  </a:extLst>
                </p14:cNvPr>
                <p14:cNvContentPartPr/>
                <p14:nvPr/>
              </p14:nvContentPartPr>
              <p14:xfrm>
                <a:off x="4583235" y="2807640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CD700A-4A58-3076-E4A9-555D7B96EF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523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7025C2C-51E7-6C58-0C01-DCCC4D74E11C}"/>
                    </a:ext>
                  </a:extLst>
                </p14:cNvPr>
                <p14:cNvContentPartPr/>
                <p14:nvPr/>
              </p14:nvContentPartPr>
              <p14:xfrm>
                <a:off x="4612035" y="2807640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7025C2C-51E7-6C58-0C01-DCCC4D74E1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403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C329A3-DEBF-18AB-A708-0D5BB926D664}"/>
                    </a:ext>
                  </a:extLst>
                </p14:cNvPr>
                <p14:cNvContentPartPr/>
                <p14:nvPr/>
              </p14:nvContentPartPr>
              <p14:xfrm>
                <a:off x="4644075" y="2807640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C329A3-DEBF-18AB-A708-0D5BB926D6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2643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9D3E19-91A8-BE27-775F-02F31E2432A1}"/>
                    </a:ext>
                  </a:extLst>
                </p14:cNvPr>
                <p14:cNvContentPartPr/>
                <p14:nvPr/>
              </p14:nvContentPartPr>
              <p14:xfrm>
                <a:off x="4682235" y="280764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9D3E19-91A8-BE27-775F-02F31E243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459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99993E-F281-5C16-3071-CEC09ACECF07}"/>
                    </a:ext>
                  </a:extLst>
                </p14:cNvPr>
                <p14:cNvContentPartPr/>
                <p14:nvPr/>
              </p14:nvContentPartPr>
              <p14:xfrm>
                <a:off x="4720395" y="2807640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99993E-F281-5C16-3071-CEC09ACECF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0239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6DE7BE-C2BD-994A-4C54-F58AE5F6E5E4}"/>
                    </a:ext>
                  </a:extLst>
                </p14:cNvPr>
                <p14:cNvContentPartPr/>
                <p14:nvPr/>
              </p14:nvContentPartPr>
              <p14:xfrm>
                <a:off x="4743435" y="2807640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6DE7BE-C2BD-994A-4C54-F58AE5F6E5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2543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308225-CCD8-B543-D143-72E48E15A6CC}"/>
                    </a:ext>
                  </a:extLst>
                </p14:cNvPr>
                <p14:cNvContentPartPr/>
                <p14:nvPr/>
              </p14:nvContentPartPr>
              <p14:xfrm>
                <a:off x="4760355" y="2807640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308225-CCD8-B543-D143-72E48E15A6C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42715" y="2790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CA09DD4-1A53-58DA-F467-92185146A027}"/>
                    </a:ext>
                  </a:extLst>
                </p14:cNvPr>
                <p14:cNvContentPartPr/>
                <p14:nvPr/>
              </p14:nvContentPartPr>
              <p14:xfrm>
                <a:off x="4590795" y="2724840"/>
                <a:ext cx="547560" cy="62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CA09DD4-1A53-58DA-F467-92185146A0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73155" y="2706840"/>
                  <a:ext cx="583200" cy="98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A8EAA10-4C6D-B4F6-959C-C18BF6A1C2F3}"/>
              </a:ext>
            </a:extLst>
          </p:cNvPr>
          <p:cNvSpPr txBox="1"/>
          <p:nvPr/>
        </p:nvSpPr>
        <p:spPr>
          <a:xfrm>
            <a:off x="4423598" y="2678646"/>
            <a:ext cx="695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Layer</a:t>
            </a:r>
            <a:endParaRPr lang="en-IN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C774794-A12B-06E4-990A-6CC6B2335A9A}"/>
                  </a:ext>
                </a:extLst>
              </p14:cNvPr>
              <p14:cNvContentPartPr/>
              <p14:nvPr/>
            </p14:nvContentPartPr>
            <p14:xfrm>
              <a:off x="7038855" y="1720170"/>
              <a:ext cx="286200" cy="15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C774794-A12B-06E4-990A-6CC6B2335A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20855" y="1702170"/>
                <a:ext cx="321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1991CBB-DFF6-97BA-B66B-4BE087AC04B2}"/>
                  </a:ext>
                </a:extLst>
              </p14:cNvPr>
              <p14:cNvContentPartPr/>
              <p14:nvPr/>
            </p14:nvContentPartPr>
            <p14:xfrm>
              <a:off x="6875055" y="1727730"/>
              <a:ext cx="66960" cy="9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1991CBB-DFF6-97BA-B66B-4BE087AC04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57055" y="1710090"/>
                <a:ext cx="1026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BED1987-F8DD-E2CF-D6D5-1D6BA0A8EF72}"/>
                  </a:ext>
                </a:extLst>
              </p14:cNvPr>
              <p14:cNvContentPartPr/>
              <p14:nvPr/>
            </p14:nvContentPartPr>
            <p14:xfrm>
              <a:off x="6884265" y="1751580"/>
              <a:ext cx="569880" cy="10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BED1987-F8DD-E2CF-D6D5-1D6BA0A8EF7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66625" y="1733580"/>
                <a:ext cx="605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FFD133A-36A4-A981-314E-3B0C5BC1A9D2}"/>
                  </a:ext>
                </a:extLst>
              </p14:cNvPr>
              <p14:cNvContentPartPr/>
              <p14:nvPr/>
            </p14:nvContentPartPr>
            <p14:xfrm>
              <a:off x="6955185" y="1739340"/>
              <a:ext cx="36720" cy="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FFD133A-36A4-A981-314E-3B0C5BC1A9D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37185" y="1721700"/>
                <a:ext cx="7236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BEB1A22-DD63-2047-A0F7-C8AA428D6471}"/>
              </a:ext>
            </a:extLst>
          </p:cNvPr>
          <p:cNvGrpSpPr/>
          <p:nvPr/>
        </p:nvGrpSpPr>
        <p:grpSpPr>
          <a:xfrm>
            <a:off x="6964545" y="1763820"/>
            <a:ext cx="213840" cy="7920"/>
            <a:chOff x="6964545" y="1763820"/>
            <a:chExt cx="21384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F831FF-BA80-54FE-B26E-60877F765DBC}"/>
                    </a:ext>
                  </a:extLst>
                </p14:cNvPr>
                <p14:cNvContentPartPr/>
                <p14:nvPr/>
              </p14:nvContentPartPr>
              <p14:xfrm>
                <a:off x="6987225" y="1763820"/>
                <a:ext cx="36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F831FF-BA80-54FE-B26E-60877F765D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8585" y="17551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D04E1E-D19E-E090-BC69-FF772A2580CC}"/>
                    </a:ext>
                  </a:extLst>
                </p14:cNvPr>
                <p14:cNvContentPartPr/>
                <p14:nvPr/>
              </p14:nvContentPartPr>
              <p14:xfrm>
                <a:off x="6976065" y="1771380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D04E1E-D19E-E090-BC69-FF772A2580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6706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425E98-3101-0C23-D987-F576805AA1B1}"/>
                    </a:ext>
                  </a:extLst>
                </p14:cNvPr>
                <p14:cNvContentPartPr/>
                <p14:nvPr/>
              </p14:nvContentPartPr>
              <p14:xfrm>
                <a:off x="6964545" y="1769580"/>
                <a:ext cx="360" cy="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425E98-3101-0C23-D987-F576805AA1B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5545" y="176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37F74E1-9503-E2C4-6871-9F3521DB58DE}"/>
                    </a:ext>
                  </a:extLst>
                </p14:cNvPr>
                <p14:cNvContentPartPr/>
                <p14:nvPr/>
              </p14:nvContentPartPr>
              <p14:xfrm>
                <a:off x="6989385" y="1769580"/>
                <a:ext cx="360" cy="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37F74E1-9503-E2C4-6871-9F3521DB58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80385" y="17605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FEB524-FD66-B823-BA00-B087D3AF7574}"/>
                    </a:ext>
                  </a:extLst>
                </p14:cNvPr>
                <p14:cNvContentPartPr/>
                <p14:nvPr/>
              </p14:nvContentPartPr>
              <p14:xfrm>
                <a:off x="7036905" y="1771380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FEB524-FD66-B823-BA00-B087D3AF757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826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4229D9B-A768-C1FA-808E-F4E2197F2DC8}"/>
                    </a:ext>
                  </a:extLst>
                </p14:cNvPr>
                <p14:cNvContentPartPr/>
                <p14:nvPr/>
              </p14:nvContentPartPr>
              <p14:xfrm>
                <a:off x="7075065" y="1771380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4229D9B-A768-C1FA-808E-F4E2197F2D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6606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9900B4F-1488-C4D1-8C14-D06579BBB8DE}"/>
                    </a:ext>
                  </a:extLst>
                </p14:cNvPr>
                <p14:cNvContentPartPr/>
                <p14:nvPr/>
              </p14:nvContentPartPr>
              <p14:xfrm>
                <a:off x="7103505" y="1771380"/>
                <a:ext cx="360" cy="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9900B4F-1488-C4D1-8C14-D06579BBB8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486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E90745B-D44E-7B0B-835F-B30F4B80BF09}"/>
                    </a:ext>
                  </a:extLst>
                </p14:cNvPr>
                <p14:cNvContentPartPr/>
                <p14:nvPr/>
              </p14:nvContentPartPr>
              <p14:xfrm>
                <a:off x="7124385" y="1771380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E90745B-D44E-7B0B-835F-B30F4B80BF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1574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20BE09-85F2-FD7B-9B69-4CC50968BEC4}"/>
                    </a:ext>
                  </a:extLst>
                </p14:cNvPr>
                <p14:cNvContentPartPr/>
                <p14:nvPr/>
              </p14:nvContentPartPr>
              <p14:xfrm>
                <a:off x="7153185" y="1771380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20BE09-85F2-FD7B-9B69-4CC50968BE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4418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6F1279-3BCD-1355-256B-0FF7F7AFFAE5}"/>
                    </a:ext>
                  </a:extLst>
                </p14:cNvPr>
                <p14:cNvContentPartPr/>
                <p14:nvPr/>
              </p14:nvContentPartPr>
              <p14:xfrm>
                <a:off x="7139865" y="1771380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6F1279-3BCD-1355-256B-0FF7F7AFFA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086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169E11-E848-B393-6EC8-74D1EFC3D9BC}"/>
                    </a:ext>
                  </a:extLst>
                </p14:cNvPr>
                <p14:cNvContentPartPr/>
                <p14:nvPr/>
              </p14:nvContentPartPr>
              <p14:xfrm>
                <a:off x="7178025" y="1771380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169E11-E848-B393-6EC8-74D1EFC3D9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9025" y="176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6E299ED-5126-9BB3-4384-4C9B0DCEB4F6}"/>
                  </a:ext>
                </a:extLst>
              </p14:cNvPr>
              <p14:cNvContentPartPr/>
              <p14:nvPr/>
            </p14:nvContentPartPr>
            <p14:xfrm>
              <a:off x="7393305" y="1786860"/>
              <a:ext cx="360" cy="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6E299ED-5126-9BB3-4384-4C9B0DCEB4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84305" y="17778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50DFC4D5-2719-036C-E96B-E8542732F743}"/>
              </a:ext>
            </a:extLst>
          </p:cNvPr>
          <p:cNvSpPr txBox="1"/>
          <p:nvPr/>
        </p:nvSpPr>
        <p:spPr>
          <a:xfrm>
            <a:off x="6478905" y="1627653"/>
            <a:ext cx="6959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Layer</a:t>
            </a:r>
            <a:endParaRPr lang="en-IN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D5C831F-6EC9-FD20-7C1C-5ED628CD6043}"/>
                  </a:ext>
                </a:extLst>
              </p14:cNvPr>
              <p14:cNvContentPartPr/>
              <p14:nvPr/>
            </p14:nvContentPartPr>
            <p14:xfrm>
              <a:off x="6861525" y="2955495"/>
              <a:ext cx="568440" cy="14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D5C831F-6EC9-FD20-7C1C-5ED628CD604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825525" y="2919495"/>
                <a:ext cx="640080" cy="86400"/>
              </a:xfrm>
              <a:prstGeom prst="rect">
                <a:avLst/>
              </a:prstGeom>
            </p:spPr>
          </p:pic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D82CFA6D-E6E4-F078-4883-FEF8CC064CC3}"/>
              </a:ext>
            </a:extLst>
          </p:cNvPr>
          <p:cNvSpPr txBox="1"/>
          <p:nvPr/>
        </p:nvSpPr>
        <p:spPr>
          <a:xfrm>
            <a:off x="6530903" y="2849157"/>
            <a:ext cx="69585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(AI class)</a:t>
            </a:r>
            <a:endParaRPr lang="en-IN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FB6B261-34E1-8AE5-7167-7567A04D12BD}"/>
                  </a:ext>
                </a:extLst>
              </p14:cNvPr>
              <p14:cNvContentPartPr/>
              <p14:nvPr/>
            </p14:nvContentPartPr>
            <p14:xfrm>
              <a:off x="4540590" y="1354980"/>
              <a:ext cx="1072080" cy="63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FB6B261-34E1-8AE5-7167-7567A04D12B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04590" y="1318980"/>
                <a:ext cx="1143720" cy="135360"/>
              </a:xfrm>
              <a:prstGeom prst="rect">
                <a:avLst/>
              </a:prstGeom>
            </p:spPr>
          </p:pic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49B8D0EC-C360-09E5-32B4-EB6DF47E60ED}"/>
              </a:ext>
            </a:extLst>
          </p:cNvPr>
          <p:cNvSpPr txBox="1"/>
          <p:nvPr/>
        </p:nvSpPr>
        <p:spPr>
          <a:xfrm>
            <a:off x="4422328" y="1283505"/>
            <a:ext cx="69608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Allocation(%)</a:t>
            </a:r>
            <a:endParaRPr lang="en-IN" sz="100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CF82BA-1C0E-8EED-0E17-0234855A7F05}"/>
              </a:ext>
            </a:extLst>
          </p:cNvPr>
          <p:cNvGrpSpPr/>
          <p:nvPr/>
        </p:nvGrpSpPr>
        <p:grpSpPr>
          <a:xfrm>
            <a:off x="4537470" y="1855275"/>
            <a:ext cx="172080" cy="7920"/>
            <a:chOff x="4537470" y="1855275"/>
            <a:chExt cx="17208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8668C4-4425-33D0-308E-64749E2512E4}"/>
                    </a:ext>
                  </a:extLst>
                </p14:cNvPr>
                <p14:cNvContentPartPr/>
                <p14:nvPr/>
              </p14:nvContentPartPr>
              <p14:xfrm>
                <a:off x="4709190" y="1862835"/>
                <a:ext cx="360" cy="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8668C4-4425-33D0-308E-64749E2512E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73190" y="182719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EF6CF9-18E5-CC2E-E4B5-064672308656}"/>
                    </a:ext>
                  </a:extLst>
                </p14:cNvPr>
                <p14:cNvContentPartPr/>
                <p14:nvPr/>
              </p14:nvContentPartPr>
              <p14:xfrm>
                <a:off x="4682190" y="1855275"/>
                <a:ext cx="36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EF6CF9-18E5-CC2E-E4B5-0646723086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46550" y="18196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97FF52B-249B-B182-881A-68F29CDE593E}"/>
                    </a:ext>
                  </a:extLst>
                </p14:cNvPr>
                <p14:cNvContentPartPr/>
                <p14:nvPr/>
              </p14:nvContentPartPr>
              <p14:xfrm>
                <a:off x="4631070" y="1855275"/>
                <a:ext cx="360" cy="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97FF52B-249B-B182-881A-68F29CDE593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95070" y="18196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354738-1418-0F65-9554-21FA84E077F5}"/>
                    </a:ext>
                  </a:extLst>
                </p14:cNvPr>
                <p14:cNvContentPartPr/>
                <p14:nvPr/>
              </p14:nvContentPartPr>
              <p14:xfrm>
                <a:off x="4579590" y="1855275"/>
                <a:ext cx="360" cy="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354738-1418-0F65-9554-21FA84E077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43590" y="18196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E06C876-03FC-9E60-E347-1B1AB7226A52}"/>
                    </a:ext>
                  </a:extLst>
                </p14:cNvPr>
                <p14:cNvContentPartPr/>
                <p14:nvPr/>
              </p14:nvContentPartPr>
              <p14:xfrm>
                <a:off x="4537470" y="1859235"/>
                <a:ext cx="36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E06C876-03FC-9E60-E347-1B1AB7226A5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01830" y="182323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438CB757-BB99-9CD5-F27A-EBC53162D98C}"/>
              </a:ext>
            </a:extLst>
          </p:cNvPr>
          <p:cNvSpPr txBox="1"/>
          <p:nvPr/>
        </p:nvSpPr>
        <p:spPr>
          <a:xfrm>
            <a:off x="4425186" y="1754335"/>
            <a:ext cx="69580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 lang="en-IN" sz="8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6F3C035-D4BC-B6B9-997B-176F991BE870}"/>
              </a:ext>
            </a:extLst>
          </p:cNvPr>
          <p:cNvGrpSpPr/>
          <p:nvPr/>
        </p:nvGrpSpPr>
        <p:grpSpPr>
          <a:xfrm>
            <a:off x="4520295" y="2897190"/>
            <a:ext cx="137520" cy="8280"/>
            <a:chOff x="4520295" y="2897190"/>
            <a:chExt cx="137520" cy="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6555CE-ECAD-44C6-0F66-D404AF4A4E0C}"/>
                    </a:ext>
                  </a:extLst>
                </p14:cNvPr>
                <p14:cNvContentPartPr/>
                <p14:nvPr/>
              </p14:nvContentPartPr>
              <p14:xfrm>
                <a:off x="4657455" y="2899350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6555CE-ECAD-44C6-0F66-D404AF4A4E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21815" y="28633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0AE226A-A711-3092-ACA5-44AAF60C5AA7}"/>
                    </a:ext>
                  </a:extLst>
                </p14:cNvPr>
                <p14:cNvContentPartPr/>
                <p14:nvPr/>
              </p14:nvContentPartPr>
              <p14:xfrm>
                <a:off x="4609935" y="2897190"/>
                <a:ext cx="360" cy="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0AE226A-A711-3092-ACA5-44AAF60C5AA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74295" y="28615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B7DEB6-39E5-4E5A-6872-556F6D9EE52F}"/>
                    </a:ext>
                  </a:extLst>
                </p14:cNvPr>
                <p14:cNvContentPartPr/>
                <p14:nvPr/>
              </p14:nvContentPartPr>
              <p14:xfrm>
                <a:off x="4556655" y="2905110"/>
                <a:ext cx="360" cy="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B7DEB6-39E5-4E5A-6872-556F6D9EE5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0655" y="28691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814F72C-1058-BCB7-CC9B-E7275EA9D898}"/>
                    </a:ext>
                  </a:extLst>
                </p14:cNvPr>
                <p14:cNvContentPartPr/>
                <p14:nvPr/>
              </p14:nvContentPartPr>
              <p14:xfrm>
                <a:off x="4520295" y="2905110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814F72C-1058-BCB7-CC9B-E7275EA9D8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484655" y="286911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E0F898AD-9760-C000-1D10-B5629194A72D}"/>
              </a:ext>
            </a:extLst>
          </p:cNvPr>
          <p:cNvSpPr txBox="1"/>
          <p:nvPr/>
        </p:nvSpPr>
        <p:spPr>
          <a:xfrm>
            <a:off x="4425186" y="2798870"/>
            <a:ext cx="69580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endParaRPr lang="en-IN" sz="800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7119971-EEA7-B804-39EF-9EBF22F0796C}"/>
              </a:ext>
            </a:extLst>
          </p:cNvPr>
          <p:cNvGrpSpPr/>
          <p:nvPr/>
        </p:nvGrpSpPr>
        <p:grpSpPr>
          <a:xfrm>
            <a:off x="7320915" y="3080280"/>
            <a:ext cx="126000" cy="2160"/>
            <a:chOff x="7320915" y="3080280"/>
            <a:chExt cx="126000" cy="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AFB1D3-B33F-24BB-E95F-55670BF2E4B2}"/>
                    </a:ext>
                  </a:extLst>
                </p14:cNvPr>
                <p14:cNvContentPartPr/>
                <p14:nvPr/>
              </p14:nvContentPartPr>
              <p14:xfrm>
                <a:off x="7320915" y="3080280"/>
                <a:ext cx="360" cy="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AFB1D3-B33F-24BB-E95F-55670BF2E4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84915" y="3044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00C19A-000E-641C-422A-DEF8614DB10D}"/>
                    </a:ext>
                  </a:extLst>
                </p14:cNvPr>
                <p14:cNvContentPartPr/>
                <p14:nvPr/>
              </p14:nvContentPartPr>
              <p14:xfrm>
                <a:off x="7374195" y="3080280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00C19A-000E-641C-422A-DEF8614DB10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38195" y="3044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431D171-D907-750D-1964-789E317EC2B7}"/>
                    </a:ext>
                  </a:extLst>
                </p14:cNvPr>
                <p14:cNvContentPartPr/>
                <p14:nvPr/>
              </p14:nvContentPartPr>
              <p14:xfrm>
                <a:off x="7419915" y="3080280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431D171-D907-750D-1964-789E317EC2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83915" y="30442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952528E-7E9F-1725-DC8A-54B2ACB898B9}"/>
                    </a:ext>
                  </a:extLst>
                </p14:cNvPr>
                <p14:cNvContentPartPr/>
                <p14:nvPr/>
              </p14:nvContentPartPr>
              <p14:xfrm>
                <a:off x="7446555" y="3082080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52528E-7E9F-1725-DC8A-54B2ACB898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10555" y="30464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E1F9B263-43BB-715A-0539-BB29E1F5A215}"/>
              </a:ext>
            </a:extLst>
          </p:cNvPr>
          <p:cNvSpPr txBox="1"/>
          <p:nvPr/>
        </p:nvSpPr>
        <p:spPr>
          <a:xfrm>
            <a:off x="7175219" y="2967624"/>
            <a:ext cx="69580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</a:t>
            </a:r>
            <a:endParaRPr lang="en-IN" sz="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052B107-588C-7DFA-CF00-EB80B8303034}"/>
                  </a:ext>
                </a:extLst>
              </p14:cNvPr>
              <p14:cNvContentPartPr/>
              <p14:nvPr/>
            </p14:nvContentPartPr>
            <p14:xfrm>
              <a:off x="7421715" y="1855380"/>
              <a:ext cx="360" cy="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052B107-588C-7DFA-CF00-EB80B830303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86075" y="181938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A8786AB-161E-8003-26AC-E81CF33042EE}"/>
              </a:ext>
            </a:extLst>
          </p:cNvPr>
          <p:cNvGrpSpPr/>
          <p:nvPr/>
        </p:nvGrpSpPr>
        <p:grpSpPr>
          <a:xfrm>
            <a:off x="7301835" y="1851420"/>
            <a:ext cx="202320" cy="34560"/>
            <a:chOff x="7301835" y="1851420"/>
            <a:chExt cx="20232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610F8B3-07B7-A2C8-298D-B5DC6EBED7E5}"/>
                    </a:ext>
                  </a:extLst>
                </p14:cNvPr>
                <p14:cNvContentPartPr/>
                <p14:nvPr/>
              </p14:nvContentPartPr>
              <p14:xfrm>
                <a:off x="7330275" y="1858980"/>
                <a:ext cx="360" cy="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610F8B3-07B7-A2C8-298D-B5DC6EBED7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94635" y="1823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A54834B-0546-A0F1-0D29-250CADBCDC6F}"/>
                    </a:ext>
                  </a:extLst>
                </p14:cNvPr>
                <p14:cNvContentPartPr/>
                <p14:nvPr/>
              </p14:nvContentPartPr>
              <p14:xfrm>
                <a:off x="7301835" y="1858980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A54834B-0546-A0F1-0D29-250CADBCD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65835" y="1823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C142F70-4980-DB9E-14AC-0DD41BF94D39}"/>
                    </a:ext>
                  </a:extLst>
                </p14:cNvPr>
                <p14:cNvContentPartPr/>
                <p14:nvPr/>
              </p14:nvContentPartPr>
              <p14:xfrm>
                <a:off x="7503795" y="1885620"/>
                <a:ext cx="360" cy="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C142F70-4980-DB9E-14AC-0DD41BF94D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67795" y="18499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114267B-B0C1-A8F7-CD06-A54860D470DF}"/>
                    </a:ext>
                  </a:extLst>
                </p14:cNvPr>
                <p14:cNvContentPartPr/>
                <p14:nvPr/>
              </p14:nvContentPartPr>
              <p14:xfrm>
                <a:off x="7379955" y="1851420"/>
                <a:ext cx="36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114267B-B0C1-A8F7-CD06-A54860D470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43955" y="18157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69D0560C-83CF-A270-8488-91E811903AE7}"/>
              </a:ext>
            </a:extLst>
          </p:cNvPr>
          <p:cNvSpPr txBox="1"/>
          <p:nvPr/>
        </p:nvSpPr>
        <p:spPr>
          <a:xfrm>
            <a:off x="7175764" y="1744922"/>
            <a:ext cx="71523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 lang="en-IN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0" y="6492874"/>
            <a:ext cx="12191999" cy="36512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1435100" y="81280"/>
            <a:ext cx="10147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ldNum" idx="12"/>
          </p:nvPr>
        </p:nvSpPr>
        <p:spPr>
          <a:xfrm>
            <a:off x="8737600" y="6474632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ftr" idx="11"/>
          </p:nvPr>
        </p:nvSpPr>
        <p:spPr>
          <a:xfrm>
            <a:off x="4632798" y="6474632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 descr="Your startup LOGO"/>
          <p:cNvSpPr/>
          <p:nvPr/>
        </p:nvSpPr>
        <p:spPr>
          <a:xfrm>
            <a:off x="141514" y="162998"/>
            <a:ext cx="2984501" cy="72707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SAMURAIS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87B89FBF-B280-D29F-7478-B734DC365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62635"/>
              </p:ext>
            </p:extLst>
          </p:nvPr>
        </p:nvGraphicFramePr>
        <p:xfrm>
          <a:off x="4627154" y="1204277"/>
          <a:ext cx="7270668" cy="504836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35334">
                  <a:extLst>
                    <a:ext uri="{9D8B030D-6E8A-4147-A177-3AD203B41FA5}">
                      <a16:colId xmlns:a16="http://schemas.microsoft.com/office/drawing/2014/main" val="2932414555"/>
                    </a:ext>
                  </a:extLst>
                </a:gridCol>
                <a:gridCol w="3635334">
                  <a:extLst>
                    <a:ext uri="{9D8B030D-6E8A-4147-A177-3AD203B41FA5}">
                      <a16:colId xmlns:a16="http://schemas.microsoft.com/office/drawing/2014/main" val="4269400540"/>
                    </a:ext>
                  </a:extLst>
                </a:gridCol>
              </a:tblGrid>
              <a:tr h="903087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788734"/>
                  </a:ext>
                </a:extLst>
              </a:tr>
              <a:tr h="9030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Technical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Scalability issues, security vulnerabilities, maintenance complexity.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Technical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Agile development, risk mitigation planning, diversification.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098589"/>
                  </a:ext>
                </a:extLst>
              </a:tr>
              <a:tr h="9030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Financial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Funding availability, economic uncertainty, cash flow management.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Financial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Cost control, revenue diversification, financial modeling.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86395"/>
                  </a:ext>
                </a:extLst>
              </a:tr>
              <a:tr h="9030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Market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Changing consumer preferences, regulatory hurdles, competitor response.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Market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Market research, partnerships, adaptability.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endParaRPr lang="en-IN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91896"/>
                  </a:ext>
                </a:extLst>
              </a:tr>
              <a:tr h="9030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Operational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: Supply chain disruptions, employee retention issues, data management problems.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b="1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Operational</a:t>
                      </a:r>
                      <a:r>
                        <a:rPr lang="en-US" sz="16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 Process optimization, continuous improvement, contingency planning.</a:t>
                      </a:r>
                      <a:endParaRPr lang="en-IN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6417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082996-F503-E994-B8AF-27E06453B345}"/>
              </a:ext>
            </a:extLst>
          </p:cNvPr>
          <p:cNvSpPr txBox="1"/>
          <p:nvPr/>
        </p:nvSpPr>
        <p:spPr>
          <a:xfrm>
            <a:off x="5496379" y="13608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EE0F-4241-883F-3616-43F18FDD7EF4}"/>
              </a:ext>
            </a:extLst>
          </p:cNvPr>
          <p:cNvSpPr txBox="1"/>
          <p:nvPr/>
        </p:nvSpPr>
        <p:spPr>
          <a:xfrm>
            <a:off x="9264740" y="136080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7C74F18E-B4FA-4FFA-BB7C-B57241C0356F}"/>
              </a:ext>
            </a:extLst>
          </p:cNvPr>
          <p:cNvSpPr/>
          <p:nvPr/>
        </p:nvSpPr>
        <p:spPr>
          <a:xfrm>
            <a:off x="208386" y="1430336"/>
            <a:ext cx="4266104" cy="4822307"/>
          </a:xfrm>
          <a:prstGeom prst="roundRect">
            <a:avLst>
              <a:gd name="adj" fmla="val 12054"/>
            </a:avLst>
          </a:prstGeom>
          <a:noFill/>
          <a:ln w="28575"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82FA8-1B69-91E8-10B1-0824B5B751F3}"/>
              </a:ext>
            </a:extLst>
          </p:cNvPr>
          <p:cNvSpPr txBox="1"/>
          <p:nvPr/>
        </p:nvSpPr>
        <p:spPr>
          <a:xfrm>
            <a:off x="327671" y="1638300"/>
            <a:ext cx="4027533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Technical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 Assess hardware,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software development, integration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challenges.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Financial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 Evaluate startup costs, operational expenses, revenue projections.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Market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 Identify target audience, competitive landscape, potential partnerships.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Operational</a:t>
            </a:r>
            <a:r>
              <a:rPr lang="en-US" sz="1800" b="0" i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 Determine staffing needs, supply chain management, quality control.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606BC1FA-ED7B-3F67-A678-FF812E423B1B}"/>
              </a:ext>
            </a:extLst>
          </p:cNvPr>
          <p:cNvSpPr/>
          <p:nvPr/>
        </p:nvSpPr>
        <p:spPr>
          <a:xfrm>
            <a:off x="1160069" y="1076882"/>
            <a:ext cx="2362736" cy="70881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Feasibility Analysis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6522450"/>
            <a:ext cx="12191999" cy="33554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609600" y="-786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737600" y="649287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ftr" idx="11"/>
          </p:nvPr>
        </p:nvSpPr>
        <p:spPr>
          <a:xfrm>
            <a:off x="4648200" y="649287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 descr="Your startup LOGO"/>
          <p:cNvSpPr/>
          <p:nvPr/>
        </p:nvSpPr>
        <p:spPr>
          <a:xfrm>
            <a:off x="141514" y="76384"/>
            <a:ext cx="2984501" cy="72707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SAMURAIS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12AF4285-7FAC-51C9-2449-BB1E1CE2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336" y="1223807"/>
            <a:ext cx="5159828" cy="5048386"/>
          </a:xfrm>
          <a:prstGeom prst="roundRect">
            <a:avLst>
              <a:gd name="adj" fmla="val 1205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0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educational quality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olicy implementation.</a:t>
            </a:r>
            <a:endParaRPr lang="en-US"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resource allocation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otential savings.</a:t>
            </a:r>
            <a:endParaRPr lang="en-US"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Opportunities: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access to educational resources and support.</a:t>
            </a:r>
            <a:endParaRPr lang="en-US"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Benefits: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equity 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nclusivity in education.</a:t>
            </a:r>
            <a:endParaRPr lang="en-US" sz="1800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A1A3C05A-0082-A934-EE2A-3369CFAAD53C}"/>
              </a:ext>
            </a:extLst>
          </p:cNvPr>
          <p:cNvSpPr/>
          <p:nvPr/>
        </p:nvSpPr>
        <p:spPr>
          <a:xfrm>
            <a:off x="2014091" y="789673"/>
            <a:ext cx="2421332" cy="70881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     IMPACTS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ED29F95F-A75A-1009-62AD-BE039C9D4671}"/>
              </a:ext>
            </a:extLst>
          </p:cNvPr>
          <p:cNvSpPr/>
          <p:nvPr/>
        </p:nvSpPr>
        <p:spPr>
          <a:xfrm>
            <a:off x="6520544" y="1199750"/>
            <a:ext cx="4935095" cy="5048386"/>
          </a:xfrm>
          <a:prstGeom prst="roundRect">
            <a:avLst>
              <a:gd name="adj" fmla="val 1205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0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Social: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Improved Access: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Standardized educational resources for all.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Reduction: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Less educational disparity and inefficiency.</a:t>
            </a: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Equitable Access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Standardized educational resources reduce disparities, ensuring equal opportunities for all.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Economic: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Productivity: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Efficient resource allocation.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Cost: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Savings from optimized distribution.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36F5E82-9369-7A0D-F815-1F93FF54A060}"/>
              </a:ext>
            </a:extLst>
          </p:cNvPr>
          <p:cNvSpPr/>
          <p:nvPr/>
        </p:nvSpPr>
        <p:spPr>
          <a:xfrm>
            <a:off x="7756578" y="815445"/>
            <a:ext cx="2396494" cy="70881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  BENIFITS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6" name="Picture 6" descr="Impact - Free arrows icons">
            <a:extLst>
              <a:ext uri="{FF2B5EF4-FFF2-40B4-BE49-F238E27FC236}">
                <a16:creationId xmlns:a16="http://schemas.microsoft.com/office/drawing/2014/main" id="{47E26AF9-6707-E0D0-F123-3BD1B25D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62" y="936790"/>
            <a:ext cx="514349" cy="3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ference - Free education icons">
            <a:extLst>
              <a:ext uri="{FF2B5EF4-FFF2-40B4-BE49-F238E27FC236}">
                <a16:creationId xmlns:a16="http://schemas.microsoft.com/office/drawing/2014/main" id="{B7188DC6-A5F3-FD0F-66E6-EA429364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78" y="992459"/>
            <a:ext cx="581025" cy="3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>
            <a:off x="0" y="6522720"/>
            <a:ext cx="12191999" cy="33528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609600" y="-786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737600" y="64928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ftr" idx="11"/>
          </p:nvPr>
        </p:nvSpPr>
        <p:spPr>
          <a:xfrm>
            <a:off x="4627880" y="6489068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 sz="1200" b="0" i="0" u="none" strike="noStrike" cap="none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14214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 descr="Your startup LOGO"/>
          <p:cNvSpPr/>
          <p:nvPr/>
        </p:nvSpPr>
        <p:spPr>
          <a:xfrm>
            <a:off x="141514" y="76384"/>
            <a:ext cx="2984501" cy="72707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SAMURAIS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AE2EE-F599-BBD4-6535-878FD979DCE4}"/>
              </a:ext>
            </a:extLst>
          </p:cNvPr>
          <p:cNvSpPr txBox="1"/>
          <p:nvPr/>
        </p:nvSpPr>
        <p:spPr>
          <a:xfrm>
            <a:off x="528319" y="969825"/>
            <a:ext cx="1113536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Kimball, Ralph,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Ross.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Warehouse Toolkit: The Definitive Guide to Dimensional Modeling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3rd ed., Wiley, 2013.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Ramez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Shamkant B. Navathe.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Database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7th ed., Pearson, 2016.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Longley, Paul A., et al.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Information Systems and Science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4th ed., Wiley, 2015.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Few, Stephen.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Dashboard Design: Displaying Data for At-a-Glance Monitoring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2nd ed., Analytics Press, 2013.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FAO Fisheries and Aquaculture Department.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World Fisheries and Aquaculture 2020: Sustainability in Action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FAO, 2020.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Steiniger, Stefan, and Geoffrey J. Hunter. "The 2012 Free and Open Source GIS Software Map – A Guide to Facilitate Research, Development, and Adoption."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Environment and Urban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39, 2013, pp. 136-150.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Sheppard, Stephen A., et al. "Fisheries Monitoring and the Use of Advanced Data Analytics in a Digital Era: A Review and Synthesis."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Marine Science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2021, Article 678901</a:t>
            </a:r>
            <a:r>
              <a:rPr lang="en-US" sz="2400" dirty="0"/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778</Words>
  <Application>Microsoft Office PowerPoint</Application>
  <PresentationFormat>Widescreen</PresentationFormat>
  <Paragraphs>146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Noto Sans Symbols</vt:lpstr>
      <vt:lpstr>Cooper Black</vt:lpstr>
      <vt:lpstr>Wingdings</vt:lpstr>
      <vt:lpstr>Times New Roman</vt:lpstr>
      <vt:lpstr>Oswald</vt:lpstr>
      <vt:lpstr>Garamond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cp:lastModifiedBy>AYUSH SAHU</cp:lastModifiedBy>
  <cp:revision>5</cp:revision>
  <dcterms:modified xsi:type="dcterms:W3CDTF">2024-09-29T07:29:14Z</dcterms:modified>
</cp:coreProperties>
</file>