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71" r:id="rId3"/>
    <p:sldId id="257" r:id="rId4"/>
    <p:sldId id="258" r:id="rId5"/>
    <p:sldId id="259" r:id="rId6"/>
    <p:sldId id="260" r:id="rId7"/>
    <p:sldId id="262" r:id="rId8"/>
    <p:sldId id="268" r:id="rId9"/>
    <p:sldId id="269" r:id="rId10"/>
    <p:sldId id="270" r:id="rId11"/>
    <p:sldId id="272" r:id="rId12"/>
    <p:sldId id="273" r:id="rId13"/>
    <p:sldId id="276" r:id="rId14"/>
    <p:sldId id="274"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D5BCE-FE2E-451C-9143-784B4B739BF8}" type="datetimeFigureOut">
              <a:rPr lang="en-IN" smtClean="0"/>
              <a:pPr/>
              <a:t>13-06-2020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1C7D0-B43F-454A-9935-4271CD58432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D5BCE-FE2E-451C-9143-784B4B739BF8}" type="datetimeFigureOut">
              <a:rPr lang="en-IN" smtClean="0"/>
              <a:pPr/>
              <a:t>13-06-2020</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1C7D0-B43F-454A-9935-4271CD58432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A7A51-A8FC-4874-B074-4531851E9272}"/>
              </a:ext>
            </a:extLst>
          </p:cNvPr>
          <p:cNvSpPr>
            <a:spLocks noGrp="1"/>
          </p:cNvSpPr>
          <p:nvPr>
            <p:ph type="ctrTitle"/>
          </p:nvPr>
        </p:nvSpPr>
        <p:spPr>
          <a:xfrm>
            <a:off x="781050" y="131763"/>
            <a:ext cx="9144000" cy="735012"/>
          </a:xfrm>
        </p:spPr>
        <p:txBody>
          <a:bodyPr>
            <a:normAutofit/>
          </a:bodyPr>
          <a:lstStyle/>
          <a:p>
            <a:r>
              <a:rPr lang="en-IN" sz="4000" dirty="0"/>
              <a:t>    </a:t>
            </a:r>
            <a:r>
              <a:rPr lang="en-IN" sz="4000" dirty="0" smtClean="0"/>
              <a:t>   </a:t>
            </a:r>
            <a:endParaRPr lang="en-IN" sz="4000" dirty="0"/>
          </a:p>
        </p:txBody>
      </p:sp>
      <p:sp>
        <p:nvSpPr>
          <p:cNvPr id="3" name="Subtitle 2">
            <a:extLst>
              <a:ext uri="{FF2B5EF4-FFF2-40B4-BE49-F238E27FC236}">
                <a16:creationId xmlns:a16="http://schemas.microsoft.com/office/drawing/2014/main" xmlns="" id="{696E4D76-6723-4657-B0F3-42A0DFA7F579}"/>
              </a:ext>
            </a:extLst>
          </p:cNvPr>
          <p:cNvSpPr>
            <a:spLocks noGrp="1"/>
          </p:cNvSpPr>
          <p:nvPr>
            <p:ph type="subTitle" idx="1"/>
          </p:nvPr>
        </p:nvSpPr>
        <p:spPr>
          <a:xfrm>
            <a:off x="0" y="134471"/>
            <a:ext cx="12258674" cy="6581606"/>
          </a:xfrm>
        </p:spPr>
        <p:txBody>
          <a:bodyPr>
            <a:noAutofit/>
          </a:bodyPr>
          <a:lstStyle/>
          <a:p>
            <a:r>
              <a:rPr lang="en-IN" dirty="0" smtClean="0">
                <a:solidFill>
                  <a:schemeClr val="tx2">
                    <a:lumMod val="60000"/>
                    <a:lumOff val="40000"/>
                  </a:schemeClr>
                </a:solidFill>
                <a:latin typeface="Times New Roman" pitchFamily="18" charset="0"/>
                <a:cs typeface="Times New Roman" pitchFamily="18" charset="0"/>
              </a:rPr>
              <a:t>A Project </a:t>
            </a:r>
            <a:r>
              <a:rPr lang="en-IN" dirty="0">
                <a:solidFill>
                  <a:schemeClr val="tx2">
                    <a:lumMod val="60000"/>
                    <a:lumOff val="40000"/>
                  </a:schemeClr>
                </a:solidFill>
                <a:latin typeface="Times New Roman" pitchFamily="18" charset="0"/>
                <a:cs typeface="Times New Roman" pitchFamily="18" charset="0"/>
              </a:rPr>
              <a:t>Presentation on</a:t>
            </a:r>
          </a:p>
          <a:p>
            <a:r>
              <a:rPr lang="en-IN" b="1" u="sng" dirty="0">
                <a:solidFill>
                  <a:schemeClr val="tx1">
                    <a:lumMod val="75000"/>
                    <a:lumOff val="25000"/>
                  </a:schemeClr>
                </a:solidFill>
              </a:rPr>
              <a:t>MOVIE REVIEW ANALYSIS AND RECOMMENDATION SYSTEM</a:t>
            </a:r>
          </a:p>
          <a:p>
            <a:endParaRPr lang="en-IN" dirty="0"/>
          </a:p>
          <a:p>
            <a:pPr algn="l"/>
            <a:endParaRPr lang="en-IN" dirty="0"/>
          </a:p>
          <a:p>
            <a:pPr algn="l"/>
            <a:r>
              <a:rPr lang="en-IN" dirty="0" smtClean="0"/>
              <a:t>                       </a:t>
            </a:r>
            <a:endParaRPr lang="en-IN" dirty="0"/>
          </a:p>
          <a:p>
            <a:pPr algn="l"/>
            <a:r>
              <a:rPr lang="en-IN" sz="1400" dirty="0"/>
              <a:t>      </a:t>
            </a:r>
            <a:r>
              <a:rPr lang="en-IN" sz="1400" dirty="0" smtClean="0"/>
              <a:t>                                                                                                                                                                </a:t>
            </a:r>
          </a:p>
          <a:p>
            <a:pPr algn="l"/>
            <a:r>
              <a:rPr lang="en-IN" sz="1400" dirty="0"/>
              <a:t> </a:t>
            </a:r>
            <a:r>
              <a:rPr lang="en-IN" sz="1400" dirty="0" smtClean="0"/>
              <a:t>                                                                         </a:t>
            </a:r>
            <a:r>
              <a:rPr lang="en-US" sz="2800" dirty="0" smtClean="0"/>
              <a:t>Department </a:t>
            </a:r>
            <a:r>
              <a:rPr lang="en-US" sz="2800" dirty="0"/>
              <a:t>of Information Technology</a:t>
            </a:r>
          </a:p>
          <a:p>
            <a:pPr algn="l"/>
            <a:r>
              <a:rPr lang="en-IN" sz="2800" dirty="0" smtClean="0"/>
              <a:t>                      United </a:t>
            </a:r>
            <a:r>
              <a:rPr lang="en-IN" sz="2800" dirty="0"/>
              <a:t>Institute Of Technology, </a:t>
            </a:r>
            <a:r>
              <a:rPr lang="en-IN" sz="2800" dirty="0" err="1" smtClean="0"/>
              <a:t>Naini</a:t>
            </a:r>
            <a:r>
              <a:rPr lang="en-IN" sz="2800" dirty="0" smtClean="0"/>
              <a:t>, </a:t>
            </a:r>
            <a:r>
              <a:rPr lang="en-IN" sz="2800" dirty="0" err="1" smtClean="0"/>
              <a:t>Prayagraj</a:t>
            </a:r>
            <a:r>
              <a:rPr lang="en-IN" sz="2800" dirty="0" smtClean="0"/>
              <a:t>(284)</a:t>
            </a:r>
            <a:endParaRPr lang="en-US" sz="2800" dirty="0"/>
          </a:p>
          <a:p>
            <a:pPr algn="l"/>
            <a:endParaRPr lang="en-IN" sz="2800" dirty="0" smtClean="0"/>
          </a:p>
          <a:p>
            <a:pPr algn="l"/>
            <a:endParaRPr lang="en-IN" sz="1400" dirty="0" smtClean="0"/>
          </a:p>
          <a:p>
            <a:pPr algn="l"/>
            <a:r>
              <a:rPr lang="en-IN" sz="1800" b="1" dirty="0" smtClean="0"/>
              <a:t>Under the Guidance:                                                                                                                        </a:t>
            </a:r>
            <a:r>
              <a:rPr lang="en-IN" sz="1800" b="1" dirty="0" err="1" smtClean="0"/>
              <a:t>Submited</a:t>
            </a:r>
            <a:r>
              <a:rPr lang="en-IN" sz="1800" b="1" dirty="0" smtClean="0"/>
              <a:t> By:                                </a:t>
            </a:r>
          </a:p>
          <a:p>
            <a:pPr algn="l"/>
            <a:r>
              <a:rPr lang="en-IN" sz="1800" dirty="0" err="1" smtClean="0"/>
              <a:t>Mr.Shobit</a:t>
            </a:r>
            <a:r>
              <a:rPr lang="en-IN" sz="1800" dirty="0" smtClean="0"/>
              <a:t>  Kumar                                                                                                                              </a:t>
            </a:r>
            <a:r>
              <a:rPr lang="en-IN" sz="1800" dirty="0" err="1" smtClean="0"/>
              <a:t>Ayush</a:t>
            </a:r>
            <a:r>
              <a:rPr lang="en-IN" sz="1800" dirty="0" smtClean="0"/>
              <a:t> </a:t>
            </a:r>
            <a:r>
              <a:rPr lang="en-IN" sz="1800" dirty="0" err="1" smtClean="0"/>
              <a:t>Srivastava</a:t>
            </a:r>
            <a:r>
              <a:rPr lang="en-IN" sz="1800" dirty="0" smtClean="0"/>
              <a:t>(Roll No.:1628413008)</a:t>
            </a:r>
          </a:p>
          <a:p>
            <a:pPr algn="l"/>
            <a:r>
              <a:rPr lang="en-IN" sz="1800" dirty="0" smtClean="0"/>
              <a:t>(Assistant professor)                                                                                                                       </a:t>
            </a:r>
            <a:r>
              <a:rPr lang="en-IN" sz="1800" dirty="0" err="1" smtClean="0"/>
              <a:t>Akhilesh</a:t>
            </a:r>
            <a:r>
              <a:rPr lang="en-IN" sz="1800" dirty="0" smtClean="0"/>
              <a:t> </a:t>
            </a:r>
            <a:r>
              <a:rPr lang="en-IN" sz="1800" dirty="0" err="1" smtClean="0"/>
              <a:t>kumar</a:t>
            </a:r>
            <a:r>
              <a:rPr lang="en-IN" sz="1800" dirty="0" smtClean="0"/>
              <a:t> Pal(Roll No.:1628413003)</a:t>
            </a:r>
          </a:p>
          <a:p>
            <a:pPr algn="l"/>
            <a:r>
              <a:rPr lang="en-IN" sz="1800" dirty="0" smtClean="0"/>
              <a:t>                                                                                                                                                           </a:t>
            </a:r>
            <a:r>
              <a:rPr lang="en-IN" sz="1800" dirty="0" err="1" smtClean="0"/>
              <a:t>Anubhav</a:t>
            </a:r>
            <a:r>
              <a:rPr lang="en-IN" sz="1800" dirty="0" smtClean="0"/>
              <a:t> </a:t>
            </a:r>
            <a:r>
              <a:rPr lang="en-IN" sz="1800" dirty="0" err="1" smtClean="0"/>
              <a:t>Srivastava</a:t>
            </a:r>
            <a:r>
              <a:rPr lang="en-IN" sz="1800" dirty="0" smtClean="0"/>
              <a:t>(Roll No.1628413005)</a:t>
            </a:r>
          </a:p>
          <a:p>
            <a:pPr algn="l"/>
            <a:r>
              <a:rPr lang="en-IN" sz="1800" dirty="0"/>
              <a:t> </a:t>
            </a:r>
            <a:r>
              <a:rPr lang="en-IN" sz="1800" dirty="0" smtClean="0"/>
              <a:t>                                                                                                                                                  </a:t>
            </a:r>
          </a:p>
          <a:p>
            <a:pPr algn="l"/>
            <a:r>
              <a:rPr lang="en-IN" sz="1400" dirty="0" smtClean="0"/>
              <a:t>          </a:t>
            </a:r>
            <a:endParaRPr lang="en-IN" sz="1400" dirty="0"/>
          </a:p>
        </p:txBody>
      </p:sp>
      <p:pic>
        <p:nvPicPr>
          <p:cNvPr id="5" name="Picture 4" descr="images.jpg"/>
          <p:cNvPicPr>
            <a:picLocks noChangeAspect="1"/>
          </p:cNvPicPr>
          <p:nvPr/>
        </p:nvPicPr>
        <p:blipFill>
          <a:blip r:embed="rId2" cstate="print"/>
          <a:stretch>
            <a:fillRect/>
          </a:stretch>
        </p:blipFill>
        <p:spPr>
          <a:xfrm>
            <a:off x="4462733" y="1325472"/>
            <a:ext cx="2143125" cy="1979432"/>
          </a:xfrm>
          <a:prstGeom prst="rect">
            <a:avLst/>
          </a:prstGeom>
        </p:spPr>
      </p:pic>
    </p:spTree>
    <p:extLst>
      <p:ext uri="{BB962C8B-B14F-4D97-AF65-F5344CB8AC3E}">
        <p14:creationId xmlns="" xmlns:p14="http://schemas.microsoft.com/office/powerpoint/2010/main" val="1573746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138431"/>
            <a:ext cx="11552350" cy="6494190"/>
          </a:xfrm>
        </p:spPr>
        <p:txBody>
          <a:bodyPr/>
          <a:lstStyle/>
          <a:p>
            <a:pPr algn="l"/>
            <a:r>
              <a:rPr lang="en-US" dirty="0"/>
              <a:t>F</a:t>
            </a:r>
            <a:r>
              <a:rPr lang="en-US" dirty="0" smtClean="0"/>
              <a:t>LOW CHART:</a:t>
            </a:r>
            <a:endParaRPr lang="en-US" dirty="0"/>
          </a:p>
        </p:txBody>
      </p:sp>
      <p:pic>
        <p:nvPicPr>
          <p:cNvPr id="4" name="Picture 3"/>
          <p:cNvPicPr/>
          <p:nvPr/>
        </p:nvPicPr>
        <p:blipFill>
          <a:blip r:embed="rId2" cstate="print"/>
          <a:srcRect/>
          <a:stretch>
            <a:fillRect/>
          </a:stretch>
        </p:blipFill>
        <p:spPr bwMode="auto">
          <a:xfrm>
            <a:off x="4781006" y="70848"/>
            <a:ext cx="6017473" cy="6323563"/>
          </a:xfrm>
          <a:prstGeom prst="rect">
            <a:avLst/>
          </a:prstGeom>
          <a:noFill/>
          <a:ln w="9525">
            <a:noFill/>
            <a:miter lim="800000"/>
            <a:headEnd/>
            <a:tailEnd/>
          </a:ln>
        </p:spPr>
      </p:pic>
      <p:sp>
        <p:nvSpPr>
          <p:cNvPr id="8" name="Rectangle 7"/>
          <p:cNvSpPr/>
          <p:nvPr/>
        </p:nvSpPr>
        <p:spPr>
          <a:xfrm>
            <a:off x="6560498" y="4211023"/>
            <a:ext cx="940158" cy="36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neutral</a:t>
            </a:r>
            <a:endParaRPr lang="en-US" dirty="0"/>
          </a:p>
        </p:txBody>
      </p:sp>
      <p:cxnSp>
        <p:nvCxnSpPr>
          <p:cNvPr id="12" name="Straight Arrow Connector 11"/>
          <p:cNvCxnSpPr/>
          <p:nvPr/>
        </p:nvCxnSpPr>
        <p:spPr>
          <a:xfrm>
            <a:off x="6818811" y="3905794"/>
            <a:ext cx="26126" cy="31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8242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SCREENSHOTS</a:t>
            </a:r>
            <a:endParaRPr lang="en-US" dirty="0">
              <a:solidFill>
                <a:schemeClr val="tx2">
                  <a:lumMod val="60000"/>
                  <a:lumOff val="40000"/>
                </a:schemeClr>
              </a:solidFill>
            </a:endParaRPr>
          </a:p>
        </p:txBody>
      </p:sp>
      <p:pic>
        <p:nvPicPr>
          <p:cNvPr id="4" name="Content Placeholder 3" descr="1.png"/>
          <p:cNvPicPr>
            <a:picLocks noGrp="1" noChangeAspect="1"/>
          </p:cNvPicPr>
          <p:nvPr>
            <p:ph idx="1"/>
          </p:nvPr>
        </p:nvPicPr>
        <p:blipFill>
          <a:blip r:embed="rId2" cstate="print"/>
          <a:stretch>
            <a:fillRect/>
          </a:stretch>
        </p:blipFill>
        <p:spPr>
          <a:xfrm>
            <a:off x="796835" y="1600200"/>
            <a:ext cx="10006148" cy="506185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SIGN IN PAGE</a:t>
            </a:r>
            <a:endParaRPr lang="en-US" dirty="0">
              <a:latin typeface="Times New Roman" pitchFamily="18" charset="0"/>
              <a:cs typeface="Times New Roman" pitchFamily="18" charset="0"/>
            </a:endParaRPr>
          </a:p>
        </p:txBody>
      </p:sp>
      <p:pic>
        <p:nvPicPr>
          <p:cNvPr id="4" name="Content Placeholder 3" descr="2.png"/>
          <p:cNvPicPr>
            <a:picLocks noGrp="1" noChangeAspect="1"/>
          </p:cNvPicPr>
          <p:nvPr>
            <p:ph idx="1"/>
          </p:nvPr>
        </p:nvPicPr>
        <p:blipFill>
          <a:blip r:embed="rId2" cstate="print"/>
          <a:stretch>
            <a:fillRect/>
          </a:stretch>
        </p:blipFill>
        <p:spPr>
          <a:xfrm>
            <a:off x="2070957" y="1600200"/>
            <a:ext cx="805008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DATABASE</a:t>
            </a:r>
            <a:endParaRPr lang="en-US" dirty="0"/>
          </a:p>
        </p:txBody>
      </p:sp>
      <p:pic>
        <p:nvPicPr>
          <p:cNvPr id="4" name="Content Placeholder 3" descr="databaseauthentication 2.png"/>
          <p:cNvPicPr>
            <a:picLocks noGrp="1"/>
          </p:cNvPicPr>
          <p:nvPr>
            <p:ph idx="1"/>
          </p:nvPr>
        </p:nvPicPr>
        <p:blipFill>
          <a:blip r:embed="rId2" cstate="print"/>
          <a:stretch>
            <a:fillRect/>
          </a:stretch>
        </p:blipFill>
        <p:spPr>
          <a:xfrm>
            <a:off x="1536701" y="1320800"/>
            <a:ext cx="9803542" cy="5016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REGISTER PAGE</a:t>
            </a:r>
            <a:endParaRPr lang="en-US" dirty="0">
              <a:latin typeface="Times New Roman" pitchFamily="18" charset="0"/>
              <a:cs typeface="Times New Roman" pitchFamily="18" charset="0"/>
            </a:endParaRPr>
          </a:p>
        </p:txBody>
      </p:sp>
      <p:pic>
        <p:nvPicPr>
          <p:cNvPr id="4" name="Content Placeholder 3" descr="3.png"/>
          <p:cNvPicPr>
            <a:picLocks noGrp="1" noChangeAspect="1"/>
          </p:cNvPicPr>
          <p:nvPr>
            <p:ph idx="1"/>
          </p:nvPr>
        </p:nvPicPr>
        <p:blipFill>
          <a:blip r:embed="rId2" cstate="print"/>
          <a:stretch>
            <a:fillRect/>
          </a:stretch>
        </p:blipFill>
        <p:spPr>
          <a:xfrm>
            <a:off x="2070957" y="1600200"/>
            <a:ext cx="8050085"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Output page</a:t>
            </a:r>
            <a:endParaRPr lang="en-US" dirty="0"/>
          </a:p>
        </p:txBody>
      </p:sp>
      <p:pic>
        <p:nvPicPr>
          <p:cNvPr id="4" name="Content Placeholder 3" descr="5.png"/>
          <p:cNvPicPr>
            <a:picLocks noGrp="1" noChangeAspect="1"/>
          </p:cNvPicPr>
          <p:nvPr>
            <p:ph idx="1"/>
          </p:nvPr>
        </p:nvPicPr>
        <p:blipFill>
          <a:blip r:embed="rId2" cstate="print"/>
          <a:stretch>
            <a:fillRect/>
          </a:stretch>
        </p:blipFill>
        <p:spPr>
          <a:xfrm>
            <a:off x="2070957" y="1600200"/>
            <a:ext cx="8050085"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Times New Roman" pitchFamily="18" charset="0"/>
                <a:cs typeface="Times New Roman" pitchFamily="18" charset="0"/>
              </a:rPr>
              <a:t>Future scope</a:t>
            </a:r>
            <a:endParaRPr lang="en-US" dirty="0">
              <a:solidFill>
                <a:schemeClr val="tx2">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smtClean="0"/>
              <a:t>This project will give clear view about the movie how the movie is and what the people think about that particular movie the whole analysis will be provided to the user which will be beneficial for them to choose a good movie to watch. </a:t>
            </a:r>
          </a:p>
          <a:p>
            <a:pPr lvl="0" algn="just"/>
            <a:r>
              <a:rPr lang="en-US" dirty="0" smtClean="0"/>
              <a:t>In this system a person can search all categories of movies.</a:t>
            </a:r>
          </a:p>
          <a:p>
            <a:pPr lvl="0" algn="just"/>
            <a:r>
              <a:rPr lang="en-US" dirty="0" smtClean="0"/>
              <a:t>In future we are able to provide booking of movie tickets.</a:t>
            </a:r>
          </a:p>
          <a:p>
            <a:pPr lvl="0" algn="just"/>
            <a:r>
              <a:rPr lang="en-US" dirty="0" smtClean="0"/>
              <a:t>We also provide the reward points to our member for the reviews.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latin typeface="Times New Roman" pitchFamily="18" charset="0"/>
                <a:cs typeface="Times New Roman" pitchFamily="18" charset="0"/>
              </a:rPr>
              <a:t>TABLE OF CONTENT</a:t>
            </a:r>
            <a:endParaRPr lang="en-US" dirty="0">
              <a:solidFill>
                <a:schemeClr val="tx2">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About the project</a:t>
            </a:r>
          </a:p>
          <a:p>
            <a:r>
              <a:rPr lang="en-US" dirty="0" smtClean="0">
                <a:latin typeface="Times New Roman" pitchFamily="18" charset="0"/>
                <a:cs typeface="Times New Roman" pitchFamily="18" charset="0"/>
              </a:rPr>
              <a:t>Requirements</a:t>
            </a:r>
          </a:p>
          <a:p>
            <a:r>
              <a:rPr lang="en-US" dirty="0" smtClean="0">
                <a:latin typeface="Times New Roman" pitchFamily="18" charset="0"/>
                <a:cs typeface="Times New Roman" pitchFamily="18" charset="0"/>
              </a:rPr>
              <a:t>Module Description</a:t>
            </a:r>
          </a:p>
          <a:p>
            <a:r>
              <a:rPr lang="en-US" dirty="0" smtClean="0">
                <a:latin typeface="Times New Roman" pitchFamily="18" charset="0"/>
                <a:cs typeface="Times New Roman" pitchFamily="18" charset="0"/>
              </a:rPr>
              <a:t>Zero level DFD</a:t>
            </a:r>
          </a:p>
          <a:p>
            <a:r>
              <a:rPr lang="en-US" dirty="0" smtClean="0">
                <a:latin typeface="Times New Roman" pitchFamily="18" charset="0"/>
                <a:cs typeface="Times New Roman" pitchFamily="18" charset="0"/>
              </a:rPr>
              <a:t>LEVEL 1 DFD</a:t>
            </a:r>
          </a:p>
          <a:p>
            <a:r>
              <a:rPr lang="en-US" dirty="0" err="1" smtClean="0">
                <a:latin typeface="Times New Roman" pitchFamily="18" charset="0"/>
                <a:cs typeface="Times New Roman" pitchFamily="18" charset="0"/>
              </a:rPr>
              <a:t>Er</a:t>
            </a:r>
            <a:r>
              <a:rPr lang="en-US" dirty="0" smtClean="0">
                <a:latin typeface="Times New Roman" pitchFamily="18" charset="0"/>
                <a:cs typeface="Times New Roman" pitchFamily="18" charset="0"/>
              </a:rPr>
              <a:t> diagram</a:t>
            </a:r>
          </a:p>
          <a:p>
            <a:r>
              <a:rPr lang="en-US" dirty="0" smtClean="0">
                <a:latin typeface="Times New Roman" pitchFamily="18" charset="0"/>
                <a:cs typeface="Times New Roman" pitchFamily="18" charset="0"/>
              </a:rPr>
              <a:t>Flow Chart </a:t>
            </a:r>
          </a:p>
          <a:p>
            <a:r>
              <a:rPr lang="en-US" dirty="0" smtClean="0">
                <a:latin typeface="Times New Roman" pitchFamily="18" charset="0"/>
                <a:cs typeface="Times New Roman" pitchFamily="18" charset="0"/>
              </a:rPr>
              <a:t>Snap shots</a:t>
            </a:r>
          </a:p>
          <a:p>
            <a:r>
              <a:rPr lang="en-US" dirty="0" smtClean="0">
                <a:latin typeface="Times New Roman" pitchFamily="18" charset="0"/>
                <a:cs typeface="Times New Roman" pitchFamily="18" charset="0"/>
              </a:rPr>
              <a:t>Future Scope</a:t>
            </a:r>
          </a:p>
          <a:p>
            <a:endParaRPr lang="en-US" dirty="0" smtClean="0"/>
          </a:p>
          <a:p>
            <a:endParaRPr lang="en-US" dirty="0"/>
          </a:p>
        </p:txBody>
      </p:sp>
    </p:spTree>
    <p:extLst>
      <p:ext uri="{BB962C8B-B14F-4D97-AF65-F5344CB8AC3E}">
        <p14:creationId xmlns="" xmlns:p14="http://schemas.microsoft.com/office/powerpoint/2010/main" val="33793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0ED7A-C399-4B6B-9E0F-32ABA3B3380D}"/>
              </a:ext>
            </a:extLst>
          </p:cNvPr>
          <p:cNvSpPr>
            <a:spLocks noGrp="1"/>
          </p:cNvSpPr>
          <p:nvPr>
            <p:ph type="title"/>
          </p:nvPr>
        </p:nvSpPr>
        <p:spPr>
          <a:xfrm>
            <a:off x="838200" y="114301"/>
            <a:ext cx="10515600" cy="990599"/>
          </a:xfrm>
        </p:spPr>
        <p:txBody>
          <a:bodyPr/>
          <a:lstStyle/>
          <a:p>
            <a:r>
              <a:rPr lang="en-IN" b="1" dirty="0" smtClean="0">
                <a:solidFill>
                  <a:schemeClr val="tx2">
                    <a:lumMod val="60000"/>
                    <a:lumOff val="40000"/>
                  </a:schemeClr>
                </a:solidFill>
                <a:latin typeface="Times New Roman" pitchFamily="18" charset="0"/>
                <a:cs typeface="Times New Roman" pitchFamily="18" charset="0"/>
              </a:rPr>
              <a:t>INRODUCTION</a:t>
            </a:r>
            <a:endParaRPr lang="en-IN" b="1" dirty="0">
              <a:solidFill>
                <a:schemeClr val="tx2">
                  <a:lumMod val="60000"/>
                  <a:lumOff val="40000"/>
                </a:schemeClr>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525E4FAD-CF23-4E61-8D89-4D77796C8A8C}"/>
              </a:ext>
            </a:extLst>
          </p:cNvPr>
          <p:cNvSpPr>
            <a:spLocks noGrp="1"/>
          </p:cNvSpPr>
          <p:nvPr>
            <p:ph idx="1"/>
          </p:nvPr>
        </p:nvSpPr>
        <p:spPr>
          <a:xfrm>
            <a:off x="323850" y="904875"/>
            <a:ext cx="11029950" cy="5272088"/>
          </a:xfrm>
        </p:spPr>
        <p:txBody>
          <a:bodyPr/>
          <a:lstStyle/>
          <a:p>
            <a:pPr marL="0" indent="0">
              <a:buNone/>
            </a:pPr>
            <a:endParaRPr lang="en-IN" dirty="0"/>
          </a:p>
          <a:p>
            <a:pPr marL="0" indent="0" algn="just">
              <a:buNone/>
            </a:pPr>
            <a:r>
              <a:rPr lang="en-IN" dirty="0">
                <a:latin typeface="Times New Roman" pitchFamily="18" charset="0"/>
                <a:cs typeface="Times New Roman" pitchFamily="18" charset="0"/>
              </a:rPr>
              <a:t>Now day’s number of movie released in a particular day and different person has different choices to watch them but it is really difficult for a user to choose which movie is best for them to invest money and time to watch it. So the people are required a genuine opinion and reaction of people who already know about the movie after the release which helps them to decide which one is better to watch it.</a:t>
            </a:r>
          </a:p>
          <a:p>
            <a:pPr marL="0" indent="0">
              <a:buNone/>
            </a:pPr>
            <a:endParaRPr lang="en-IN" dirty="0"/>
          </a:p>
        </p:txBody>
      </p:sp>
    </p:spTree>
    <p:extLst>
      <p:ext uri="{BB962C8B-B14F-4D97-AF65-F5344CB8AC3E}">
        <p14:creationId xmlns="" xmlns:p14="http://schemas.microsoft.com/office/powerpoint/2010/main" val="62830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4B4A46-E8BE-4F90-882C-448EC5AA87CB}"/>
              </a:ext>
            </a:extLst>
          </p:cNvPr>
          <p:cNvSpPr>
            <a:spLocks noGrp="1"/>
          </p:cNvSpPr>
          <p:nvPr>
            <p:ph type="title"/>
          </p:nvPr>
        </p:nvSpPr>
        <p:spPr>
          <a:xfrm>
            <a:off x="200025" y="98426"/>
            <a:ext cx="11620500" cy="1054100"/>
          </a:xfrm>
        </p:spPr>
        <p:txBody>
          <a:bodyPr/>
          <a:lstStyle/>
          <a:p>
            <a:r>
              <a:rPr lang="en-IN" dirty="0" smtClean="0">
                <a:solidFill>
                  <a:schemeClr val="tx2">
                    <a:lumMod val="60000"/>
                    <a:lumOff val="40000"/>
                  </a:schemeClr>
                </a:solidFill>
                <a:latin typeface="Times New Roman" pitchFamily="18" charset="0"/>
                <a:cs typeface="Times New Roman" pitchFamily="18" charset="0"/>
              </a:rPr>
              <a:t>ABOUT </a:t>
            </a:r>
            <a:r>
              <a:rPr lang="en-IN" dirty="0">
                <a:solidFill>
                  <a:schemeClr val="tx2">
                    <a:lumMod val="60000"/>
                    <a:lumOff val="40000"/>
                  </a:schemeClr>
                </a:solidFill>
                <a:latin typeface="Times New Roman" pitchFamily="18" charset="0"/>
                <a:cs typeface="Times New Roman" pitchFamily="18" charset="0"/>
              </a:rPr>
              <a:t>THE PROJECT</a:t>
            </a:r>
          </a:p>
        </p:txBody>
      </p:sp>
      <p:sp>
        <p:nvSpPr>
          <p:cNvPr id="3" name="Content Placeholder 2">
            <a:extLst>
              <a:ext uri="{FF2B5EF4-FFF2-40B4-BE49-F238E27FC236}">
                <a16:creationId xmlns:a16="http://schemas.microsoft.com/office/drawing/2014/main" xmlns="" id="{6CDDE9F3-2C3F-4F47-9397-A4E1196F9773}"/>
              </a:ext>
            </a:extLst>
          </p:cNvPr>
          <p:cNvSpPr>
            <a:spLocks noGrp="1"/>
          </p:cNvSpPr>
          <p:nvPr>
            <p:ph idx="1"/>
          </p:nvPr>
        </p:nvSpPr>
        <p:spPr>
          <a:xfrm>
            <a:off x="200025" y="1181101"/>
            <a:ext cx="11620500" cy="5024437"/>
          </a:xfrm>
        </p:spPr>
        <p:txBody>
          <a:bodyPr>
            <a:normAutofit/>
          </a:bodyPr>
          <a:lstStyle/>
          <a:p>
            <a:r>
              <a:rPr lang="en-IN" sz="3600" b="1" dirty="0" smtClean="0">
                <a:latin typeface="Times New Roman" pitchFamily="18" charset="0"/>
                <a:cs typeface="Times New Roman" pitchFamily="18" charset="0"/>
              </a:rPr>
              <a:t>Reason for implementation of our </a:t>
            </a:r>
            <a:r>
              <a:rPr lang="en-IN" sz="3600" b="1" dirty="0" smtClean="0">
                <a:latin typeface="Times New Roman" pitchFamily="18" charset="0"/>
                <a:cs typeface="Times New Roman" pitchFamily="18" charset="0"/>
              </a:rPr>
              <a:t>system:</a:t>
            </a:r>
          </a:p>
          <a:p>
            <a:pPr lvl="1" algn="just"/>
            <a:r>
              <a:rPr lang="en-IN" sz="2400" dirty="0" smtClean="0">
                <a:latin typeface="Times New Roman" pitchFamily="18" charset="0"/>
                <a:cs typeface="Times New Roman" pitchFamily="18" charset="0"/>
              </a:rPr>
              <a:t>The scenario where movie is average, star ratings prove bit confuse for </a:t>
            </a:r>
            <a:r>
              <a:rPr lang="en-IN" sz="2400" dirty="0" smtClean="0">
                <a:latin typeface="Times New Roman" pitchFamily="18" charset="0"/>
                <a:cs typeface="Times New Roman" pitchFamily="18" charset="0"/>
              </a:rPr>
              <a:t>any user</a:t>
            </a:r>
            <a:r>
              <a:rPr lang="en-IN" sz="2400" dirty="0" smtClean="0">
                <a:latin typeface="Times New Roman" pitchFamily="18" charset="0"/>
                <a:cs typeface="Times New Roman" pitchFamily="18" charset="0"/>
              </a:rPr>
              <a:t>. They don’t get clear views of what the other users think of that movie</a:t>
            </a:r>
            <a:r>
              <a:rPr lang="en-IN" sz="800" dirty="0" smtClean="0"/>
              <a:t>.</a:t>
            </a:r>
            <a:endParaRPr lang="en-US" sz="800" dirty="0" smtClean="0"/>
          </a:p>
          <a:p>
            <a:pPr lvl="1" algn="just">
              <a:buNone/>
            </a:pPr>
            <a:endParaRPr lang="en-IN" sz="3600" b="1" dirty="0" smtClean="0"/>
          </a:p>
          <a:p>
            <a:r>
              <a:rPr lang="en-IN" sz="3600" b="1" dirty="0" smtClean="0">
                <a:latin typeface="Times New Roman" pitchFamily="18" charset="0"/>
                <a:cs typeface="Times New Roman" pitchFamily="18" charset="0"/>
              </a:rPr>
              <a:t>Idea behind the </a:t>
            </a:r>
            <a:r>
              <a:rPr lang="en-IN" sz="3600" b="1" dirty="0" smtClean="0">
                <a:latin typeface="Times New Roman" pitchFamily="18" charset="0"/>
                <a:cs typeface="Times New Roman" pitchFamily="18" charset="0"/>
              </a:rPr>
              <a:t>system:</a:t>
            </a:r>
          </a:p>
          <a:p>
            <a:pPr lvl="1" algn="just"/>
            <a:r>
              <a:rPr lang="en-IN" sz="2400" dirty="0" smtClean="0">
                <a:latin typeface="Times New Roman" pitchFamily="18" charset="0"/>
                <a:cs typeface="Times New Roman" pitchFamily="18" charset="0"/>
              </a:rPr>
              <a:t>our system is a movie review system which will generate polarity graph related to the movies which are released. The system will generate better polarity after analyzing the user review. Also our system will provide star ratings too. </a:t>
            </a:r>
            <a:endParaRPr lang="en-IN" sz="2400" b="1" dirty="0" smtClean="0">
              <a:latin typeface="Times New Roman" pitchFamily="18" charset="0"/>
              <a:cs typeface="Times New Roman" pitchFamily="18" charset="0"/>
            </a:endParaRPr>
          </a:p>
          <a:p>
            <a:endParaRPr lang="en-IN" b="1" dirty="0"/>
          </a:p>
          <a:p>
            <a:pPr marL="0" indent="0">
              <a:buNone/>
            </a:pPr>
            <a:endParaRPr lang="en-IN" b="1" dirty="0" smtClean="0"/>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2510114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709184-19A5-4374-A26A-9B0E75A0F22B}"/>
              </a:ext>
            </a:extLst>
          </p:cNvPr>
          <p:cNvSpPr>
            <a:spLocks noGrp="1"/>
          </p:cNvSpPr>
          <p:nvPr>
            <p:ph idx="1"/>
          </p:nvPr>
        </p:nvSpPr>
        <p:spPr>
          <a:xfrm>
            <a:off x="283334" y="90152"/>
            <a:ext cx="11908665" cy="6086811"/>
          </a:xfrm>
        </p:spPr>
        <p:txBody>
          <a:bodyPr>
            <a:normAutofit lnSpcReduction="10000"/>
          </a:bodyPr>
          <a:lstStyle/>
          <a:p>
            <a:pPr marL="0" indent="0">
              <a:buNone/>
            </a:pPr>
            <a:r>
              <a:rPr lang="en-IN" sz="3500" dirty="0" smtClean="0">
                <a:solidFill>
                  <a:schemeClr val="tx2">
                    <a:lumMod val="60000"/>
                    <a:lumOff val="40000"/>
                  </a:schemeClr>
                </a:solidFill>
                <a:latin typeface="Times New Roman" pitchFamily="18" charset="0"/>
                <a:cs typeface="Times New Roman" pitchFamily="18" charset="0"/>
              </a:rPr>
              <a:t>       </a:t>
            </a:r>
            <a:r>
              <a:rPr lang="en-IN" sz="3500" dirty="0" smtClean="0">
                <a:solidFill>
                  <a:schemeClr val="tx2">
                    <a:lumMod val="60000"/>
                    <a:lumOff val="40000"/>
                  </a:schemeClr>
                </a:solidFill>
                <a:latin typeface="Times New Roman" pitchFamily="18" charset="0"/>
                <a:cs typeface="Times New Roman" pitchFamily="18" charset="0"/>
              </a:rPr>
              <a:t>   </a:t>
            </a:r>
            <a:r>
              <a:rPr lang="en-IN" sz="3600" u="sng" dirty="0" smtClean="0">
                <a:solidFill>
                  <a:schemeClr val="tx2">
                    <a:lumMod val="60000"/>
                    <a:lumOff val="40000"/>
                  </a:schemeClr>
                </a:solidFill>
                <a:latin typeface="Times New Roman" pitchFamily="18" charset="0"/>
                <a:cs typeface="Times New Roman" pitchFamily="18" charset="0"/>
              </a:rPr>
              <a:t>HARDWARE AND SOFTWARE REQUIREMENTS</a:t>
            </a:r>
            <a:endParaRPr lang="en-IN" sz="3500" u="sng" dirty="0" smtClean="0">
              <a:solidFill>
                <a:schemeClr val="tx2">
                  <a:lumMod val="60000"/>
                  <a:lumOff val="40000"/>
                </a:schemeClr>
              </a:solidFill>
              <a:latin typeface="Times New Roman" pitchFamily="18" charset="0"/>
              <a:cs typeface="Times New Roman" pitchFamily="18" charset="0"/>
            </a:endParaRPr>
          </a:p>
          <a:p>
            <a:pPr marL="0" indent="0">
              <a:buNone/>
            </a:pPr>
            <a:r>
              <a:rPr lang="en-IN" b="1" dirty="0" smtClean="0"/>
              <a:t> </a:t>
            </a:r>
          </a:p>
          <a:p>
            <a:pPr marL="0" indent="0">
              <a:buNone/>
            </a:pPr>
            <a:r>
              <a:rPr lang="en-IN" sz="1800" b="1" dirty="0" smtClean="0"/>
              <a:t> </a:t>
            </a:r>
            <a:r>
              <a:rPr lang="en-IN" sz="1800" b="1" dirty="0" smtClean="0">
                <a:latin typeface="Times New Roman" pitchFamily="18" charset="0"/>
                <a:cs typeface="Times New Roman" pitchFamily="18" charset="0"/>
              </a:rPr>
              <a:t>FRONT-END </a:t>
            </a:r>
          </a:p>
          <a:p>
            <a:r>
              <a:rPr lang="en-IN" sz="1800" dirty="0" smtClean="0">
                <a:latin typeface="Times New Roman" pitchFamily="18" charset="0"/>
                <a:cs typeface="Times New Roman" pitchFamily="18" charset="0"/>
              </a:rPr>
              <a:t>HTML</a:t>
            </a:r>
          </a:p>
          <a:p>
            <a:r>
              <a:rPr lang="en-IN" sz="1800" dirty="0" err="1" smtClean="0">
                <a:latin typeface="Times New Roman" pitchFamily="18" charset="0"/>
                <a:cs typeface="Times New Roman" pitchFamily="18" charset="0"/>
              </a:rPr>
              <a:t>Django</a:t>
            </a:r>
            <a:endParaRPr lang="en-IN" sz="1800" dirty="0" smtClean="0">
              <a:latin typeface="Times New Roman" pitchFamily="18" charset="0"/>
              <a:cs typeface="Times New Roman" pitchFamily="18" charset="0"/>
            </a:endParaRPr>
          </a:p>
          <a:p>
            <a:pPr marL="0" indent="0">
              <a:buNone/>
            </a:pPr>
            <a:endParaRPr lang="en-IN" b="1" dirty="0">
              <a:latin typeface="Times New Roman" pitchFamily="18" charset="0"/>
              <a:cs typeface="Times New Roman" pitchFamily="18" charset="0"/>
            </a:endParaRPr>
          </a:p>
          <a:p>
            <a:pPr marL="0" indent="0">
              <a:buNone/>
            </a:pPr>
            <a:r>
              <a:rPr lang="en-IN" sz="1800" b="1" dirty="0" smtClean="0">
                <a:latin typeface="Times New Roman" pitchFamily="18" charset="0"/>
                <a:cs typeface="Times New Roman" pitchFamily="18" charset="0"/>
              </a:rPr>
              <a:t>BACK-END</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Python</a:t>
            </a:r>
            <a:endParaRPr lang="en-IN" sz="1800"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Machine learning</a:t>
            </a:r>
            <a:endParaRPr lang="en-IN" sz="1800" dirty="0">
              <a:latin typeface="Times New Roman" pitchFamily="18" charset="0"/>
              <a:cs typeface="Times New Roman" pitchFamily="18" charset="0"/>
            </a:endParaRPr>
          </a:p>
          <a:p>
            <a:pPr>
              <a:buNone/>
            </a:pPr>
            <a:endParaRPr lang="en-IN" sz="1800" dirty="0" smtClean="0">
              <a:latin typeface="Times New Roman" pitchFamily="18" charset="0"/>
              <a:cs typeface="Times New Roman" pitchFamily="18" charset="0"/>
            </a:endParaRPr>
          </a:p>
          <a:p>
            <a:pPr>
              <a:buNone/>
            </a:pPr>
            <a:r>
              <a:rPr lang="en-IN" sz="1800" b="1" dirty="0" smtClean="0">
                <a:latin typeface="Times New Roman" pitchFamily="18" charset="0"/>
                <a:cs typeface="Times New Roman" pitchFamily="18" charset="0"/>
              </a:rPr>
              <a:t> </a:t>
            </a:r>
          </a:p>
          <a:p>
            <a:pPr>
              <a:buNone/>
            </a:pPr>
            <a:r>
              <a:rPr lang="en-IN" sz="1800" b="1" dirty="0" smtClean="0">
                <a:latin typeface="Times New Roman" pitchFamily="18" charset="0"/>
                <a:cs typeface="Times New Roman" pitchFamily="18" charset="0"/>
              </a:rPr>
              <a:t>HARDWARE REQUIREMENT</a:t>
            </a:r>
          </a:p>
          <a:p>
            <a:r>
              <a:rPr lang="en-IN" sz="1800" dirty="0" smtClean="0">
                <a:latin typeface="Times New Roman" pitchFamily="18" charset="0"/>
                <a:cs typeface="Times New Roman" pitchFamily="18" charset="0"/>
              </a:rPr>
              <a:t>Processor-i3</a:t>
            </a:r>
          </a:p>
          <a:p>
            <a:r>
              <a:rPr lang="en-IN" sz="1800" dirty="0" smtClean="0">
                <a:latin typeface="Times New Roman" pitchFamily="18" charset="0"/>
                <a:cs typeface="Times New Roman" pitchFamily="18" charset="0"/>
              </a:rPr>
              <a:t>Hard disk-5GB</a:t>
            </a:r>
          </a:p>
          <a:p>
            <a:r>
              <a:rPr lang="en-IN" sz="1800" dirty="0" smtClean="0">
                <a:latin typeface="Times New Roman" pitchFamily="18" charset="0"/>
                <a:cs typeface="Times New Roman" pitchFamily="18" charset="0"/>
              </a:rPr>
              <a:t>Memory-1GB</a:t>
            </a:r>
          </a:p>
          <a:p>
            <a:pPr>
              <a:buNone/>
            </a:pPr>
            <a:r>
              <a:rPr lang="en-IN" sz="1800" dirty="0" smtClean="0">
                <a:latin typeface="Times New Roman" pitchFamily="18" charset="0"/>
                <a:cs typeface="Times New Roman" pitchFamily="18" charset="0"/>
              </a:rPr>
              <a:t> </a:t>
            </a:r>
          </a:p>
          <a:p>
            <a:endParaRPr lang="en-IN" dirty="0"/>
          </a:p>
        </p:txBody>
      </p:sp>
    </p:spTree>
    <p:extLst>
      <p:ext uri="{BB962C8B-B14F-4D97-AF65-F5344CB8AC3E}">
        <p14:creationId xmlns="" xmlns:p14="http://schemas.microsoft.com/office/powerpoint/2010/main" val="470856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90DD44-EDBF-4C99-B49C-4E6777B447F2}"/>
              </a:ext>
            </a:extLst>
          </p:cNvPr>
          <p:cNvSpPr>
            <a:spLocks noGrp="1"/>
          </p:cNvSpPr>
          <p:nvPr>
            <p:ph idx="1"/>
          </p:nvPr>
        </p:nvSpPr>
        <p:spPr>
          <a:xfrm>
            <a:off x="266701" y="130174"/>
            <a:ext cx="11744324" cy="6403975"/>
          </a:xfrm>
        </p:spPr>
        <p:txBody>
          <a:bodyPr>
            <a:normAutofit lnSpcReduction="10000"/>
          </a:bodyPr>
          <a:lstStyle/>
          <a:p>
            <a:pPr marL="0" indent="0">
              <a:buNone/>
            </a:pPr>
            <a:r>
              <a:rPr lang="en-IN" sz="3200" b="1" dirty="0"/>
              <a:t>                                     </a:t>
            </a:r>
            <a:r>
              <a:rPr lang="en-IN" sz="3200" b="1" dirty="0">
                <a:solidFill>
                  <a:schemeClr val="tx2">
                    <a:lumMod val="60000"/>
                    <a:lumOff val="40000"/>
                  </a:schemeClr>
                </a:solidFill>
                <a:latin typeface="Times New Roman" pitchFamily="18" charset="0"/>
                <a:cs typeface="Times New Roman" pitchFamily="18" charset="0"/>
              </a:rPr>
              <a:t>MODULE DESCRIPTION</a:t>
            </a:r>
          </a:p>
          <a:p>
            <a:pPr marL="0" indent="0">
              <a:buNone/>
            </a:pPr>
            <a:r>
              <a:rPr lang="en-IN" sz="3200" b="1" dirty="0"/>
              <a:t>         </a:t>
            </a:r>
          </a:p>
          <a:p>
            <a:pPr marL="0" indent="0">
              <a:buNone/>
            </a:pPr>
            <a:endParaRPr lang="en-IN" dirty="0"/>
          </a:p>
          <a:p>
            <a:pPr lvl="0" algn="just"/>
            <a:r>
              <a:rPr lang="en-US" b="1" dirty="0">
                <a:latin typeface="Times New Roman" pitchFamily="18" charset="0"/>
                <a:cs typeface="Times New Roman" pitchFamily="18" charset="0"/>
              </a:rPr>
              <a:t>Admin: </a:t>
            </a:r>
            <a:r>
              <a:rPr lang="en-US" dirty="0">
                <a:latin typeface="Times New Roman" pitchFamily="18" charset="0"/>
                <a:cs typeface="Times New Roman" pitchFamily="18" charset="0"/>
              </a:rPr>
              <a:t>This module contain specific task to manage the activity perform by different user, and to ensure the proper working of system.</a:t>
            </a:r>
            <a:endParaRPr lang="en-IN"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User: </a:t>
            </a:r>
            <a:r>
              <a:rPr lang="en-US" dirty="0">
                <a:latin typeface="Times New Roman" pitchFamily="18" charset="0"/>
                <a:cs typeface="Times New Roman" pitchFamily="18" charset="0"/>
              </a:rPr>
              <a:t>This module will authenticate the users. It makes every user unique. Simply the user has to give input as the movie name and the review analysis in the </a:t>
            </a:r>
            <a:r>
              <a:rPr lang="en-US" dirty="0" smtClean="0">
                <a:latin typeface="Times New Roman" pitchFamily="18" charset="0"/>
                <a:cs typeface="Times New Roman" pitchFamily="18" charset="0"/>
              </a:rPr>
              <a:t>form </a:t>
            </a:r>
            <a:r>
              <a:rPr lang="en-US" dirty="0">
                <a:latin typeface="Times New Roman" pitchFamily="18" charset="0"/>
                <a:cs typeface="Times New Roman" pitchFamily="18" charset="0"/>
              </a:rPr>
              <a:t>of rating and graph will provide as output.</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Login: </a:t>
            </a:r>
            <a:r>
              <a:rPr lang="en-US" dirty="0" smtClean="0">
                <a:latin typeface="Times New Roman" pitchFamily="18" charset="0"/>
                <a:cs typeface="Times New Roman" pitchFamily="18" charset="0"/>
              </a:rPr>
              <a:t>login modules contains the login id and password which will authenticate the user as well as admin .</a:t>
            </a:r>
            <a:endParaRPr lang="en-IN"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 xmlns:p14="http://schemas.microsoft.com/office/powerpoint/2010/main" val="2634957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xmlns="" id="{A3AD3CD3-E479-490B-A392-B6CA0D518979}"/>
              </a:ext>
            </a:extLst>
          </p:cNvPr>
          <p:cNvSpPr>
            <a:spLocks noGrp="1"/>
          </p:cNvSpPr>
          <p:nvPr>
            <p:ph type="title"/>
          </p:nvPr>
        </p:nvSpPr>
        <p:spPr>
          <a:xfrm>
            <a:off x="838200" y="365126"/>
            <a:ext cx="10515600" cy="739774"/>
          </a:xfrm>
        </p:spPr>
        <p:txBody>
          <a:bodyPr>
            <a:normAutofit fontScale="90000"/>
          </a:bodyPr>
          <a:lstStyle/>
          <a:p>
            <a:r>
              <a:rPr lang="en-IN" dirty="0"/>
              <a:t> </a:t>
            </a:r>
            <a:r>
              <a:rPr lang="en-IN" dirty="0" smtClean="0"/>
              <a:t> </a:t>
            </a:r>
            <a:r>
              <a:rPr lang="en-IN" dirty="0">
                <a:solidFill>
                  <a:schemeClr val="tx2">
                    <a:lumMod val="60000"/>
                    <a:lumOff val="40000"/>
                  </a:schemeClr>
                </a:solidFill>
              </a:rPr>
              <a:t>DATA FLOW DIAGRAM </a:t>
            </a:r>
          </a:p>
        </p:txBody>
      </p:sp>
      <p:pic>
        <p:nvPicPr>
          <p:cNvPr id="1027" name="Picture 3"/>
          <p:cNvPicPr>
            <a:picLocks noChangeAspect="1" noChangeArrowheads="1"/>
          </p:cNvPicPr>
          <p:nvPr/>
        </p:nvPicPr>
        <p:blipFill>
          <a:blip r:embed="rId2" cstate="print"/>
          <a:srcRect/>
          <a:stretch>
            <a:fillRect/>
          </a:stretch>
        </p:blipFill>
        <p:spPr bwMode="auto">
          <a:xfrm>
            <a:off x="953589" y="1652588"/>
            <a:ext cx="10373085" cy="4416850"/>
          </a:xfrm>
          <a:prstGeom prst="rect">
            <a:avLst/>
          </a:prstGeom>
          <a:noFill/>
          <a:ln w="9525">
            <a:noFill/>
            <a:miter lim="800000"/>
            <a:headEnd/>
            <a:tailEnd/>
          </a:ln>
        </p:spPr>
      </p:pic>
    </p:spTree>
    <p:extLst>
      <p:ext uri="{BB962C8B-B14F-4D97-AF65-F5344CB8AC3E}">
        <p14:creationId xmlns="" xmlns:p14="http://schemas.microsoft.com/office/powerpoint/2010/main" val="2486112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1"/>
            <a:ext cx="11294772" cy="646519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level 1 DFD</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8759" y="360609"/>
            <a:ext cx="11277995" cy="51257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896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 y="365125"/>
            <a:ext cx="11835685" cy="6241737"/>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ER DIAGRAM</a:t>
            </a:r>
            <a:endParaRPr lang="en-US" dirty="0"/>
          </a:p>
        </p:txBody>
      </p:sp>
      <p:pic>
        <p:nvPicPr>
          <p:cNvPr id="4" name="Picture 3" descr="errrrrr.png"/>
          <p:cNvPicPr>
            <a:picLocks noChangeAspect="1"/>
          </p:cNvPicPr>
          <p:nvPr/>
        </p:nvPicPr>
        <p:blipFill>
          <a:blip r:embed="rId2" cstate="print"/>
          <a:stretch>
            <a:fillRect/>
          </a:stretch>
        </p:blipFill>
        <p:spPr>
          <a:xfrm>
            <a:off x="1227909" y="339634"/>
            <a:ext cx="9562011" cy="5270895"/>
          </a:xfrm>
          <a:prstGeom prst="rect">
            <a:avLst/>
          </a:prstGeom>
        </p:spPr>
      </p:pic>
    </p:spTree>
    <p:extLst>
      <p:ext uri="{BB962C8B-B14F-4D97-AF65-F5344CB8AC3E}">
        <p14:creationId xmlns="" xmlns:p14="http://schemas.microsoft.com/office/powerpoint/2010/main" val="375921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TotalTime>
  <Words>465</Words>
  <Application>Microsoft Office PowerPoint</Application>
  <PresentationFormat>Custom</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vt:lpstr>
      <vt:lpstr>TABLE OF CONTENT</vt:lpstr>
      <vt:lpstr>INRODUCTION</vt:lpstr>
      <vt:lpstr>ABOUT THE PROJECT</vt:lpstr>
      <vt:lpstr>Slide 5</vt:lpstr>
      <vt:lpstr>Slide 6</vt:lpstr>
      <vt:lpstr>  DATA FLOW DIAGRAM </vt:lpstr>
      <vt:lpstr>              level 1 DFD</vt:lpstr>
      <vt:lpstr>                   ER DIAGRAM</vt:lpstr>
      <vt:lpstr>FLOW CHART:</vt:lpstr>
      <vt:lpstr>SCREENSHOTS</vt:lpstr>
      <vt:lpstr>SIGN IN PAGE</vt:lpstr>
      <vt:lpstr>DATABASE</vt:lpstr>
      <vt:lpstr>REGISTER PAGE</vt:lpstr>
      <vt:lpstr>Output page</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72</cp:revision>
  <dcterms:created xsi:type="dcterms:W3CDTF">2019-11-12T06:11:11Z</dcterms:created>
  <dcterms:modified xsi:type="dcterms:W3CDTF">2020-06-13T13:24:02Z</dcterms:modified>
</cp:coreProperties>
</file>