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D0ED-B965-45AE-8B84-69396E559C86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3FC2-FE0A-4B8E-9866-981D991F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394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D0ED-B965-45AE-8B84-69396E559C86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3FC2-FE0A-4B8E-9866-981D991F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441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D0ED-B965-45AE-8B84-69396E559C86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3FC2-FE0A-4B8E-9866-981D991F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85191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D0ED-B965-45AE-8B84-69396E559C86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3FC2-FE0A-4B8E-9866-981D991F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28896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D0ED-B965-45AE-8B84-69396E559C86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3FC2-FE0A-4B8E-9866-981D991F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082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D0ED-B965-45AE-8B84-69396E559C86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3FC2-FE0A-4B8E-9866-981D991F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301321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D0ED-B965-45AE-8B84-69396E559C86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3FC2-FE0A-4B8E-9866-981D991F02CB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177710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D0ED-B965-45AE-8B84-69396E559C86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3FC2-FE0A-4B8E-9866-981D991F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03612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D0ED-B965-45AE-8B84-69396E559C86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3FC2-FE0A-4B8E-9866-981D991F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08151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D0ED-B965-45AE-8B84-69396E559C86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3FC2-FE0A-4B8E-9866-981D991F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78909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943D0ED-B965-45AE-8B84-69396E559C86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3FC2-FE0A-4B8E-9866-981D991F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95538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943D0ED-B965-45AE-8B84-69396E559C86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55A3FC2-FE0A-4B8E-9866-981D991F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911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Synq8BD1q0PRZ0UgYyh-F_EzxJscND29" TargetMode="External"/><Relationship Id="rId2" Type="http://schemas.openxmlformats.org/officeDocument/2006/relationships/hyperlink" Target="https://www.kaggle.com/datasets/gokulrajkmv/unemployment-in-indi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A8425-B19E-4929-4B3F-761D20FB6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669577"/>
            <a:ext cx="8991600" cy="1645920"/>
          </a:xfrm>
        </p:spPr>
        <p:txBody>
          <a:bodyPr>
            <a:normAutofit/>
          </a:bodyPr>
          <a:lstStyle/>
          <a:p>
            <a:r>
              <a:rPr lang="en-US" dirty="0"/>
              <a:t>Analysis of Unemployment Trends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AC621-9C98-A21B-4CBE-077916FC32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3" y="2445086"/>
            <a:ext cx="6801612" cy="1239894"/>
          </a:xfrm>
        </p:spPr>
        <p:txBody>
          <a:bodyPr/>
          <a:lstStyle/>
          <a:p>
            <a:r>
              <a:rPr lang="en-IN" b="1" i="1" dirty="0">
                <a:solidFill>
                  <a:schemeClr val="accent4">
                    <a:lumMod val="50000"/>
                  </a:schemeClr>
                </a:solidFill>
              </a:rPr>
              <a:t>In India during 2020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206D93-4717-DE14-7C6D-9978EFCD9BC6}"/>
              </a:ext>
            </a:extLst>
          </p:cNvPr>
          <p:cNvSpPr txBox="1"/>
          <p:nvPr/>
        </p:nvSpPr>
        <p:spPr>
          <a:xfrm>
            <a:off x="8200103" y="4874684"/>
            <a:ext cx="39918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Project By:-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Ayush Singh  - CEC_131 </a:t>
            </a:r>
          </a:p>
          <a:p>
            <a:r>
              <a:rPr lang="en-IN" dirty="0">
                <a:solidFill>
                  <a:schemeClr val="bg1"/>
                </a:solidFill>
              </a:rPr>
              <a:t>Abhishek Kumar -  CEC_132</a:t>
            </a:r>
          </a:p>
          <a:p>
            <a:r>
              <a:rPr lang="en-IN" dirty="0">
                <a:solidFill>
                  <a:schemeClr val="bg1"/>
                </a:solidFill>
              </a:rPr>
              <a:t>Aditya S Sarkar – CEC_134</a:t>
            </a:r>
          </a:p>
          <a:p>
            <a:r>
              <a:rPr lang="en-IN" dirty="0" err="1">
                <a:solidFill>
                  <a:schemeClr val="bg1"/>
                </a:solidFill>
              </a:rPr>
              <a:t>Chokkapu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Gowriswara</a:t>
            </a:r>
            <a:r>
              <a:rPr lang="en-IN" dirty="0">
                <a:solidFill>
                  <a:schemeClr val="bg1"/>
                </a:solidFill>
              </a:rPr>
              <a:t> Rao – CEC_136</a:t>
            </a:r>
          </a:p>
        </p:txBody>
      </p:sp>
      <p:pic>
        <p:nvPicPr>
          <p:cNvPr id="1026" name="Picture 2" descr="National Institute of Technology, Raipur - Wikipedia">
            <a:extLst>
              <a:ext uri="{FF2B5EF4-FFF2-40B4-BE49-F238E27FC236}">
                <a16:creationId xmlns:a16="http://schemas.microsoft.com/office/drawing/2014/main" id="{976DCAFB-E528-FF07-6B14-0EC068698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934" y="3065033"/>
            <a:ext cx="2086129" cy="233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B8C695-DA98-0CF5-7E00-D01362C15D42}"/>
              </a:ext>
            </a:extLst>
          </p:cNvPr>
          <p:cNvSpPr txBox="1"/>
          <p:nvPr/>
        </p:nvSpPr>
        <p:spPr>
          <a:xfrm>
            <a:off x="502598" y="4874684"/>
            <a:ext cx="43851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Guided By:-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 err="1">
                <a:solidFill>
                  <a:schemeClr val="bg1"/>
                </a:solidFill>
              </a:rPr>
              <a:t>Dr.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Mridu</a:t>
            </a:r>
            <a:r>
              <a:rPr lang="en-IN" dirty="0">
                <a:solidFill>
                  <a:schemeClr val="bg1"/>
                </a:solidFill>
              </a:rPr>
              <a:t> Sahu (Asst. Prof. NIT Raipur)</a:t>
            </a:r>
          </a:p>
          <a:p>
            <a:r>
              <a:rPr lang="en-IN" dirty="0" err="1">
                <a:solidFill>
                  <a:schemeClr val="bg1"/>
                </a:solidFill>
              </a:rPr>
              <a:t>Dr.</a:t>
            </a:r>
            <a:r>
              <a:rPr lang="en-IN" dirty="0">
                <a:solidFill>
                  <a:schemeClr val="bg1"/>
                </a:solidFill>
              </a:rPr>
              <a:t> Govind Gupta (Asst. Prof. NIT Raipur)</a:t>
            </a:r>
          </a:p>
        </p:txBody>
      </p:sp>
    </p:spTree>
    <p:extLst>
      <p:ext uri="{BB962C8B-B14F-4D97-AF65-F5344CB8AC3E}">
        <p14:creationId xmlns:p14="http://schemas.microsoft.com/office/powerpoint/2010/main" val="321788774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50C7B-A034-31EC-A922-90D145D68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9CCD2-5B70-5211-4732-21E0E8D59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5" y="2638044"/>
            <a:ext cx="7866593" cy="3101983"/>
          </a:xfrm>
        </p:spPr>
        <p:txBody>
          <a:bodyPr/>
          <a:lstStyle/>
          <a:p>
            <a:r>
              <a:rPr lang="en-IN" dirty="0"/>
              <a:t>Dataset used - </a:t>
            </a:r>
            <a:r>
              <a:rPr lang="en-IN" dirty="0">
                <a:hlinkClick r:id="rId2"/>
              </a:rPr>
              <a:t>https://www.kaggle.com/datasets/gokulrajkmv/unemployment-in-india</a:t>
            </a:r>
            <a:endParaRPr lang="en-IN" dirty="0"/>
          </a:p>
          <a:p>
            <a:r>
              <a:rPr lang="en-IN" dirty="0"/>
              <a:t>Python Code - </a:t>
            </a:r>
            <a:r>
              <a:rPr lang="en-IN" dirty="0">
                <a:hlinkClick r:id="rId3"/>
              </a:rPr>
              <a:t>https://colab.research.google.com/drive/1Synq8BD1q0PRZ0UgYyh-F_EzxJscND29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060822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57BA1-E8DF-2EB6-E4B5-4309E9A2D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627" y="964691"/>
            <a:ext cx="8436076" cy="495432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A9F7B-0B34-00DD-C052-DB11C1875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3987" y="6858000"/>
            <a:ext cx="7729728" cy="310198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69C7D9-49B6-648C-1661-B1AD69C51978}"/>
              </a:ext>
            </a:extLst>
          </p:cNvPr>
          <p:cNvSpPr/>
          <p:nvPr/>
        </p:nvSpPr>
        <p:spPr>
          <a:xfrm>
            <a:off x="3046217" y="2551837"/>
            <a:ext cx="613889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</a:t>
            </a:r>
            <a:br>
              <a:rPr lang="en-IN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r>
              <a:rPr lang="en-IN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51858470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13660-FC4E-A323-7642-C82810FD6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43583"/>
            <a:ext cx="7729728" cy="1188720"/>
          </a:xfrm>
        </p:spPr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37162-3B5D-8729-3A32-73AA3AB38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968" y="1960404"/>
            <a:ext cx="11739716" cy="44540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This presentation provides a comprehensive analysis of unemployment trends across various regions in India up to November 2020. The data includes estimated unemployment rates, employment numbers, and labor participation rates. Below is a detailed outline of the content covered in this presentation:</a:t>
            </a:r>
          </a:p>
          <a:p>
            <a:pPr marL="0" indent="0">
              <a:buNone/>
            </a:pPr>
            <a:r>
              <a:rPr lang="en-US" b="1" dirty="0"/>
              <a:t>Dataset Description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dataset includes monthly unemployment statistics for different states and regions in India.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Key metrics include the Estimated Unemployment Rate (%), Estimated Employed, and Estimated </a:t>
            </a:r>
            <a:r>
              <a:rPr lang="en-US" dirty="0" err="1"/>
              <a:t>Labour</a:t>
            </a:r>
            <a:r>
              <a:rPr lang="en-US" dirty="0"/>
              <a:t> Participation Rate (%).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data spans from the beginning of 2020 up to November 2020, capturing the impact of the COVID-19 pandemic.</a:t>
            </a:r>
          </a:p>
          <a:p>
            <a:pPr marL="0" indent="0">
              <a:buNone/>
            </a:pPr>
            <a:r>
              <a:rPr lang="en-US" b="1" dirty="0"/>
              <a:t>Objectives of the Analysis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identify trends in unemployment rates over time, particularly before and during the COVID-19 pandemic.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compare unemployment rates across different regions and states in India.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assess the impact of the COVID-19 pandemic on employment and labor participation rates.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provide insights that can help policymakers address unemployment issues effectively.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Tools used – Python Libraries for Data Preprocessing &amp; Visualization, MS Power BI for Report Making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251307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C93AC-A4BE-1BE1-408F-B63ECD539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774A964-14F9-D864-8FB0-7496A1951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175452572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0517E-A654-13A5-1198-454DF6E5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6BD728-1D0A-CE0F-117E-826A8EEDB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51541"/>
          </a:xfrm>
        </p:spPr>
      </p:pic>
    </p:spTree>
    <p:extLst>
      <p:ext uri="{BB962C8B-B14F-4D97-AF65-F5344CB8AC3E}">
        <p14:creationId xmlns:p14="http://schemas.microsoft.com/office/powerpoint/2010/main" val="113963394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530FB-F7F2-A8B3-BD13-4C0471A2B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8A88AE-BF6A-EE79-B523-B8C64D0E1E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64"/>
            <a:ext cx="12192000" cy="6963066"/>
          </a:xfrm>
        </p:spPr>
      </p:pic>
    </p:spTree>
    <p:extLst>
      <p:ext uri="{BB962C8B-B14F-4D97-AF65-F5344CB8AC3E}">
        <p14:creationId xmlns:p14="http://schemas.microsoft.com/office/powerpoint/2010/main" val="4384147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B8D85-46B8-2E7B-E94B-39B376EA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ACCFF8-90FE-A816-1BE7-9B4BF606BE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64"/>
            <a:ext cx="12192000" cy="6888436"/>
          </a:xfrm>
        </p:spPr>
      </p:pic>
    </p:spTree>
    <p:extLst>
      <p:ext uri="{BB962C8B-B14F-4D97-AF65-F5344CB8AC3E}">
        <p14:creationId xmlns:p14="http://schemas.microsoft.com/office/powerpoint/2010/main" val="324913750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DCA1C-AA9B-9DAA-E606-E2CD42804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B4F9E2-75B6-4072-DDF2-0D31E73B91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106448" cy="7757652"/>
          </a:xfrm>
        </p:spPr>
      </p:pic>
    </p:spTree>
    <p:extLst>
      <p:ext uri="{BB962C8B-B14F-4D97-AF65-F5344CB8AC3E}">
        <p14:creationId xmlns:p14="http://schemas.microsoft.com/office/powerpoint/2010/main" val="269136649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6CC3E-2509-69E4-3317-FCC23FCE4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C5399F-DBB6-341C-5162-ED12FB52D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54348" cy="7004082"/>
          </a:xfrm>
        </p:spPr>
      </p:pic>
    </p:spTree>
    <p:extLst>
      <p:ext uri="{BB962C8B-B14F-4D97-AF65-F5344CB8AC3E}">
        <p14:creationId xmlns:p14="http://schemas.microsoft.com/office/powerpoint/2010/main" val="296255854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CF8AD-3E28-7308-331D-B303ADC39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1C95-371B-2F1B-14E7-5CC1D746B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251" y="2464849"/>
            <a:ext cx="10864645" cy="3808132"/>
          </a:xfrm>
        </p:spPr>
        <p:txBody>
          <a:bodyPr>
            <a:normAutofit/>
          </a:bodyPr>
          <a:lstStyle/>
          <a:p>
            <a:r>
              <a:rPr lang="en-IN" dirty="0"/>
              <a:t>Haryana &amp; Tripura have the highest Average Unemployment Rate in 2020</a:t>
            </a:r>
          </a:p>
          <a:p>
            <a:r>
              <a:rPr lang="en-IN" dirty="0"/>
              <a:t>The NORTH Region was the most affected due to COVID-19 crisis, Delhi &amp; Haryana being the largest contributors</a:t>
            </a:r>
          </a:p>
          <a:p>
            <a:r>
              <a:rPr lang="en-IN" b="0" i="0" dirty="0">
                <a:solidFill>
                  <a:srgbClr val="202214"/>
                </a:solidFill>
                <a:effectLst/>
                <a:latin typeface="+mj-lt"/>
              </a:rPr>
              <a:t>Most impacted States/Union Territories</a:t>
            </a:r>
            <a:r>
              <a:rPr lang="en-IN" u="sng" dirty="0">
                <a:solidFill>
                  <a:srgbClr val="008ABC"/>
                </a:solidFill>
                <a:latin typeface="+mj-lt"/>
              </a:rPr>
              <a:t> :-</a:t>
            </a:r>
            <a:endParaRPr lang="en-IN" b="0" i="0" dirty="0">
              <a:solidFill>
                <a:srgbClr val="202214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C4043"/>
                </a:solidFill>
                <a:effectLst/>
                <a:latin typeface="+mj-lt"/>
              </a:rPr>
              <a:t>Puducherry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C4043"/>
                </a:solidFill>
                <a:effectLst/>
                <a:latin typeface="+mj-lt"/>
              </a:rPr>
              <a:t>Jharkhand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C4043"/>
                </a:solidFill>
                <a:effectLst/>
                <a:latin typeface="+mj-lt"/>
              </a:rPr>
              <a:t>Bihar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C4043"/>
                </a:solidFill>
                <a:effectLst/>
                <a:latin typeface="+mj-lt"/>
              </a:rPr>
              <a:t>Haryana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C4043"/>
                </a:solidFill>
                <a:effectLst/>
                <a:latin typeface="+mj-lt"/>
              </a:rPr>
              <a:t>Tripura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722205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34</TotalTime>
  <Words>327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Parcel</vt:lpstr>
      <vt:lpstr>Analysis of Unemployment Trends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INSIGHTS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AYUSH SINGH</dc:creator>
  <cp:lastModifiedBy>AYUSH SINGH</cp:lastModifiedBy>
  <cp:revision>1</cp:revision>
  <dcterms:created xsi:type="dcterms:W3CDTF">2024-06-24T17:38:19Z</dcterms:created>
  <dcterms:modified xsi:type="dcterms:W3CDTF">2024-06-24T18:13:16Z</dcterms:modified>
</cp:coreProperties>
</file>