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792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13A8-282A-4326-9ECB-CC415522771B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7499-E6F7-4008-A927-1CE9B9692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81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13A8-282A-4326-9ECB-CC415522771B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7499-E6F7-4008-A927-1CE9B9692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76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13A8-282A-4326-9ECB-CC415522771B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7499-E6F7-4008-A927-1CE9B96920B9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297495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13A8-282A-4326-9ECB-CC415522771B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7499-E6F7-4008-A927-1CE9B9692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647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13A8-282A-4326-9ECB-CC415522771B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7499-E6F7-4008-A927-1CE9B96920B9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45985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13A8-282A-4326-9ECB-CC415522771B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7499-E6F7-4008-A927-1CE9B9692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1626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13A8-282A-4326-9ECB-CC415522771B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7499-E6F7-4008-A927-1CE9B9692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02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13A8-282A-4326-9ECB-CC415522771B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7499-E6F7-4008-A927-1CE9B9692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52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13A8-282A-4326-9ECB-CC415522771B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7499-E6F7-4008-A927-1CE9B9692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4891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13A8-282A-4326-9ECB-CC415522771B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7499-E6F7-4008-A927-1CE9B9692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681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13A8-282A-4326-9ECB-CC415522771B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7499-E6F7-4008-A927-1CE9B9692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908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13A8-282A-4326-9ECB-CC415522771B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7499-E6F7-4008-A927-1CE9B9692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003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13A8-282A-4326-9ECB-CC415522771B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7499-E6F7-4008-A927-1CE9B9692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37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13A8-282A-4326-9ECB-CC415522771B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7499-E6F7-4008-A927-1CE9B9692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751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13A8-282A-4326-9ECB-CC415522771B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7499-E6F7-4008-A927-1CE9B9692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205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3813A8-282A-4326-9ECB-CC415522771B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547499-E6F7-4008-A927-1CE9B9692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9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3813A8-282A-4326-9ECB-CC415522771B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8547499-E6F7-4008-A927-1CE9B96920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083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FC71F-9D63-D87D-41CA-305FB55CDE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/>
              <a:t>The Benefits of Yoga and Meditation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9BAD7-70DB-18B6-1E33-5665EAA52F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154350"/>
            <a:ext cx="7766936" cy="1096899"/>
          </a:xfrm>
        </p:spPr>
        <p:txBody>
          <a:bodyPr/>
          <a:lstStyle/>
          <a:p>
            <a:r>
              <a:rPr lang="en-US" dirty="0"/>
              <a:t>Unlocking the Power of Mind, Body, and Spirit</a:t>
            </a:r>
          </a:p>
        </p:txBody>
      </p:sp>
    </p:spTree>
    <p:extLst>
      <p:ext uri="{BB962C8B-B14F-4D97-AF65-F5344CB8AC3E}">
        <p14:creationId xmlns:p14="http://schemas.microsoft.com/office/powerpoint/2010/main" val="2139094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78+ Thousand Sunset Yoga Pose Royalty-Free Images, Stock Photos &amp; Pictures  | Shutterstock">
            <a:extLst>
              <a:ext uri="{FF2B5EF4-FFF2-40B4-BE49-F238E27FC236}">
                <a16:creationId xmlns:a16="http://schemas.microsoft.com/office/drawing/2014/main" id="{EF894E3D-B56B-2424-172C-A31C392668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-1" b="7559"/>
          <a:stretch/>
        </p:blipFill>
        <p:spPr bwMode="auto">
          <a:xfrm>
            <a:off x="0" y="1"/>
            <a:ext cx="12192001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2DCDC70-ED7C-16D0-55BE-1A90391DF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Introduction</a:t>
            </a:r>
            <a:r>
              <a:rPr lang="en-US" b="1" i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Yoga and Meditation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EF7AF-398B-3F00-8FF5-1D7166A8A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/>
                </a:solidFill>
              </a:rPr>
              <a:t>Yoga and meditation are ancient practices rooted in Indian philosophy.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/>
                </a:solidFill>
              </a:rPr>
              <a:t>Over 300 million people worldwide practice yoga (Source: Yoga Alliance).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/>
                </a:solidFill>
              </a:rPr>
              <a:t>Recognized by modern science for improving physical and mental health.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bg1"/>
                </a:solidFill>
              </a:rPr>
              <a:t>Increasingly used in wellness programs, therapy, and even in workplaces.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39574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 descr="Free Sunrise Yoga Pose Image | Download at StockCake">
            <a:extLst>
              <a:ext uri="{FF2B5EF4-FFF2-40B4-BE49-F238E27FC236}">
                <a16:creationId xmlns:a16="http://schemas.microsoft.com/office/drawing/2014/main" id="{A9EC49D9-5DD5-3FA9-6C24-AFE3B56BAE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412" y="0"/>
            <a:ext cx="1223682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BC5C44-C38E-A25A-6FE9-BC4A594E0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ct val="150000"/>
              </a:lnSpc>
            </a:pPr>
            <a:r>
              <a:rPr lang="en-US" b="1" dirty="0">
                <a:solidFill>
                  <a:schemeClr val="bg2"/>
                </a:solidFill>
              </a:rPr>
              <a:t>What is Yoga?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FCA4DF0-8790-4BCB-3998-CFA9B2A9322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2158777"/>
            <a:ext cx="9870138" cy="38843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Definition: A practice that unites body, mind, and breath.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Components: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Asanas (physical postures)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Pranayama (breathing techniques)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Dhyana (meditation)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Yamas &amp;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Niyamas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 (ethical disciplines)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rial" panose="020B0604020202020204" pitchFamily="34" charset="0"/>
              </a:rPr>
              <a:t>Popular Styles: Hatha (gentle), Vinyasa (flow), Ashtanga (rigorous), Yin (deep stretches)</a:t>
            </a:r>
          </a:p>
        </p:txBody>
      </p:sp>
    </p:spTree>
    <p:extLst>
      <p:ext uri="{BB962C8B-B14F-4D97-AF65-F5344CB8AC3E}">
        <p14:creationId xmlns:p14="http://schemas.microsoft.com/office/powerpoint/2010/main" val="145641023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1,120 Serene Sunrise Yoga Session Stock Photos - Free &amp; Royalty-Free Stock  Photos from Dreamstime">
            <a:extLst>
              <a:ext uri="{FF2B5EF4-FFF2-40B4-BE49-F238E27FC236}">
                <a16:creationId xmlns:a16="http://schemas.microsoft.com/office/drawing/2014/main" id="{5188AB35-C016-E484-6431-99F4325EA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"/>
            <a:ext cx="12205576" cy="6850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4AE58B7-994A-F226-7081-AB821252B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21249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What is Meditation?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18E5E-6AA9-1F34-17E7-F9DDCD194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Definition: A practice of focused attention and mindfulness.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Goal: To calm the mind and promote self-awareness.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Popular Techniques: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Mindfulness meditation (focus on breath/senses)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Guided visualization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Loving-kindness (Metta)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Mantra meditation (e.g., OM chanting)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5926658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Can You Lose Weight Doing Yoga? A Detailed Guide for Your Yoga Practice  Below - ADDA Yoga Bali">
            <a:extLst>
              <a:ext uri="{FF2B5EF4-FFF2-40B4-BE49-F238E27FC236}">
                <a16:creationId xmlns:a16="http://schemas.microsoft.com/office/drawing/2014/main" id="{039D811B-3FEB-C5EB-924D-5A9DBB911D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5271"/>
          <a:stretch/>
        </p:blipFill>
        <p:spPr bwMode="auto">
          <a:xfrm>
            <a:off x="0" y="0"/>
            <a:ext cx="12192000" cy="7017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18C59A6-57AB-44A6-F3D9-B79BBDFCE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Physical Benefits of Yoga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10380-DB6C-9DF4-CE84-1D11E61E8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Increases flexibility and joint health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Builds muscle strength without bulk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Enhances circulation and lung capacity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Aids in digestion and reduces inflammation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Helps with chronic pain relief (e.g., back pain, arthritis)</a:t>
            </a:r>
          </a:p>
        </p:txBody>
      </p:sp>
    </p:spTree>
    <p:extLst>
      <p:ext uri="{BB962C8B-B14F-4D97-AF65-F5344CB8AC3E}">
        <p14:creationId xmlns:p14="http://schemas.microsoft.com/office/powerpoint/2010/main" val="3798545332"/>
      </p:ext>
    </p:extLst>
  </p:cSld>
  <p:clrMapOvr>
    <a:masterClrMapping/>
  </p:clrMapOvr>
  <p:transition spd="slow">
    <p:wipe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Stress, Anxiety &amp; Depression: How To Boost Mental Health By Playing God  Till God Really Arrives">
            <a:extLst>
              <a:ext uri="{FF2B5EF4-FFF2-40B4-BE49-F238E27FC236}">
                <a16:creationId xmlns:a16="http://schemas.microsoft.com/office/drawing/2014/main" id="{3E4247F1-7C2E-A505-41BB-826124C909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6000"/>
                    </a14:imgEffect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CB62812-E697-6F38-027C-A91227958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Mental and Emotional 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B0E3D-37F8-2B35-7E71-D4508C128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Reduces cortisol (stress hormone) levels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Enhances mood and helps manage depression and anxiety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Improves focus, memory, and emotional control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Encourages mindfulness and self-acceptance</a:t>
            </a:r>
          </a:p>
          <a:p>
            <a:pPr>
              <a:lnSpc>
                <a:spcPct val="150000"/>
              </a:lnSpc>
            </a:pP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4087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 descr="Free Sunrise Yoga Pose Image | Download at StockCake">
            <a:extLst>
              <a:ext uri="{FF2B5EF4-FFF2-40B4-BE49-F238E27FC236}">
                <a16:creationId xmlns:a16="http://schemas.microsoft.com/office/drawing/2014/main" id="{54B1C061-A88F-08A0-7388-0EE0F45D5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412" y="0"/>
            <a:ext cx="1223682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5BB6CCF-DA6E-ADB5-C75C-02CE18A56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Benefits of Meditation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B9318-D83E-AC8E-E519-538A10CB48E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4867" y="2040799"/>
            <a:ext cx="8164415" cy="277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Promotes neuroplasticity (brain’s ability to change and adapt)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Regular meditation increases gray matter in the hippocampus (memory)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Reduces amygdala activity (fear/stress response)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Boosts creativity and problem-solving abilities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Enhances self-awareness and empathy</a:t>
            </a:r>
          </a:p>
        </p:txBody>
      </p:sp>
    </p:spTree>
    <p:extLst>
      <p:ext uri="{BB962C8B-B14F-4D97-AF65-F5344CB8AC3E}">
        <p14:creationId xmlns:p14="http://schemas.microsoft.com/office/powerpoint/2010/main" val="2835512275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dkUpDiag">
          <a:fgClr>
            <a:schemeClr val="accent2">
              <a:lumMod val="20000"/>
              <a:lumOff val="8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80721-532B-1C1E-6CC9-FC7EB9455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9879"/>
          </a:xfrm>
          <a:gradFill>
            <a:gsLst>
              <a:gs pos="100000">
                <a:schemeClr val="accent1">
                  <a:lumMod val="45000"/>
                  <a:lumOff val="55000"/>
                </a:schemeClr>
              </a:gs>
              <a:gs pos="31000">
                <a:srgbClr val="FFFF00"/>
              </a:gs>
            </a:gsLst>
            <a:lin ang="5400000" scaled="1"/>
          </a:gradFill>
        </p:spPr>
        <p:txBody>
          <a:bodyPr/>
          <a:lstStyle/>
          <a:p>
            <a:r>
              <a:rPr lang="en-US" dirty="0"/>
              <a:t>Yoga and Meditation in Daily Life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A2322-CC82-589C-5C06-5ED56492F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Morning routine: 10-minute yoga stretch + 5-minute breathing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During work breaks: 2 minutes of mindful breathing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Before bed: Gentle yoga to relax the nervous system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Use apps like Headspace, Calm, or Insight Timer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2">
                    <a:lumMod val="75000"/>
                  </a:schemeClr>
                </a:solidFill>
              </a:rPr>
              <a:t>Attend yoga studios or online Zoom classes</a:t>
            </a:r>
          </a:p>
          <a:p>
            <a:pPr>
              <a:lnSpc>
                <a:spcPct val="200000"/>
              </a:lnSpc>
            </a:pPr>
            <a:endParaRPr lang="en-US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652384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pattFill prst="pct30">
          <a:fgClr>
            <a:schemeClr val="accent1">
              <a:lumMod val="40000"/>
              <a:lumOff val="60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DFD44-6AFE-7D46-189D-4909BCD79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7960"/>
          </a:xfrm>
          <a:gradFill>
            <a:gsLst>
              <a:gs pos="100000">
                <a:schemeClr val="accent1">
                  <a:lumMod val="45000"/>
                  <a:lumOff val="55000"/>
                </a:schemeClr>
              </a:gs>
              <a:gs pos="31000">
                <a:srgbClr val="FFFF00"/>
              </a:gs>
            </a:gsLst>
            <a:lin ang="5400000" scaled="1"/>
          </a:gradFill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Scientific Evidence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6119A-7EB5-EC64-5AB0-B8EBDE275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574" y="1843645"/>
            <a:ext cx="8596668" cy="3880773"/>
          </a:xfrm>
        </p:spPr>
        <p:txBody>
          <a:bodyPr/>
          <a:lstStyle/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Harvard study: Yoga helps reduce symptoms of PTSD and depression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Johns Hopkins: Yoga improves balance and mobility in older adults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American Psychological Association: Meditation reduces symptoms of anxiety and boosts resilience</a:t>
            </a:r>
          </a:p>
          <a:p>
            <a:pPr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WHO promotes mindfulness practices in mental health guidelines</a:t>
            </a:r>
          </a:p>
          <a:p>
            <a:pPr>
              <a:lnSpc>
                <a:spcPct val="200000"/>
              </a:lnSpc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475075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build="p"/>
    </p:bld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106</TotalTime>
  <Words>388</Words>
  <Application>Microsoft Office PowerPoint</Application>
  <PresentationFormat>Widescreen</PresentationFormat>
  <Paragraphs>51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Trebuchet MS</vt:lpstr>
      <vt:lpstr>Wingdings</vt:lpstr>
      <vt:lpstr>Wingdings 3</vt:lpstr>
      <vt:lpstr>Facet</vt:lpstr>
      <vt:lpstr>The Benefits of Yoga and Meditation</vt:lpstr>
      <vt:lpstr>Introduction Yoga and Meditation </vt:lpstr>
      <vt:lpstr>What is Yoga?</vt:lpstr>
      <vt:lpstr>What is Meditation?</vt:lpstr>
      <vt:lpstr>Physical Benefits of Yoga</vt:lpstr>
      <vt:lpstr>Mental and Emotional Benefits</vt:lpstr>
      <vt:lpstr>Benefits of Meditation</vt:lpstr>
      <vt:lpstr>Yoga and Meditation in Daily Life</vt:lpstr>
      <vt:lpstr>Scientific Evidence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BIJWASAN12</dc:creator>
  <cp:lastModifiedBy>BIJWASAN12</cp:lastModifiedBy>
  <cp:revision>2</cp:revision>
  <dcterms:created xsi:type="dcterms:W3CDTF">2025-05-27T05:14:50Z</dcterms:created>
  <dcterms:modified xsi:type="dcterms:W3CDTF">2025-05-28T05:04:35Z</dcterms:modified>
</cp:coreProperties>
</file>