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027" y="208789"/>
            <a:ext cx="10821944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B176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B176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B176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408" y="684497"/>
            <a:ext cx="9189971" cy="5196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88078" y="2554984"/>
            <a:ext cx="3415842" cy="2089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0B176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7609" y="1158748"/>
            <a:ext cx="10576780" cy="3594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Shyamsir.com/" TargetMode="Externa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12.jpg"/><Relationship Id="rId4" Type="http://schemas.openxmlformats.org/officeDocument/2006/relationships/hyperlink" Target="http://www.Shyamsir.com/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Shyamsir.com/" TargetMode="Externa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hyperlink" Target="http://www.Shyamsir.com/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hyperlink" Target="http://www.Shyamsir.com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Relationship Id="rId3" Type="http://schemas.openxmlformats.org/officeDocument/2006/relationships/hyperlink" Target="http://www.Shyamsir.com/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Relationship Id="rId3" Type="http://schemas.openxmlformats.org/officeDocument/2006/relationships/image" Target="../media/image5.jpg"/><Relationship Id="rId4" Type="http://schemas.openxmlformats.org/officeDocument/2006/relationships/hyperlink" Target="http://www.python.org/downloads/" TargetMode="External"/><Relationship Id="rId5" Type="http://schemas.openxmlformats.org/officeDocument/2006/relationships/image" Target="../media/image8.jpg"/><Relationship Id="rId6" Type="http://schemas.openxmlformats.org/officeDocument/2006/relationships/hyperlink" Target="http://www.Shyamsir.com/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9.jpg"/><Relationship Id="rId4" Type="http://schemas.openxmlformats.org/officeDocument/2006/relationships/hyperlink" Target="http://www.Shyamsir.com/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Relationship Id="rId3" Type="http://schemas.openxmlformats.org/officeDocument/2006/relationships/hyperlink" Target="http://www.jetbrains.com/pycharm" TargetMode="External"/><Relationship Id="rId4" Type="http://schemas.openxmlformats.org/officeDocument/2006/relationships/image" Target="../media/image10.jpg"/><Relationship Id="rId5" Type="http://schemas.openxmlformats.org/officeDocument/2006/relationships/hyperlink" Target="http://www.Shyamsir.com/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Shyamsir.com/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11.jpg"/><Relationship Id="rId4" Type="http://schemas.openxmlformats.org/officeDocument/2006/relationships/hyperlink" Target="http://www.Shyamsir.com/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30911" rIns="0" bIns="0" rtlCol="0" vert="horz">
            <a:spAutoFit/>
          </a:bodyPr>
          <a:lstStyle/>
          <a:p>
            <a:pPr marL="491490" marR="5080" indent="-388620">
              <a:lnSpc>
                <a:spcPct val="117500"/>
              </a:lnSpc>
              <a:spcBef>
                <a:spcPts val="100"/>
              </a:spcBef>
            </a:pPr>
            <a:r>
              <a:rPr dirty="0" u="heavy" sz="3200" spc="-185" b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  <a:hlinkClick r:id="rId2"/>
              </a:rPr>
              <a:t>www.Shyamsir.com </a:t>
            </a:r>
            <a:r>
              <a:rPr dirty="0" sz="3200" spc="-185" b="0">
                <a:solidFill>
                  <a:srgbClr val="0563C1"/>
                </a:solidFill>
                <a:latin typeface="Trebuchet MS"/>
                <a:cs typeface="Trebuchet MS"/>
              </a:rPr>
              <a:t> </a:t>
            </a:r>
            <a:r>
              <a:rPr dirty="0" sz="3200" spc="-60" b="0">
                <a:solidFill>
                  <a:srgbClr val="000000"/>
                </a:solidFill>
                <a:latin typeface="Trebuchet MS"/>
                <a:cs typeface="Trebuchet MS"/>
              </a:rPr>
              <a:t>78</a:t>
            </a:r>
            <a:r>
              <a:rPr dirty="0" sz="3200" spc="-24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200" spc="-60" b="0">
                <a:solidFill>
                  <a:srgbClr val="000000"/>
                </a:solidFill>
                <a:latin typeface="Trebuchet MS"/>
                <a:cs typeface="Trebuchet MS"/>
              </a:rPr>
              <a:t>74</a:t>
            </a:r>
            <a:r>
              <a:rPr dirty="0" sz="3200" spc="-24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200" spc="-60" b="0">
                <a:solidFill>
                  <a:srgbClr val="000000"/>
                </a:solidFill>
                <a:latin typeface="Trebuchet MS"/>
                <a:cs typeface="Trebuchet MS"/>
              </a:rPr>
              <a:t>39</a:t>
            </a:r>
            <a:r>
              <a:rPr dirty="0" sz="3200" spc="-24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200" spc="-60" b="0">
                <a:solidFill>
                  <a:srgbClr val="000000"/>
                </a:solidFill>
                <a:latin typeface="Trebuchet MS"/>
                <a:cs typeface="Trebuchet MS"/>
              </a:rPr>
              <a:t>11</a:t>
            </a:r>
            <a:r>
              <a:rPr dirty="0" sz="3200" spc="-24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200" spc="-60" b="0">
                <a:solidFill>
                  <a:srgbClr val="000000"/>
                </a:solidFill>
                <a:latin typeface="Trebuchet MS"/>
                <a:cs typeface="Trebuchet MS"/>
              </a:rPr>
              <a:t>91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1551" y="23812"/>
            <a:ext cx="1629788" cy="16557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337431" y="23812"/>
            <a:ext cx="1587336" cy="15763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14201" y="901395"/>
            <a:ext cx="2019045" cy="24571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481726" y="6428920"/>
            <a:ext cx="1228090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 spc="-70">
                <a:solidFill>
                  <a:srgbClr val="898989"/>
                </a:solidFill>
                <a:latin typeface="Trebuchet MS"/>
                <a:cs typeface="Trebuchet MS"/>
                <a:hlinkClick r:id="rId2"/>
              </a:rPr>
              <a:t>www.Shyamsir.com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027" y="208789"/>
            <a:ext cx="83591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Editor </a:t>
            </a:r>
            <a:r>
              <a:rPr dirty="0"/>
              <a:t>– PyCharm – </a:t>
            </a:r>
            <a:r>
              <a:rPr dirty="0" spc="-20"/>
              <a:t>Install </a:t>
            </a:r>
            <a:r>
              <a:rPr dirty="0"/>
              <a:t>and</a:t>
            </a:r>
            <a:r>
              <a:rPr dirty="0" spc="25"/>
              <a:t> </a:t>
            </a:r>
            <a:r>
              <a:rPr dirty="0" spc="-5"/>
              <a:t>Open</a:t>
            </a:r>
          </a:p>
        </p:txBody>
      </p:sp>
      <p:sp>
        <p:nvSpPr>
          <p:cNvPr id="3" name="object 3"/>
          <p:cNvSpPr/>
          <p:nvPr/>
        </p:nvSpPr>
        <p:spPr>
          <a:xfrm>
            <a:off x="11058397" y="145129"/>
            <a:ext cx="832797" cy="832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1393" y="1273483"/>
            <a:ext cx="9099282" cy="53280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481726" y="6428920"/>
            <a:ext cx="1228090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 spc="-70">
                <a:solidFill>
                  <a:srgbClr val="898989"/>
                </a:solidFill>
                <a:latin typeface="Trebuchet MS"/>
                <a:cs typeface="Trebuchet MS"/>
                <a:hlinkClick r:id="rId4"/>
              </a:rPr>
              <a:t>www.Shyamsir.com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5104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614"/>
              </a:spcBef>
            </a:pPr>
            <a:r>
              <a:rPr dirty="0" spc="-30"/>
              <a:t>Any</a:t>
            </a:r>
            <a:r>
              <a:rPr dirty="0" spc="-80"/>
              <a:t> </a:t>
            </a:r>
            <a:r>
              <a:rPr dirty="0" spc="-10"/>
              <a:t>Question?</a:t>
            </a:r>
          </a:p>
          <a:p>
            <a:pPr algn="ctr" marL="102870" marR="96520">
              <a:lnSpc>
                <a:spcPct val="117500"/>
              </a:lnSpc>
              <a:spcBef>
                <a:spcPts val="434"/>
              </a:spcBef>
            </a:pPr>
            <a:r>
              <a:rPr dirty="0" u="heavy" sz="3200" spc="-85" b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  <a:hlinkClick r:id="rId2"/>
              </a:rPr>
              <a:t>ww</a:t>
            </a:r>
            <a:r>
              <a:rPr dirty="0" u="heavy" sz="3200" spc="-305" b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  <a:hlinkClick r:id="rId2"/>
              </a:rPr>
              <a:t>w</a:t>
            </a:r>
            <a:r>
              <a:rPr dirty="0" u="heavy" sz="3200" spc="-370" b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  <a:hlinkClick r:id="rId2"/>
              </a:rPr>
              <a:t>.</a:t>
            </a:r>
            <a:r>
              <a:rPr dirty="0" u="heavy" sz="3200" spc="-70" b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  <a:hlinkClick r:id="rId2"/>
              </a:rPr>
              <a:t>S</a:t>
            </a:r>
            <a:r>
              <a:rPr dirty="0" u="heavy" sz="3200" spc="-125" b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  <a:hlinkClick r:id="rId2"/>
              </a:rPr>
              <a:t>h</a:t>
            </a:r>
            <a:r>
              <a:rPr dirty="0" u="heavy" sz="3200" spc="-180" b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  <a:hlinkClick r:id="rId2"/>
              </a:rPr>
              <a:t>y</a:t>
            </a:r>
            <a:r>
              <a:rPr dirty="0" u="heavy" sz="3200" spc="-145" b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  <a:hlinkClick r:id="rId2"/>
              </a:rPr>
              <a:t>a</a:t>
            </a:r>
            <a:r>
              <a:rPr dirty="0" u="heavy" sz="3200" spc="-95" b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  <a:hlinkClick r:id="rId2"/>
              </a:rPr>
              <a:t>m</a:t>
            </a:r>
            <a:r>
              <a:rPr dirty="0" u="heavy" sz="3200" spc="-50" b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  <a:hlinkClick r:id="rId2"/>
              </a:rPr>
              <a:t>s</a:t>
            </a:r>
            <a:r>
              <a:rPr dirty="0" u="heavy" sz="3200" spc="-180" b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  <a:hlinkClick r:id="rId2"/>
              </a:rPr>
              <a:t>i</a:t>
            </a:r>
            <a:r>
              <a:rPr dirty="0" u="heavy" sz="3200" spc="-459" b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  <a:hlinkClick r:id="rId2"/>
              </a:rPr>
              <a:t>r</a:t>
            </a:r>
            <a:r>
              <a:rPr dirty="0" u="heavy" sz="3200" spc="-370" b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  <a:hlinkClick r:id="rId2"/>
              </a:rPr>
              <a:t>.</a:t>
            </a:r>
            <a:r>
              <a:rPr dirty="0" u="heavy" sz="3200" spc="-265" b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  <a:hlinkClick r:id="rId2"/>
              </a:rPr>
              <a:t>c</a:t>
            </a:r>
            <a:r>
              <a:rPr dirty="0" u="heavy" sz="3200" spc="-30" b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  <a:hlinkClick r:id="rId2"/>
              </a:rPr>
              <a:t>o</a:t>
            </a:r>
            <a:r>
              <a:rPr dirty="0" u="heavy" sz="3200" spc="-70" b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  <a:hlinkClick r:id="rId2"/>
              </a:rPr>
              <a:t>m </a:t>
            </a:r>
            <a:r>
              <a:rPr dirty="0" sz="3200" spc="-40" b="0">
                <a:solidFill>
                  <a:srgbClr val="0563C1"/>
                </a:solidFill>
                <a:latin typeface="Trebuchet MS"/>
                <a:cs typeface="Trebuchet MS"/>
              </a:rPr>
              <a:t> </a:t>
            </a:r>
            <a:r>
              <a:rPr dirty="0" sz="3200" spc="-60" b="0">
                <a:solidFill>
                  <a:srgbClr val="000000"/>
                </a:solidFill>
                <a:latin typeface="Trebuchet MS"/>
                <a:cs typeface="Trebuchet MS"/>
              </a:rPr>
              <a:t>78</a:t>
            </a:r>
            <a:r>
              <a:rPr dirty="0" sz="3200" spc="-24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200" spc="-60" b="0">
                <a:solidFill>
                  <a:srgbClr val="000000"/>
                </a:solidFill>
                <a:latin typeface="Trebuchet MS"/>
                <a:cs typeface="Trebuchet MS"/>
              </a:rPr>
              <a:t>74</a:t>
            </a:r>
            <a:r>
              <a:rPr dirty="0" sz="3200" spc="-24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200" spc="-60" b="0">
                <a:solidFill>
                  <a:srgbClr val="000000"/>
                </a:solidFill>
                <a:latin typeface="Trebuchet MS"/>
                <a:cs typeface="Trebuchet MS"/>
              </a:rPr>
              <a:t>39</a:t>
            </a:r>
            <a:r>
              <a:rPr dirty="0" sz="3200" spc="-24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200" spc="-60" b="0">
                <a:solidFill>
                  <a:srgbClr val="000000"/>
                </a:solidFill>
                <a:latin typeface="Trebuchet MS"/>
                <a:cs typeface="Trebuchet MS"/>
              </a:rPr>
              <a:t>11</a:t>
            </a:r>
            <a:r>
              <a:rPr dirty="0" sz="3200" spc="-24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200" spc="-60" b="0">
                <a:solidFill>
                  <a:srgbClr val="000000"/>
                </a:solidFill>
                <a:latin typeface="Trebuchet MS"/>
                <a:cs typeface="Trebuchet MS"/>
              </a:rPr>
              <a:t>91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1551" y="23812"/>
            <a:ext cx="1629788" cy="16557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337431" y="23812"/>
            <a:ext cx="1587336" cy="15763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481726" y="6428920"/>
            <a:ext cx="1228090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 spc="-70">
                <a:solidFill>
                  <a:srgbClr val="898989"/>
                </a:solidFill>
                <a:latin typeface="Trebuchet MS"/>
                <a:cs typeface="Trebuchet MS"/>
                <a:hlinkClick r:id="rId2"/>
              </a:rPr>
              <a:t>www.Shyamsir.com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7609" y="1179067"/>
            <a:ext cx="9664065" cy="1986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70">
                <a:latin typeface="Trebuchet MS"/>
                <a:cs typeface="Trebuchet MS"/>
              </a:rPr>
              <a:t>Python </a:t>
            </a:r>
            <a:r>
              <a:rPr dirty="0" sz="5400" spc="-190">
                <a:latin typeface="Trebuchet MS"/>
                <a:cs typeface="Trebuchet MS"/>
              </a:rPr>
              <a:t>is </a:t>
            </a:r>
            <a:r>
              <a:rPr dirty="0" sz="5400" spc="-254">
                <a:latin typeface="Trebuchet MS"/>
                <a:cs typeface="Trebuchet MS"/>
              </a:rPr>
              <a:t>a </a:t>
            </a:r>
            <a:r>
              <a:rPr dirty="0" sz="5400" spc="-204">
                <a:latin typeface="Trebuchet MS"/>
                <a:cs typeface="Trebuchet MS"/>
              </a:rPr>
              <a:t>programming</a:t>
            </a:r>
            <a:r>
              <a:rPr dirty="0" sz="5400" spc="-1015">
                <a:latin typeface="Trebuchet MS"/>
                <a:cs typeface="Trebuchet MS"/>
              </a:rPr>
              <a:t> </a:t>
            </a:r>
            <a:r>
              <a:rPr dirty="0" sz="5400" spc="-220">
                <a:latin typeface="Trebuchet MS"/>
                <a:cs typeface="Trebuchet MS"/>
              </a:rPr>
              <a:t>language</a:t>
            </a:r>
            <a:endParaRPr sz="5400">
              <a:latin typeface="Trebuchet MS"/>
              <a:cs typeface="Trebuchet MS"/>
            </a:endParaRPr>
          </a:p>
          <a:p>
            <a:pPr marL="41275">
              <a:lnSpc>
                <a:spcPct val="100000"/>
              </a:lnSpc>
              <a:spcBef>
                <a:spcPts val="4159"/>
              </a:spcBef>
            </a:pPr>
            <a:r>
              <a:rPr dirty="0" sz="4000" spc="-135">
                <a:solidFill>
                  <a:srgbClr val="202124"/>
                </a:solidFill>
                <a:latin typeface="Trebuchet MS"/>
                <a:cs typeface="Trebuchet MS"/>
              </a:rPr>
              <a:t>Guido </a:t>
            </a:r>
            <a:r>
              <a:rPr dirty="0" sz="4000" spc="-165">
                <a:solidFill>
                  <a:srgbClr val="202124"/>
                </a:solidFill>
                <a:latin typeface="Trebuchet MS"/>
                <a:cs typeface="Trebuchet MS"/>
              </a:rPr>
              <a:t>van</a:t>
            </a:r>
            <a:r>
              <a:rPr dirty="0" sz="4000" spc="-484">
                <a:solidFill>
                  <a:srgbClr val="202124"/>
                </a:solidFill>
                <a:latin typeface="Trebuchet MS"/>
                <a:cs typeface="Trebuchet MS"/>
              </a:rPr>
              <a:t> </a:t>
            </a:r>
            <a:r>
              <a:rPr dirty="0" sz="4000" spc="-105">
                <a:solidFill>
                  <a:srgbClr val="202124"/>
                </a:solidFill>
                <a:latin typeface="Trebuchet MS"/>
                <a:cs typeface="Trebuchet MS"/>
              </a:rPr>
              <a:t>Rossum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027" y="208789"/>
            <a:ext cx="36671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Remember</a:t>
            </a:r>
            <a:r>
              <a:rPr dirty="0" spc="-70"/>
              <a:t> </a:t>
            </a:r>
            <a:r>
              <a:rPr dirty="0" spc="-10"/>
              <a:t>that</a:t>
            </a:r>
          </a:p>
        </p:txBody>
      </p:sp>
      <p:sp>
        <p:nvSpPr>
          <p:cNvPr id="4" name="object 4"/>
          <p:cNvSpPr/>
          <p:nvPr/>
        </p:nvSpPr>
        <p:spPr>
          <a:xfrm>
            <a:off x="11058397" y="145129"/>
            <a:ext cx="832797" cy="832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48371" y="3360220"/>
            <a:ext cx="2257145" cy="2695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481726" y="6428920"/>
            <a:ext cx="1228090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 spc="-70">
                <a:solidFill>
                  <a:srgbClr val="898989"/>
                </a:solidFill>
                <a:latin typeface="Trebuchet MS"/>
                <a:cs typeface="Trebuchet MS"/>
                <a:hlinkClick r:id="rId4"/>
              </a:rPr>
              <a:t>www.Shyamsir.com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7609" y="1158748"/>
            <a:ext cx="9727565" cy="359473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90">
                <a:latin typeface="Trebuchet MS"/>
                <a:cs typeface="Trebuchet MS"/>
              </a:rPr>
              <a:t>Python </a:t>
            </a:r>
            <a:r>
              <a:rPr dirty="0" sz="2800" spc="-100">
                <a:latin typeface="Trebuchet MS"/>
                <a:cs typeface="Trebuchet MS"/>
              </a:rPr>
              <a:t>is </a:t>
            </a:r>
            <a:r>
              <a:rPr dirty="0" sz="2800" spc="-140">
                <a:latin typeface="Trebuchet MS"/>
                <a:cs typeface="Trebuchet MS"/>
              </a:rPr>
              <a:t>General </a:t>
            </a:r>
            <a:r>
              <a:rPr dirty="0" sz="2800" spc="-80">
                <a:latin typeface="Trebuchet MS"/>
                <a:cs typeface="Trebuchet MS"/>
              </a:rPr>
              <a:t>purpose </a:t>
            </a:r>
            <a:r>
              <a:rPr dirty="0" sz="2800" spc="-330">
                <a:latin typeface="Trebuchet MS"/>
                <a:cs typeface="Trebuchet MS"/>
              </a:rPr>
              <a:t>, </a:t>
            </a:r>
            <a:r>
              <a:rPr dirty="0" sz="2800" spc="-100">
                <a:latin typeface="Trebuchet MS"/>
                <a:cs typeface="Trebuchet MS"/>
              </a:rPr>
              <a:t>High </a:t>
            </a:r>
            <a:r>
              <a:rPr dirty="0" sz="2800" spc="-175">
                <a:latin typeface="Trebuchet MS"/>
                <a:cs typeface="Trebuchet MS"/>
              </a:rPr>
              <a:t>Level </a:t>
            </a:r>
            <a:r>
              <a:rPr dirty="0" sz="2800" spc="-330">
                <a:latin typeface="Trebuchet MS"/>
                <a:cs typeface="Trebuchet MS"/>
              </a:rPr>
              <a:t>, </a:t>
            </a:r>
            <a:r>
              <a:rPr dirty="0" sz="2800" spc="-135">
                <a:latin typeface="Trebuchet MS"/>
                <a:cs typeface="Trebuchet MS"/>
              </a:rPr>
              <a:t>Interpreted</a:t>
            </a:r>
            <a:r>
              <a:rPr dirty="0" sz="2800" spc="-540">
                <a:latin typeface="Trebuchet MS"/>
                <a:cs typeface="Trebuchet MS"/>
              </a:rPr>
              <a:t> </a:t>
            </a:r>
            <a:r>
              <a:rPr dirty="0" sz="2800" spc="-150">
                <a:latin typeface="Trebuchet MS"/>
                <a:cs typeface="Trebuchet MS"/>
              </a:rPr>
              <a:t>Language.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75">
                <a:latin typeface="Trebuchet MS"/>
                <a:cs typeface="Trebuchet MS"/>
              </a:rPr>
              <a:t>It’s </a:t>
            </a:r>
            <a:r>
              <a:rPr dirty="0" sz="2800" spc="-85">
                <a:latin typeface="Trebuchet MS"/>
                <a:cs typeface="Trebuchet MS"/>
              </a:rPr>
              <a:t>Open </a:t>
            </a:r>
            <a:r>
              <a:rPr dirty="0" sz="2800" spc="-110">
                <a:latin typeface="Trebuchet MS"/>
                <a:cs typeface="Trebuchet MS"/>
              </a:rPr>
              <a:t>Source </a:t>
            </a:r>
            <a:r>
              <a:rPr dirty="0" sz="2800" spc="-175">
                <a:latin typeface="Trebuchet MS"/>
                <a:cs typeface="Trebuchet MS"/>
              </a:rPr>
              <a:t>-</a:t>
            </a:r>
            <a:r>
              <a:rPr dirty="0" sz="2800" spc="-465">
                <a:latin typeface="Trebuchet MS"/>
                <a:cs typeface="Trebuchet MS"/>
              </a:rPr>
              <a:t> </a:t>
            </a:r>
            <a:r>
              <a:rPr dirty="0" sz="2800" spc="-155">
                <a:latin typeface="Trebuchet MS"/>
                <a:cs typeface="Trebuchet MS"/>
              </a:rPr>
              <a:t>Free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35">
                <a:latin typeface="Trebuchet MS"/>
                <a:cs typeface="Trebuchet MS"/>
              </a:rPr>
              <a:t>Rich</a:t>
            </a:r>
            <a:r>
              <a:rPr dirty="0" sz="2800" spc="-210">
                <a:latin typeface="Trebuchet MS"/>
                <a:cs typeface="Trebuchet MS"/>
              </a:rPr>
              <a:t> </a:t>
            </a:r>
            <a:r>
              <a:rPr dirty="0" sz="2800" spc="-145">
                <a:latin typeface="Trebuchet MS"/>
                <a:cs typeface="Trebuchet MS"/>
              </a:rPr>
              <a:t>Libraries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35">
                <a:latin typeface="Trebuchet MS"/>
                <a:cs typeface="Trebuchet MS"/>
              </a:rPr>
              <a:t>Portable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35">
                <a:latin typeface="Trebuchet MS"/>
                <a:cs typeface="Trebuchet MS"/>
              </a:rPr>
              <a:t>Easy </a:t>
            </a:r>
            <a:r>
              <a:rPr dirty="0" sz="2800" spc="-114">
                <a:latin typeface="Trebuchet MS"/>
                <a:cs typeface="Trebuchet MS"/>
              </a:rPr>
              <a:t>to</a:t>
            </a:r>
            <a:r>
              <a:rPr dirty="0" sz="2800" spc="-290">
                <a:latin typeface="Trebuchet MS"/>
                <a:cs typeface="Trebuchet MS"/>
              </a:rPr>
              <a:t> </a:t>
            </a:r>
            <a:r>
              <a:rPr dirty="0" sz="2800" spc="-130">
                <a:latin typeface="Trebuchet MS"/>
                <a:cs typeface="Trebuchet MS"/>
              </a:rPr>
              <a:t>learn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85">
                <a:latin typeface="Trebuchet MS"/>
                <a:cs typeface="Trebuchet MS"/>
              </a:rPr>
              <a:t>Supports </a:t>
            </a:r>
            <a:r>
              <a:rPr dirty="0" sz="2800" spc="-170">
                <a:latin typeface="Trebuchet MS"/>
                <a:cs typeface="Trebuchet MS"/>
              </a:rPr>
              <a:t>Object </a:t>
            </a:r>
            <a:r>
              <a:rPr dirty="0" sz="2800" spc="-125">
                <a:latin typeface="Trebuchet MS"/>
                <a:cs typeface="Trebuchet MS"/>
              </a:rPr>
              <a:t>Oriented</a:t>
            </a:r>
            <a:r>
              <a:rPr dirty="0" sz="2800" spc="-370">
                <a:latin typeface="Trebuchet MS"/>
                <a:cs typeface="Trebuchet MS"/>
              </a:rPr>
              <a:t> </a:t>
            </a:r>
            <a:r>
              <a:rPr dirty="0" sz="2800" spc="-135">
                <a:latin typeface="Trebuchet MS"/>
                <a:cs typeface="Trebuchet MS"/>
              </a:rPr>
              <a:t>concept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10">
                <a:latin typeface="Trebuchet MS"/>
                <a:cs typeface="Trebuchet MS"/>
              </a:rPr>
              <a:t>Many</a:t>
            </a:r>
            <a:r>
              <a:rPr dirty="0" sz="2800" spc="-210">
                <a:latin typeface="Trebuchet MS"/>
                <a:cs typeface="Trebuchet MS"/>
              </a:rPr>
              <a:t> </a:t>
            </a:r>
            <a:r>
              <a:rPr dirty="0" sz="2800" spc="-114">
                <a:latin typeface="Trebuchet MS"/>
                <a:cs typeface="Trebuchet MS"/>
              </a:rPr>
              <a:t>types</a:t>
            </a:r>
            <a:r>
              <a:rPr dirty="0" sz="2800" spc="-200">
                <a:latin typeface="Trebuchet MS"/>
                <a:cs typeface="Trebuchet MS"/>
              </a:rPr>
              <a:t> </a:t>
            </a:r>
            <a:r>
              <a:rPr dirty="0" sz="2800" spc="-110">
                <a:latin typeface="Trebuchet MS"/>
                <a:cs typeface="Trebuchet MS"/>
              </a:rPr>
              <a:t>of</a:t>
            </a:r>
            <a:r>
              <a:rPr dirty="0" sz="2800" spc="-210">
                <a:latin typeface="Trebuchet MS"/>
                <a:cs typeface="Trebuchet MS"/>
              </a:rPr>
              <a:t> </a:t>
            </a:r>
            <a:r>
              <a:rPr dirty="0" sz="2800" spc="-120">
                <a:latin typeface="Trebuchet MS"/>
                <a:cs typeface="Trebuchet MS"/>
              </a:rPr>
              <a:t>Applications</a:t>
            </a:r>
            <a:r>
              <a:rPr dirty="0" sz="2800" spc="-204">
                <a:latin typeface="Trebuchet MS"/>
                <a:cs typeface="Trebuchet MS"/>
              </a:rPr>
              <a:t> </a:t>
            </a:r>
            <a:r>
              <a:rPr dirty="0" sz="2800" spc="-125">
                <a:latin typeface="Trebuchet MS"/>
                <a:cs typeface="Trebuchet MS"/>
              </a:rPr>
              <a:t>we</a:t>
            </a:r>
            <a:r>
              <a:rPr dirty="0" sz="2800" spc="-210">
                <a:latin typeface="Trebuchet MS"/>
                <a:cs typeface="Trebuchet MS"/>
              </a:rPr>
              <a:t> </a:t>
            </a:r>
            <a:r>
              <a:rPr dirty="0" sz="2800" spc="-140">
                <a:latin typeface="Trebuchet MS"/>
                <a:cs typeface="Trebuchet MS"/>
              </a:rPr>
              <a:t>can</a:t>
            </a:r>
            <a:r>
              <a:rPr dirty="0" sz="2800" spc="-204">
                <a:latin typeface="Trebuchet MS"/>
                <a:cs typeface="Trebuchet MS"/>
              </a:rPr>
              <a:t> </a:t>
            </a:r>
            <a:r>
              <a:rPr dirty="0" sz="2800" spc="-170">
                <a:latin typeface="Trebuchet MS"/>
                <a:cs typeface="Trebuchet MS"/>
              </a:rPr>
              <a:t>create</a:t>
            </a:r>
            <a:r>
              <a:rPr dirty="0" sz="2800" spc="-210">
                <a:latin typeface="Trebuchet MS"/>
                <a:cs typeface="Trebuchet MS"/>
              </a:rPr>
              <a:t> </a:t>
            </a:r>
            <a:r>
              <a:rPr dirty="0" sz="2800" spc="-120">
                <a:latin typeface="Trebuchet MS"/>
                <a:cs typeface="Trebuchet MS"/>
              </a:rPr>
              <a:t>with</a:t>
            </a:r>
            <a:r>
              <a:rPr dirty="0" sz="2800" spc="-204">
                <a:latin typeface="Trebuchet MS"/>
                <a:cs typeface="Trebuchet MS"/>
              </a:rPr>
              <a:t> </a:t>
            </a:r>
            <a:r>
              <a:rPr dirty="0" sz="2800" spc="-125">
                <a:latin typeface="Trebuchet MS"/>
                <a:cs typeface="Trebuchet MS"/>
              </a:rPr>
              <a:t>the</a:t>
            </a:r>
            <a:r>
              <a:rPr dirty="0" sz="2800" spc="-210">
                <a:latin typeface="Trebuchet MS"/>
                <a:cs typeface="Trebuchet MS"/>
              </a:rPr>
              <a:t> </a:t>
            </a:r>
            <a:r>
              <a:rPr dirty="0" sz="2800" spc="-120">
                <a:latin typeface="Trebuchet MS"/>
                <a:cs typeface="Trebuchet MS"/>
              </a:rPr>
              <a:t>help</a:t>
            </a:r>
            <a:r>
              <a:rPr dirty="0" sz="2800" spc="-204">
                <a:latin typeface="Trebuchet MS"/>
                <a:cs typeface="Trebuchet MS"/>
              </a:rPr>
              <a:t> </a:t>
            </a:r>
            <a:r>
              <a:rPr dirty="0" sz="2800" spc="-110">
                <a:latin typeface="Trebuchet MS"/>
                <a:cs typeface="Trebuchet MS"/>
              </a:rPr>
              <a:t>of</a:t>
            </a:r>
            <a:r>
              <a:rPr dirty="0" sz="2800" spc="-215">
                <a:latin typeface="Trebuchet MS"/>
                <a:cs typeface="Trebuchet MS"/>
              </a:rPr>
              <a:t> </a:t>
            </a:r>
            <a:r>
              <a:rPr dirty="0" sz="2800" spc="-90">
                <a:latin typeface="Trebuchet MS"/>
                <a:cs typeface="Trebuchet MS"/>
              </a:rPr>
              <a:t>python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027" y="208789"/>
            <a:ext cx="33972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Characteristics</a:t>
            </a:r>
          </a:p>
        </p:txBody>
      </p:sp>
      <p:sp>
        <p:nvSpPr>
          <p:cNvPr id="4" name="object 4"/>
          <p:cNvSpPr/>
          <p:nvPr/>
        </p:nvSpPr>
        <p:spPr>
          <a:xfrm>
            <a:off x="11058397" y="145129"/>
            <a:ext cx="832797" cy="832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481726" y="6428920"/>
            <a:ext cx="1228090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 spc="-70">
                <a:solidFill>
                  <a:srgbClr val="898989"/>
                </a:solidFill>
                <a:latin typeface="Trebuchet MS"/>
                <a:cs typeface="Trebuchet MS"/>
                <a:hlinkClick r:id="rId3"/>
              </a:rPr>
              <a:t>www.Shyamsir.com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7609" y="1166876"/>
            <a:ext cx="96520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695">
                <a:latin typeface="Trebuchet MS"/>
                <a:cs typeface="Trebuchet MS"/>
              </a:rPr>
              <a:t>.</a:t>
            </a:r>
            <a:r>
              <a:rPr dirty="0" sz="6000" spc="-210">
                <a:latin typeface="Trebuchet MS"/>
                <a:cs typeface="Trebuchet MS"/>
              </a:rPr>
              <a:t>Py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027" y="208789"/>
            <a:ext cx="228282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B176"/>
                </a:solidFill>
                <a:latin typeface="Carlito"/>
                <a:cs typeface="Carlito"/>
              </a:rPr>
              <a:t>E</a:t>
            </a:r>
            <a:r>
              <a:rPr dirty="0" sz="4400" spc="5" b="1">
                <a:solidFill>
                  <a:srgbClr val="00B176"/>
                </a:solidFill>
                <a:latin typeface="Carlito"/>
                <a:cs typeface="Carlito"/>
              </a:rPr>
              <a:t>x</a:t>
            </a:r>
            <a:r>
              <a:rPr dirty="0" sz="4400" spc="-55" b="1">
                <a:solidFill>
                  <a:srgbClr val="00B176"/>
                </a:solidFill>
                <a:latin typeface="Carlito"/>
                <a:cs typeface="Carlito"/>
              </a:rPr>
              <a:t>t</a:t>
            </a:r>
            <a:r>
              <a:rPr dirty="0" sz="4400" spc="-5" b="1">
                <a:solidFill>
                  <a:srgbClr val="00B176"/>
                </a:solidFill>
                <a:latin typeface="Carlito"/>
                <a:cs typeface="Carlito"/>
              </a:rPr>
              <a:t>en</a:t>
            </a:r>
            <a:r>
              <a:rPr dirty="0" sz="4400" spc="-10" b="1">
                <a:solidFill>
                  <a:srgbClr val="00B176"/>
                </a:solidFill>
                <a:latin typeface="Carlito"/>
                <a:cs typeface="Carlito"/>
              </a:rPr>
              <a:t>s</a:t>
            </a:r>
            <a:r>
              <a:rPr dirty="0" sz="4400" spc="-5" b="1">
                <a:solidFill>
                  <a:srgbClr val="00B176"/>
                </a:solidFill>
                <a:latin typeface="Carlito"/>
                <a:cs typeface="Carlito"/>
              </a:rPr>
              <a:t>io</a:t>
            </a:r>
            <a:r>
              <a:rPr dirty="0" sz="4400" b="1">
                <a:solidFill>
                  <a:srgbClr val="00B176"/>
                </a:solidFill>
                <a:latin typeface="Carlito"/>
                <a:cs typeface="Carlito"/>
              </a:rPr>
              <a:t>n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58397" y="145129"/>
            <a:ext cx="832797" cy="832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481726" y="6428920"/>
            <a:ext cx="1228090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 spc="-70">
                <a:solidFill>
                  <a:srgbClr val="898989"/>
                </a:solidFill>
                <a:latin typeface="Trebuchet MS"/>
                <a:cs typeface="Trebuchet MS"/>
                <a:hlinkClick r:id="rId3"/>
              </a:rPr>
              <a:t>www.Shyamsir.com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8947" y="1214450"/>
            <a:ext cx="5477052" cy="4905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5027" y="208789"/>
            <a:ext cx="285051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5" b="1">
                <a:solidFill>
                  <a:srgbClr val="00B176"/>
                </a:solidFill>
                <a:latin typeface="Carlito"/>
                <a:cs typeface="Carlito"/>
              </a:rPr>
              <a:t>Editor </a:t>
            </a:r>
            <a:r>
              <a:rPr dirty="0" sz="4400" b="1">
                <a:solidFill>
                  <a:srgbClr val="00B176"/>
                </a:solidFill>
                <a:latin typeface="Carlito"/>
                <a:cs typeface="Carlito"/>
              </a:rPr>
              <a:t>-</a:t>
            </a:r>
            <a:r>
              <a:rPr dirty="0" sz="4400" spc="-45" b="1">
                <a:solidFill>
                  <a:srgbClr val="00B176"/>
                </a:solidFill>
                <a:latin typeface="Carlito"/>
                <a:cs typeface="Carlito"/>
              </a:rPr>
              <a:t> </a:t>
            </a:r>
            <a:r>
              <a:rPr dirty="0" sz="4400" b="1">
                <a:solidFill>
                  <a:srgbClr val="00B176"/>
                </a:solidFill>
                <a:latin typeface="Carlito"/>
                <a:cs typeface="Carlito"/>
              </a:rPr>
              <a:t>IDLE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58397" y="145129"/>
            <a:ext cx="832797" cy="832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320510" y="2155443"/>
            <a:ext cx="54311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50">
                <a:latin typeface="Trebuchet MS"/>
                <a:cs typeface="Trebuchet MS"/>
              </a:rPr>
              <a:t>https://</a:t>
            </a:r>
            <a:r>
              <a:rPr dirty="0" sz="2800" spc="-150">
                <a:latin typeface="Trebuchet MS"/>
                <a:cs typeface="Trebuchet MS"/>
                <a:hlinkClick r:id="rId4"/>
              </a:rPr>
              <a:t>www.python.org/downloads/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35178" y="2919285"/>
            <a:ext cx="4626470" cy="27235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481726" y="6428920"/>
            <a:ext cx="1228090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 spc="-70">
                <a:solidFill>
                  <a:srgbClr val="898989"/>
                </a:solidFill>
                <a:latin typeface="Trebuchet MS"/>
                <a:cs typeface="Trebuchet MS"/>
                <a:hlinkClick r:id="rId6"/>
              </a:rPr>
              <a:t>www.Shyamsir.com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027" y="208789"/>
            <a:ext cx="28505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Editor </a:t>
            </a:r>
            <a:r>
              <a:rPr dirty="0"/>
              <a:t>-</a:t>
            </a:r>
            <a:r>
              <a:rPr dirty="0" spc="-45"/>
              <a:t> </a:t>
            </a:r>
            <a:r>
              <a:rPr dirty="0"/>
              <a:t>IDLE</a:t>
            </a:r>
          </a:p>
        </p:txBody>
      </p:sp>
      <p:sp>
        <p:nvSpPr>
          <p:cNvPr id="3" name="object 3"/>
          <p:cNvSpPr/>
          <p:nvPr/>
        </p:nvSpPr>
        <p:spPr>
          <a:xfrm>
            <a:off x="11058397" y="145129"/>
            <a:ext cx="832797" cy="832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03564" y="1376616"/>
            <a:ext cx="6447612" cy="41047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481726" y="6428920"/>
            <a:ext cx="1228090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 spc="-70">
                <a:solidFill>
                  <a:srgbClr val="898989"/>
                </a:solidFill>
                <a:latin typeface="Trebuchet MS"/>
                <a:cs typeface="Trebuchet MS"/>
                <a:hlinkClick r:id="rId4"/>
              </a:rPr>
              <a:t>www.Shyamsir.com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027" y="208789"/>
            <a:ext cx="3929379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5" b="1">
                <a:solidFill>
                  <a:srgbClr val="00B176"/>
                </a:solidFill>
                <a:latin typeface="Carlito"/>
                <a:cs typeface="Carlito"/>
              </a:rPr>
              <a:t>Editor </a:t>
            </a:r>
            <a:r>
              <a:rPr dirty="0" sz="4400" b="1">
                <a:solidFill>
                  <a:srgbClr val="00B176"/>
                </a:solidFill>
                <a:latin typeface="Carlito"/>
                <a:cs typeface="Carlito"/>
              </a:rPr>
              <a:t>-</a:t>
            </a:r>
            <a:r>
              <a:rPr dirty="0" sz="4400" spc="-30" b="1">
                <a:solidFill>
                  <a:srgbClr val="00B176"/>
                </a:solidFill>
                <a:latin typeface="Carlito"/>
                <a:cs typeface="Carlito"/>
              </a:rPr>
              <a:t> </a:t>
            </a:r>
            <a:r>
              <a:rPr dirty="0" sz="4400" b="1">
                <a:solidFill>
                  <a:srgbClr val="00B176"/>
                </a:solidFill>
                <a:latin typeface="Carlito"/>
                <a:cs typeface="Carlito"/>
              </a:rPr>
              <a:t>PyCharm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58397" y="145129"/>
            <a:ext cx="832797" cy="832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60618" y="1300988"/>
            <a:ext cx="45694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0">
                <a:latin typeface="Trebuchet MS"/>
                <a:cs typeface="Trebuchet MS"/>
              </a:rPr>
              <a:t>https://</a:t>
            </a:r>
            <a:r>
              <a:rPr dirty="0" sz="2400" spc="-150">
                <a:latin typeface="Trebuchet MS"/>
                <a:cs typeface="Trebuchet MS"/>
                <a:hlinkClick r:id="rId3"/>
              </a:rPr>
              <a:t>www.jetbrains.com/pycharm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36048" y="1842058"/>
            <a:ext cx="8038089" cy="4514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481726" y="6428920"/>
            <a:ext cx="1228090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 spc="-70">
                <a:solidFill>
                  <a:srgbClr val="898989"/>
                </a:solidFill>
                <a:latin typeface="Trebuchet MS"/>
                <a:cs typeface="Trebuchet MS"/>
                <a:hlinkClick r:id="rId5"/>
              </a:rPr>
              <a:t>www.Shyamsir.com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1726" y="6428920"/>
            <a:ext cx="1228090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 spc="-70">
                <a:solidFill>
                  <a:srgbClr val="898989"/>
                </a:solidFill>
                <a:latin typeface="Trebuchet MS"/>
                <a:cs typeface="Trebuchet MS"/>
                <a:hlinkClick r:id="rId2"/>
              </a:rPr>
              <a:t>www.Shyamsir.com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027" y="208789"/>
            <a:ext cx="83591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Editor </a:t>
            </a:r>
            <a:r>
              <a:rPr dirty="0"/>
              <a:t>– PyCharm – </a:t>
            </a:r>
            <a:r>
              <a:rPr dirty="0" spc="-20"/>
              <a:t>Install </a:t>
            </a:r>
            <a:r>
              <a:rPr dirty="0"/>
              <a:t>and</a:t>
            </a:r>
            <a:r>
              <a:rPr dirty="0" spc="25"/>
              <a:t> </a:t>
            </a:r>
            <a:r>
              <a:rPr dirty="0" spc="-5"/>
              <a:t>Open</a:t>
            </a:r>
          </a:p>
        </p:txBody>
      </p:sp>
      <p:sp>
        <p:nvSpPr>
          <p:cNvPr id="3" name="object 3"/>
          <p:cNvSpPr/>
          <p:nvPr/>
        </p:nvSpPr>
        <p:spPr>
          <a:xfrm>
            <a:off x="11058397" y="145129"/>
            <a:ext cx="832797" cy="832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23555" y="1269733"/>
            <a:ext cx="9319590" cy="5104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481726" y="6428920"/>
            <a:ext cx="1228090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 spc="-70">
                <a:solidFill>
                  <a:srgbClr val="898989"/>
                </a:solidFill>
                <a:latin typeface="Trebuchet MS"/>
                <a:cs typeface="Trebuchet MS"/>
                <a:hlinkClick r:id="rId4"/>
              </a:rPr>
              <a:t>www.Shyamsir.com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2022-07-06T16:38:03Z</dcterms:created>
  <dcterms:modified xsi:type="dcterms:W3CDTF">2022-07-06T16:38:03Z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2021-07-08T00:00:00Z</vt:filetime>
  </property>
  <property fmtid="{D5CDD505-2E9C-101B-9397-08002B2CF9AE}" pid="3" name="LastSaved">
    <vt:filetime>2022-07-06T00:00:00Z</vt:filetime>
  </property>
</Properties>
</file>