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  <p:sldMasterId id="2147483667" r:id="rId3"/>
    <p:sldMasterId id="2147483668" r:id="rId4"/>
    <p:sldMasterId id="2147483669" r:id="rId5"/>
  </p:sldMasterIdLst>
  <p:notesMasterIdLst>
    <p:notesMasterId r:id="rId15"/>
  </p:notesMasterIdLst>
  <p:sldIdLst>
    <p:sldId id="257" r:id="rId6"/>
    <p:sldId id="258" r:id="rId7"/>
    <p:sldId id="259" r:id="rId8"/>
    <p:sldId id="260" r:id="rId9"/>
    <p:sldId id="261" r:id="rId10"/>
    <p:sldId id="263" r:id="rId11"/>
    <p:sldId id="265" r:id="rId12"/>
    <p:sldId id="266" r:id="rId13"/>
    <p:sldId id="267" r:id="rId14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42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80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/>
          </a:p>
        </p:txBody>
      </p:sp>
      <p:sp>
        <p:nvSpPr>
          <p:cNvPr id="279" name="Google Shape;2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6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0" name="Google Shape;280;p1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/>
          </a:p>
        </p:txBody>
      </p:sp>
      <p:sp>
        <p:nvSpPr>
          <p:cNvPr id="287" name="Google Shape;2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6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8" name="Google Shape;288;p1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4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400" cy="3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4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400" cy="3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00" cy="42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 rtl="0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 rtl="0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 rtl="0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00" cy="42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 rtl="0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 rtl="0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 rtl="0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800" cy="2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8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600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600" cy="12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200" cy="3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1213857" y="4003828"/>
            <a:ext cx="59751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2"/>
          </p:nvPr>
        </p:nvSpPr>
        <p:spPr>
          <a:xfrm>
            <a:off x="672040" y="4927788"/>
            <a:ext cx="69978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200" cy="3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800" cy="1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 rot="5400000">
            <a:off x="4234694" y="3026822"/>
            <a:ext cx="57888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 rot="5400000">
            <a:off x="641146" y="702722"/>
            <a:ext cx="5788800" cy="57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 rot="5400000">
            <a:off x="2031162" y="1021500"/>
            <a:ext cx="4278300" cy="6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0900" cy="3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800" cy="1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8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800" cy="1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800" cy="3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8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800" cy="42393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8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00" cy="14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900" cy="60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00" cy="28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08886" cy="7579449"/>
            <a:chOff x="-8467" y="-8468"/>
            <a:chExt cx="9169889" cy="6875407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8343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69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9525" y="-9525"/>
            <a:ext cx="10108886" cy="7579449"/>
            <a:chOff x="-8467" y="-8468"/>
            <a:chExt cx="9169889" cy="6875407"/>
          </a:xfrm>
        </p:grpSpPr>
        <p:sp>
          <p:nvSpPr>
            <p:cNvPr id="34" name="Google Shape;34;p3"/>
            <p:cNvSpPr/>
            <p:nvPr/>
          </p:nvSpPr>
          <p:spPr>
            <a:xfrm>
              <a:off x="-8467" y="4013672"/>
              <a:ext cx="458343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" name="Google Shape;35;p3"/>
            <p:cNvCxnSpPr/>
            <p:nvPr/>
          </p:nvCxnSpPr>
          <p:spPr>
            <a:xfrm rot="10800000" flipH="1">
              <a:off x="5130869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3"/>
            <p:cNvSpPr/>
            <p:nvPr/>
          </p:nvSpPr>
          <p:spPr>
            <a:xfrm>
              <a:off x="6891980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9525" y="-9525"/>
            <a:ext cx="10108885" cy="7579117"/>
            <a:chOff x="-8466" y="-8468"/>
            <a:chExt cx="9169888" cy="6875106"/>
          </a:xfrm>
        </p:grpSpPr>
        <p:cxnSp>
          <p:nvCxnSpPr>
            <p:cNvPr id="133" name="Google Shape;133;p17"/>
            <p:cNvCxnSpPr/>
            <p:nvPr/>
          </p:nvCxnSpPr>
          <p:spPr>
            <a:xfrm rot="10800000" flipH="1">
              <a:off x="5130870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5" name="Google Shape;135;p17"/>
            <p:cNvSpPr/>
            <p:nvPr/>
          </p:nvSpPr>
          <p:spPr>
            <a:xfrm>
              <a:off x="6891981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9525" y="-9525"/>
            <a:ext cx="10108886" cy="7579449"/>
            <a:chOff x="-8467" y="-8468"/>
            <a:chExt cx="9169889" cy="6875407"/>
          </a:xfrm>
        </p:grpSpPr>
        <p:sp>
          <p:nvSpPr>
            <p:cNvPr id="156" name="Google Shape;156;p19"/>
            <p:cNvSpPr/>
            <p:nvPr/>
          </p:nvSpPr>
          <p:spPr>
            <a:xfrm>
              <a:off x="-8467" y="4013672"/>
              <a:ext cx="458343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 flipH="1">
              <a:off x="5130869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9" name="Google Shape;159;p19"/>
            <p:cNvSpPr/>
            <p:nvPr/>
          </p:nvSpPr>
          <p:spPr>
            <a:xfrm>
              <a:off x="6891980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6" name="Google Shape;166;p19"/>
          <p:cNvSpPr txBox="1"/>
          <p:nvPr/>
        </p:nvSpPr>
        <p:spPr>
          <a:xfrm>
            <a:off x="531812" y="871537"/>
            <a:ext cx="5049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9"/>
          <p:cNvSpPr txBox="1"/>
          <p:nvPr/>
        </p:nvSpPr>
        <p:spPr>
          <a:xfrm>
            <a:off x="7439025" y="3181350"/>
            <a:ext cx="5031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1"/>
          <p:cNvGrpSpPr/>
          <p:nvPr/>
        </p:nvGrpSpPr>
        <p:grpSpPr>
          <a:xfrm>
            <a:off x="-9525" y="-9525"/>
            <a:ext cx="10108886" cy="7579449"/>
            <a:chOff x="-8467" y="-8468"/>
            <a:chExt cx="9169889" cy="6875407"/>
          </a:xfrm>
        </p:grpSpPr>
        <p:sp>
          <p:nvSpPr>
            <p:cNvPr id="182" name="Google Shape;182;p21"/>
            <p:cNvSpPr/>
            <p:nvPr/>
          </p:nvSpPr>
          <p:spPr>
            <a:xfrm>
              <a:off x="-8467" y="4013672"/>
              <a:ext cx="458343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3" name="Google Shape;183;p21"/>
            <p:cNvCxnSpPr/>
            <p:nvPr/>
          </p:nvCxnSpPr>
          <p:spPr>
            <a:xfrm rot="10800000" flipH="1">
              <a:off x="5130869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" name="Google Shape;184;p21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5" name="Google Shape;185;p21"/>
            <p:cNvSpPr/>
            <p:nvPr/>
          </p:nvSpPr>
          <p:spPr>
            <a:xfrm>
              <a:off x="6891980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2" name="Google Shape;192;p21"/>
          <p:cNvSpPr txBox="1"/>
          <p:nvPr/>
        </p:nvSpPr>
        <p:spPr>
          <a:xfrm>
            <a:off x="531812" y="871537"/>
            <a:ext cx="5049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7439025" y="3181350"/>
            <a:ext cx="5031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/>
        </p:nvSpPr>
        <p:spPr>
          <a:xfrm>
            <a:off x="503237" y="1781727"/>
            <a:ext cx="9071100" cy="54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u="sng" dirty="0">
                <a:latin typeface="Times New Roman"/>
                <a:cs typeface="Times New Roman"/>
                <a:sym typeface="Times New Roman"/>
              </a:rPr>
              <a:t>HELPMEDICO 24/7 WEBAPP</a:t>
            </a:r>
            <a:endParaRPr u="sng"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IN" sz="3200" dirty="0">
                <a:latin typeface="Times New Roman"/>
                <a:cs typeface="Times New Roman"/>
                <a:sym typeface="Times New Roman"/>
              </a:rPr>
              <a:t>VAISHNAVI JAIN – 231060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IN" sz="3200" dirty="0">
                <a:latin typeface="Times New Roman"/>
                <a:cs typeface="Times New Roman"/>
                <a:sym typeface="Times New Roman"/>
              </a:rPr>
              <a:t>KARINA JAIN – 23106099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IN" sz="3200" dirty="0">
                <a:latin typeface="Times New Roman"/>
                <a:cs typeface="Times New Roman"/>
                <a:sym typeface="Times New Roman"/>
              </a:rPr>
              <a:t>ADITI GUJAR - 23106097</a:t>
            </a:r>
            <a:endParaRPr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IN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SANIYA DHOPAVKAR – 23106021</a:t>
            </a: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Kanchan Wankhede</a:t>
            </a:r>
            <a:endParaRPr dirty="0"/>
          </a:p>
        </p:txBody>
      </p:sp>
      <p:cxnSp>
        <p:nvCxnSpPr>
          <p:cNvPr id="219" name="Google Shape;219;p24"/>
          <p:cNvCxnSpPr/>
          <p:nvPr/>
        </p:nvCxnSpPr>
        <p:spPr>
          <a:xfrm>
            <a:off x="0" y="1743075"/>
            <a:ext cx="10080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5400" dir="5400000">
              <a:srgbClr val="000000">
                <a:alpha val="34900"/>
              </a:srgbClr>
            </a:outerShdw>
          </a:effectLst>
        </p:spPr>
      </p:cxnSp>
      <p:pic>
        <p:nvPicPr>
          <p:cNvPr id="220" name="Google Shape;22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00" y="179387"/>
            <a:ext cx="7705724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/>
        </p:nvSpPr>
        <p:spPr>
          <a:xfrm>
            <a:off x="504825" y="144462"/>
            <a:ext cx="90711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227" name="Google Shape;227;p25"/>
          <p:cNvSpPr txBox="1"/>
          <p:nvPr/>
        </p:nvSpPr>
        <p:spPr>
          <a:xfrm>
            <a:off x="504825" y="1236662"/>
            <a:ext cx="9323400" cy="55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of the Existing Systems</a:t>
            </a:r>
            <a:endParaRPr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the Existing Systems</a:t>
            </a:r>
            <a:endParaRPr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and Methodologies</a:t>
            </a:r>
            <a:endParaRPr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Screenshots(Partial )</a:t>
            </a:r>
            <a:endParaRPr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412750" y="1563687"/>
            <a:ext cx="9252000" cy="5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Help Medico 24/7?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Medico 24/7 is a cutting-edge mobile application designed to provide round-the-clock medical services, ensuring seamless healthcare access for all, especially the elderly.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Services: The app offers rapid response services, including direct connectivity to the nearest hospitals, ambulances, and emergency medical assistance.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Easy navigation for users of all ages, with multiple language support.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Availability: Healthcare access available anytime, even during holidays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/>
        </p:nvSpPr>
        <p:spPr>
          <a:xfrm>
            <a:off x="503237" y="291222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Literature Survey of the Existing System</a:t>
            </a:r>
            <a:endParaRPr dirty="0"/>
          </a:p>
        </p:txBody>
      </p:sp>
      <p:sp>
        <p:nvSpPr>
          <p:cNvPr id="241" name="Google Shape;241;p27"/>
          <p:cNvSpPr txBox="1"/>
          <p:nvPr/>
        </p:nvSpPr>
        <p:spPr>
          <a:xfrm>
            <a:off x="503237" y="1789990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Issues in Existing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24/7 Availability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Many telemedicine platforms do not ensure round-the-clock assistance.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Emergency Response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Health tracking apps do not provide emergency medical aid.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Interfaces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Many apps are not user-friendly for elderly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focus on either telemedicine, emergency response, or health tracking, but do not integrate all three.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Medico 24/7 aims to bridge this gap by offering 24/7 healthcare access, emergency services, and preventive care in one user-friendly platform.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215900" y="671512"/>
            <a:ext cx="74532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statement 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EC62C-1B54-8F22-78D6-7A0D08BE0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9669" y="1873843"/>
            <a:ext cx="954128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24/7 healthcare access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for elderly individuals.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Delays in emergency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due to lack of quick hospital and ambulance connectivity.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Inconvenient traditional healthcare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long wait times and physical visits.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 digital interfaces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language barriers for senior users.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preventive care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medication reminders and health tracking.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and Methodologies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393700" y="1835150"/>
            <a:ext cx="9180600" cy="56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&amp; CSS: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structuring and designing a user-friendly and responsive interface.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JavaScript: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Enhancing interactivity and dynamic functionality for a seamless user experience.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Development: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Efficient database management to store and retrieve user data securely.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:</a:t>
            </a:r>
          </a:p>
        </p:txBody>
      </p:sp>
      <p:sp>
        <p:nvSpPr>
          <p:cNvPr id="276" name="Google Shape;276;p32"/>
          <p:cNvSpPr txBox="1"/>
          <p:nvPr/>
        </p:nvSpPr>
        <p:spPr>
          <a:xfrm>
            <a:off x="503237" y="1563687"/>
            <a:ext cx="9071100" cy="5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A mobile app for elderly healthcare enhances accessibility and convenience.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Connects seniors with healthcare providers in case of emergency.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Empowers elderly individuals to manage their health independently.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Improves overall well-being and quality of life for seniors.</a:t>
            </a:r>
            <a:endParaRPr sz="2400" b="0" i="0" u="none" dirty="0">
              <a:solidFill>
                <a:schemeClr val="dk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503237" y="1563687"/>
            <a:ext cx="9071100" cy="5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539750" y="1484312"/>
            <a:ext cx="8677200" cy="56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papers should be from Scopus/ SCI indexed journal / Conferences such as IEEE, Springer, </a:t>
            </a:r>
            <a:r>
              <a:rPr lang="en-US" sz="24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ACM,etc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references should be arranged based on the year of publications. With latest year on top.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references should be in the following form.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Author names, 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Publisher full details, volume, page number details, 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of publication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Highlight the title and the Year. 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give the link to each paper so that you can show the paper / site.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/>
        </p:nvSpPr>
        <p:spPr>
          <a:xfrm>
            <a:off x="647700" y="30575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496</Words>
  <Application>Microsoft Office PowerPoint</Application>
  <PresentationFormat>Custom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Noto Sans Symbols</vt:lpstr>
      <vt:lpstr>Times New Roman</vt:lpstr>
      <vt:lpstr>Trebuchet MS</vt:lpstr>
      <vt:lpstr>Facet</vt:lpstr>
      <vt:lpstr>Facet</vt:lpstr>
      <vt:lpstr>1_Facet</vt:lpstr>
      <vt:lpstr>2_Facet</vt:lpstr>
      <vt:lpstr>3_Facet</vt:lpstr>
      <vt:lpstr>PowerPoint Presentation</vt:lpstr>
      <vt:lpstr>PowerPoint Presentation</vt:lpstr>
      <vt:lpstr>PowerPoint Presentation</vt:lpstr>
      <vt:lpstr>PowerPoint Presentation</vt:lpstr>
      <vt:lpstr> Problem statement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Saniya Dhopavkar</dc:creator>
  <cp:lastModifiedBy>Aditi Gujar</cp:lastModifiedBy>
  <cp:revision>2</cp:revision>
  <dcterms:modified xsi:type="dcterms:W3CDTF">2025-04-17T10:33:42Z</dcterms:modified>
</cp:coreProperties>
</file>