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73f98df3b_1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73f98df3b_1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73f98df3b_1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73f98df3b_1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73f98df3b_1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73f98df3b_1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73f98df3b_1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73f98df3b_1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The KarearInfo</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77500" lnSpcReduction="20000"/>
          </a:bodyPr>
          <a:lstStyle/>
          <a:p>
            <a:pPr marL="0" lvl="0" indent="0" algn="ctr" rtl="0">
              <a:lnSpc>
                <a:spcPct val="115000"/>
              </a:lnSpc>
              <a:spcBef>
                <a:spcPts val="2400"/>
              </a:spcBef>
              <a:spcAft>
                <a:spcPts val="0"/>
              </a:spcAft>
              <a:buNone/>
            </a:pPr>
            <a:r>
              <a:rPr lang="en" sz="2300" b="1">
                <a:solidFill>
                  <a:schemeClr val="dk1"/>
                </a:solidFill>
              </a:rPr>
              <a:t>A platform which can best guide you to excel in your career</a:t>
            </a:r>
            <a:endParaRPr sz="2300" b="1">
              <a:solidFill>
                <a:schemeClr val="dk1"/>
              </a:solidFill>
            </a:endParaRPr>
          </a:p>
          <a:p>
            <a:pPr marL="0" lvl="0" indent="0" algn="ctr" rtl="0">
              <a:spcBef>
                <a:spcPts val="600"/>
              </a:spcBef>
              <a:spcAft>
                <a:spcPts val="0"/>
              </a:spcAft>
              <a:buNone/>
            </a:pPr>
            <a:endParaRPr/>
          </a:p>
        </p:txBody>
      </p:sp>
      <p:sp>
        <p:nvSpPr>
          <p:cNvPr id="56" name="Google Shape;56;p13"/>
          <p:cNvSpPr txBox="1"/>
          <p:nvPr/>
        </p:nvSpPr>
        <p:spPr>
          <a:xfrm>
            <a:off x="6185125" y="4021125"/>
            <a:ext cx="2834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Team Name : ASM Challengers</a:t>
            </a:r>
            <a:endParaRPr dirty="0">
              <a:solidFill>
                <a:schemeClr val="dk1"/>
              </a:solidFill>
            </a:endParaRPr>
          </a:p>
          <a:p>
            <a:pPr marL="0" lvl="0" indent="0" algn="l" rtl="0">
              <a:spcBef>
                <a:spcPts val="0"/>
              </a:spcBef>
              <a:spcAft>
                <a:spcPts val="0"/>
              </a:spcAft>
              <a:buNone/>
            </a:pPr>
            <a:r>
              <a:rPr lang="en" dirty="0">
                <a:solidFill>
                  <a:schemeClr val="dk1"/>
                </a:solidFill>
              </a:rPr>
              <a:t>   Members - Ayush Garg</a:t>
            </a:r>
            <a:endParaRPr dirty="0">
              <a:solidFill>
                <a:schemeClr val="dk1"/>
              </a:solidFill>
            </a:endParaRPr>
          </a:p>
          <a:p>
            <a:pPr marL="457200" lvl="0" indent="457200" algn="l" rtl="0">
              <a:spcBef>
                <a:spcPts val="0"/>
              </a:spcBef>
              <a:spcAft>
                <a:spcPts val="0"/>
              </a:spcAft>
              <a:buNone/>
            </a:pPr>
            <a:r>
              <a:rPr lang="en" dirty="0">
                <a:solidFill>
                  <a:schemeClr val="dk1"/>
                </a:solidFill>
              </a:rPr>
              <a:t>  Mehul Jain</a:t>
            </a:r>
            <a:endParaRPr dirty="0">
              <a:solidFill>
                <a:schemeClr val="dk1"/>
              </a:solidFill>
            </a:endParaRPr>
          </a:p>
          <a:p>
            <a:pPr marL="457200" lvl="0" indent="0" algn="l" rtl="0">
              <a:spcBef>
                <a:spcPts val="0"/>
              </a:spcBef>
              <a:spcAft>
                <a:spcPts val="0"/>
              </a:spcAft>
              <a:buNone/>
            </a:pPr>
            <a:r>
              <a:rPr lang="en">
                <a:solidFill>
                  <a:schemeClr val="dk1"/>
                </a:solidFill>
              </a:rPr>
              <a:t>           Santosh </a:t>
            </a:r>
            <a:r>
              <a:rPr lang="en" dirty="0">
                <a:solidFill>
                  <a:schemeClr val="dk1"/>
                </a:solidFill>
              </a:rPr>
              <a:t>Gurjar </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0"/>
            <a:ext cx="7819500" cy="5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320"/>
              <a:t>ScreenShot of website</a:t>
            </a:r>
            <a:endParaRPr sz="1320"/>
          </a:p>
        </p:txBody>
      </p:sp>
      <p:pic>
        <p:nvPicPr>
          <p:cNvPr id="62" name="Google Shape;62;p14"/>
          <p:cNvPicPr preferRelativeResize="0"/>
          <p:nvPr/>
        </p:nvPicPr>
        <p:blipFill>
          <a:blip r:embed="rId3">
            <a:alphaModFix/>
          </a:blip>
          <a:stretch>
            <a:fillRect/>
          </a:stretch>
        </p:blipFill>
        <p:spPr>
          <a:xfrm>
            <a:off x="0" y="384675"/>
            <a:ext cx="9144001" cy="4758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have summarized different streams at one place. You can just go and select for any branch or stream or field you’d like to know about and just get all the informations.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Here we’ve included,</a:t>
            </a:r>
            <a:endParaRPr/>
          </a:p>
          <a:p>
            <a:pPr marL="914400" lvl="1" indent="-317500" algn="l" rtl="0">
              <a:spcBef>
                <a:spcPts val="0"/>
              </a:spcBef>
              <a:spcAft>
                <a:spcPts val="0"/>
              </a:spcAft>
              <a:buSzPts val="1400"/>
              <a:buChar char="○"/>
            </a:pPr>
            <a:r>
              <a:rPr lang="en"/>
              <a:t>Engineering</a:t>
            </a:r>
            <a:endParaRPr/>
          </a:p>
          <a:p>
            <a:pPr marL="914400" lvl="1" indent="-317500" algn="l" rtl="0">
              <a:spcBef>
                <a:spcPts val="0"/>
              </a:spcBef>
              <a:spcAft>
                <a:spcPts val="0"/>
              </a:spcAft>
              <a:buSzPts val="1400"/>
              <a:buChar char="○"/>
            </a:pPr>
            <a:r>
              <a:rPr lang="en"/>
              <a:t>Medical</a:t>
            </a:r>
            <a:endParaRPr/>
          </a:p>
          <a:p>
            <a:pPr marL="914400" lvl="1" indent="-317500" algn="l" rtl="0">
              <a:spcBef>
                <a:spcPts val="0"/>
              </a:spcBef>
              <a:spcAft>
                <a:spcPts val="0"/>
              </a:spcAft>
              <a:buSzPts val="1400"/>
              <a:buChar char="○"/>
            </a:pPr>
            <a:r>
              <a:rPr lang="en"/>
              <a:t>Finance </a:t>
            </a:r>
            <a:endParaRPr/>
          </a:p>
          <a:p>
            <a:pPr marL="914400" lvl="1" indent="-317500" algn="l" rtl="0">
              <a:spcBef>
                <a:spcPts val="0"/>
              </a:spcBef>
              <a:spcAft>
                <a:spcPts val="0"/>
              </a:spcAft>
              <a:buSzPts val="1400"/>
              <a:buChar char="○"/>
            </a:pPr>
            <a:r>
              <a:rPr lang="en"/>
              <a:t>Civil services</a:t>
            </a:r>
            <a:endParaRPr/>
          </a:p>
          <a:p>
            <a:pPr marL="914400" lvl="1" indent="-317500" algn="l" rtl="0">
              <a:spcBef>
                <a:spcPts val="0"/>
              </a:spcBef>
              <a:spcAft>
                <a:spcPts val="0"/>
              </a:spcAft>
              <a:buSzPts val="1400"/>
              <a:buChar char="○"/>
            </a:pPr>
            <a:r>
              <a:rPr lang="en"/>
              <a:t>Arts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20175"/>
            <a:ext cx="8520600" cy="3416400"/>
          </a:xfrm>
          <a:prstGeom prst="rect">
            <a:avLst/>
          </a:prstGeom>
        </p:spPr>
        <p:txBody>
          <a:bodyPr spcFirstLastPara="1" wrap="square" lIns="91425" tIns="91425" rIns="91425" bIns="91425" anchor="t" anchorCtr="0">
            <a:normAutofit fontScale="77500" lnSpcReduction="10000"/>
          </a:bodyPr>
          <a:lstStyle/>
          <a:p>
            <a:pPr marL="457200" lvl="0" indent="-317182" algn="l" rtl="0">
              <a:spcBef>
                <a:spcPts val="0"/>
              </a:spcBef>
              <a:spcAft>
                <a:spcPts val="0"/>
              </a:spcAft>
              <a:buSzPct val="100000"/>
              <a:buChar char="●"/>
            </a:pPr>
            <a:r>
              <a:rPr lang="en"/>
              <a:t>For every branches, you’d find definition of branch, scope, salary, higher studies, industries etc.</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We also have a added a Chatbot to interact with users in case any queries.</a:t>
            </a:r>
            <a:endParaRPr/>
          </a:p>
          <a:p>
            <a:pPr marL="457200" lvl="0" indent="0" algn="l" rtl="0">
              <a:spcBef>
                <a:spcPts val="1200"/>
              </a:spcBef>
              <a:spcAft>
                <a:spcPts val="0"/>
              </a:spcAft>
              <a:buNone/>
            </a:pPr>
            <a:r>
              <a:rPr lang="en"/>
              <a:t> </a:t>
            </a:r>
            <a:endParaRPr/>
          </a:p>
          <a:p>
            <a:pPr marL="457200" lvl="0" indent="-317182" algn="l" rtl="0">
              <a:spcBef>
                <a:spcPts val="1200"/>
              </a:spcBef>
              <a:spcAft>
                <a:spcPts val="0"/>
              </a:spcAft>
              <a:buSzPct val="100000"/>
              <a:buChar char="●"/>
            </a:pPr>
            <a:r>
              <a:rPr lang="en"/>
              <a:t>At other websites, users get bored with various advertisement and login issues. We have not asked for any such login. </a:t>
            </a:r>
            <a:endParaRPr/>
          </a:p>
          <a:p>
            <a:pPr marL="457200" lvl="0" indent="0" algn="l" rtl="0">
              <a:spcBef>
                <a:spcPts val="1200"/>
              </a:spcBef>
              <a:spcAft>
                <a:spcPts val="0"/>
              </a:spcAft>
              <a:buNone/>
            </a:pPr>
            <a:r>
              <a:rPr lang="en"/>
              <a:t>  </a:t>
            </a:r>
            <a:endParaRPr/>
          </a:p>
          <a:p>
            <a:pPr marL="457200" lvl="0" indent="-317182" algn="l" rtl="0">
              <a:spcBef>
                <a:spcPts val="1200"/>
              </a:spcBef>
              <a:spcAft>
                <a:spcPts val="0"/>
              </a:spcAft>
              <a:buSzPct val="100000"/>
              <a:buChar char="●"/>
            </a:pPr>
            <a:r>
              <a:rPr lang="en"/>
              <a:t>KarearInfo is easy to use and one point solution to many different branches. </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p:cNvPicPr preferRelativeResize="0"/>
          <p:nvPr/>
        </p:nvPicPr>
        <p:blipFill rotWithShape="1">
          <a:blip r:embed="rId3">
            <a:alphaModFix/>
          </a:blip>
          <a:srcRect t="-830" b="829"/>
          <a:stretch/>
        </p:blipFill>
        <p:spPr>
          <a:xfrm>
            <a:off x="1258600" y="112000"/>
            <a:ext cx="7262590" cy="4838701"/>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Words>
  <Application>Microsoft Office PowerPoint</Application>
  <PresentationFormat>On-screen Show (16:9)</PresentationFormat>
  <Paragraphs>22</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Dark</vt:lpstr>
      <vt:lpstr>The KarearInfo</vt:lpstr>
      <vt:lpstr>ScreenShot of website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KarearInfo</dc:title>
  <cp:lastModifiedBy>ayush garg</cp:lastModifiedBy>
  <cp:revision>2</cp:revision>
  <dcterms:modified xsi:type="dcterms:W3CDTF">2022-02-27T17:20:38Z</dcterms:modified>
</cp:coreProperties>
</file>