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2FCF-236E-4AEB-B295-9E11C896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27C6-1741-4984-91EF-22549E64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6106-613E-4333-AF2D-E9AE7661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7157-E58E-4D2D-897F-0FC5DC46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991E-3E7A-40FF-96D3-9326381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484E-9CE4-45CB-A02C-7C9108BF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AE0C6-E153-489D-9117-6B7A90CD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3185-927F-40FF-9286-DBD3F97F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CB99-68BE-446E-A4A3-8AB8BD36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FCA1-53E0-4FA0-8388-2F52BF1B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6FBBA-3DFB-48B6-92DF-4B87E84DF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AEC3D-0720-41AD-B00A-546821C5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BB19-239D-4743-BAC7-FD79AD11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566B-6EB6-486C-92C4-2846449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9C5D-3F1D-4F9F-8768-381510E4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8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E903-2273-4309-BB72-B6B00F71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B15B-3D9F-4042-AA23-F7D705F4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E0E9-BA2E-41D5-929F-F725F6B6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9648-FD73-4AA5-8294-513FE4A5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3F04-2EE8-47BF-B548-A84EA643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949B-F8CA-4C2B-A979-0C9AE379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1B22-96AB-4D96-81C3-4DB7210B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22D7-D3B8-48FE-AFE4-1EB52AA1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AC93-416C-4ABA-91FC-6317DD99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1BB3-036D-4472-937A-F71AF870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1B91-36D8-4EDA-B2D2-1DC49A74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DCAD-5171-4D56-83CA-926428C1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FB5D-D0F8-4F67-8D28-4FAFED3E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E0041-539D-4E68-8D4E-8E36524E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30A8C-2D12-4D46-AB21-35C963F5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EA39-587E-43B8-BCF0-F4349439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7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D268-EA1A-497F-9883-696857C5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A73B-66E5-4EBA-A54C-E6A54114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66F9A-BB9C-4DA5-AD0D-3330AD9E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99B84-04AA-44DB-ABCA-22DE708E3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CDCE6-00BB-4AA6-A3ED-A78B62B35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6797E-F667-4C20-A366-078D6D64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6FB08-B2BC-4CA8-A3F1-85084317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417E1-B832-4B60-9F2E-83E3B48C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9FBE-8847-483C-99AB-D3D2FB21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65652-D750-4454-A0F8-19351C3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65382-C834-4FC4-9483-12189119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B532-890D-4BE2-BFFA-D419822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EF80D-F951-45C5-812F-D93602CF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DF95A-3202-4FB3-BA10-4A24426A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6EF31-B1EA-4D56-87E3-5518BAA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1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0B09-539B-44FF-9A89-C154AF5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387A-A448-4216-99F8-93A0D66F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517A-0D44-4D7E-A49C-8F47EF5C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057D-343F-4A4B-93BD-205B738A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0C43-8308-4BD4-902F-7358EC8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34EE-4480-4DFB-A834-70963E3D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4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0EB3-3822-46B2-9239-190C8188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5A7C3-729A-4A6D-B389-D11C9224B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EFC7-7E87-4884-BD7B-31854F002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B843-62D6-4C2B-B80A-7448B1D3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C1FFE-F880-4DCD-92A9-6205655C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A744B-6EEF-4F05-9D69-AC519F74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47487-2305-4AB9-B437-4DBCC8E3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ECAB-FF67-4E4B-A8AD-D8BA5624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1A09-E311-41A7-8E7F-7D24893F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6637-6D24-449A-8483-F7AD8336B386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45A4-F6CE-49D5-A22F-E8980167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814E-8ECA-4A4D-BC73-33742E4B0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260B-B86B-4A43-A90F-7B9A01586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84AD-8934-4B45-930C-CC3FDCA3A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350"/>
            <a:ext cx="9144000" cy="1339850"/>
          </a:xfrm>
        </p:spPr>
        <p:txBody>
          <a:bodyPr/>
          <a:lstStyle/>
          <a:p>
            <a:r>
              <a:rPr lang="en-US" dirty="0"/>
              <a:t>Kadi </a:t>
            </a:r>
            <a:r>
              <a:rPr lang="en-US" dirty="0" err="1"/>
              <a:t>Sarva</a:t>
            </a:r>
            <a:r>
              <a:rPr lang="en-US" dirty="0"/>
              <a:t> Vishwavidyalaya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002AA-CE5E-4AC8-A65E-73B09D0E5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924" y="1793538"/>
            <a:ext cx="9786151" cy="2036486"/>
          </a:xfrm>
        </p:spPr>
        <p:txBody>
          <a:bodyPr>
            <a:normAutofit/>
          </a:bodyPr>
          <a:lstStyle/>
          <a:p>
            <a:r>
              <a:rPr lang="en-US" sz="3600" dirty="0"/>
              <a:t>B. P. College of Computer Studies – BCA</a:t>
            </a:r>
          </a:p>
          <a:p>
            <a:r>
              <a:rPr lang="en-US" sz="3600" dirty="0"/>
              <a:t>S.V. Institute of Computer Studies - BCA</a:t>
            </a:r>
          </a:p>
          <a:p>
            <a:endParaRPr lang="en-US" sz="3600" dirty="0"/>
          </a:p>
          <a:p>
            <a:endParaRPr lang="en-IN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76573AC-C4EB-4A88-AFA3-B54E95F44F14}"/>
              </a:ext>
            </a:extLst>
          </p:cNvPr>
          <p:cNvSpPr txBox="1">
            <a:spLocks/>
          </p:cNvSpPr>
          <p:nvPr/>
        </p:nvSpPr>
        <p:spPr>
          <a:xfrm>
            <a:off x="1222157" y="26543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3100" b="1" dirty="0"/>
              <a:t>BCA SEMESTER – V</a:t>
            </a:r>
          </a:p>
          <a:p>
            <a:r>
              <a:rPr lang="en-US" sz="3100" b="1" dirty="0"/>
              <a:t>BCA – 507 </a:t>
            </a:r>
          </a:p>
          <a:p>
            <a:endParaRPr lang="en-US" dirty="0"/>
          </a:p>
          <a:p>
            <a:r>
              <a:rPr lang="en-US" sz="2900" b="1" dirty="0"/>
              <a:t>“PROJECT PHASE - I”</a:t>
            </a:r>
            <a:endParaRPr lang="en-IN" sz="4000" b="1" dirty="0"/>
          </a:p>
        </p:txBody>
      </p:sp>
      <p:pic>
        <p:nvPicPr>
          <p:cNvPr id="1028" name="Picture 4" descr="Kadi Sarva Vishwavidyalaya | Kar bhala Hoga Bhala">
            <a:extLst>
              <a:ext uri="{FF2B5EF4-FFF2-40B4-BE49-F238E27FC236}">
                <a16:creationId xmlns:a16="http://schemas.microsoft.com/office/drawing/2014/main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" y="453688"/>
            <a:ext cx="1527237" cy="15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pccs-Bca - Community College | Facebook - 144 Photos">
            <a:extLst>
              <a:ext uri="{FF2B5EF4-FFF2-40B4-BE49-F238E27FC236}">
                <a16:creationId xmlns:a16="http://schemas.microsoft.com/office/drawing/2014/main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980" y="382472"/>
            <a:ext cx="1642368" cy="16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B18C603-C05C-46EA-BE5D-D50450DEAF83}"/>
              </a:ext>
            </a:extLst>
          </p:cNvPr>
          <p:cNvSpPr txBox="1">
            <a:spLocks/>
          </p:cNvSpPr>
          <p:nvPr/>
        </p:nvSpPr>
        <p:spPr>
          <a:xfrm>
            <a:off x="1320276" y="4276759"/>
            <a:ext cx="9144000" cy="118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ighlight>
                  <a:srgbClr val="FFFF00"/>
                </a:highlight>
              </a:rPr>
              <a:t>“PROJECT TITLE”</a:t>
            </a:r>
          </a:p>
          <a:p>
            <a:endParaRPr lang="en-US" sz="3200" dirty="0">
              <a:highlight>
                <a:srgbClr val="FFFF00"/>
              </a:highligh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881F8F-1C09-4DAB-AFBA-04DC1B8F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25476"/>
              </p:ext>
            </p:extLst>
          </p:nvPr>
        </p:nvGraphicFramePr>
        <p:xfrm>
          <a:off x="2031999" y="487996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455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143055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5632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ENROLLMENT 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4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STUDENT -1 NAME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EXAM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ENROLLMENT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54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STUDENT-2 NAME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EXAM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ENROLLMENT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4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STUDENT-3 NAME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EXAM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ENROLLMENT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STUDENT-4 NAME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EXAM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ENROLLMENT NUMBER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4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Kadi Sarva Vishwavidyalaya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Kadi Sarva Vishwavidyalaya</dc:title>
  <dc:creator>abhijeet</dc:creator>
  <cp:lastModifiedBy>Abhijeetsinh Jadeja</cp:lastModifiedBy>
  <cp:revision>7</cp:revision>
  <dcterms:created xsi:type="dcterms:W3CDTF">2021-01-02T05:09:32Z</dcterms:created>
  <dcterms:modified xsi:type="dcterms:W3CDTF">2021-09-14T10:02:05Z</dcterms:modified>
</cp:coreProperties>
</file>