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9" r:id="rId2"/>
    <p:sldId id="256" r:id="rId3"/>
    <p:sldId id="257" r:id="rId4"/>
    <p:sldId id="258" r:id="rId5"/>
    <p:sldId id="260" r:id="rId6"/>
    <p:sldId id="261" r:id="rId7"/>
    <p:sldId id="262" r:id="rId8"/>
    <p:sldId id="263" r:id="rId9"/>
    <p:sldId id="265" r:id="rId10"/>
    <p:sldId id="264" r:id="rId11"/>
    <p:sldId id="266" r:id="rId12"/>
    <p:sldId id="268" r:id="rId13"/>
    <p:sldId id="269" r:id="rId14"/>
    <p:sldId id="271" r:id="rId15"/>
    <p:sldId id="270" r:id="rId16"/>
    <p:sldId id="272" r:id="rId17"/>
    <p:sldId id="273" r:id="rId18"/>
    <p:sldId id="274" r:id="rId19"/>
    <p:sldId id="275" r:id="rId20"/>
    <p:sldId id="276"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E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67" d="100"/>
          <a:sy n="67"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7/26/2024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070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7/26/2024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94221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7/26/2024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15308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7/26/2024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46937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7/26/2024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51264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7/26/2024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16541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7/26/2024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4237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7/26/2024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9331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7/26/2024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58780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7/26/2024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5398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7/26/2024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01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7/26/2024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83775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7/26/2024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551842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49BC0-B36C-4362-8FFF-53AFD0EDCFB6}"/>
              </a:ext>
            </a:extLst>
          </p:cNvPr>
          <p:cNvSpPr>
            <a:spLocks noGrp="1"/>
          </p:cNvSpPr>
          <p:nvPr>
            <p:ph type="ctrTitle"/>
          </p:nvPr>
        </p:nvSpPr>
        <p:spPr>
          <a:xfrm>
            <a:off x="2146479" y="2360053"/>
            <a:ext cx="7899042" cy="2137894"/>
          </a:xfrm>
        </p:spPr>
        <p:txBody>
          <a:bodyPr>
            <a:noAutofit/>
          </a:bodyPr>
          <a:lstStyle/>
          <a:p>
            <a:pPr algn="ctr"/>
            <a:r>
              <a:rPr lang="en-IN" sz="15000" dirty="0" err="1">
                <a:latin typeface="Fontleroy Brown NF" panose="02080606070401020402" pitchFamily="18" charset="0"/>
                <a:cs typeface="Baloo Bhai 2 ExtraBold" pitchFamily="2" charset="0"/>
              </a:rPr>
              <a:t>DrivePulse</a:t>
            </a:r>
            <a:endParaRPr lang="en-IN" sz="15000" dirty="0">
              <a:latin typeface="Fontleroy Brown NF" panose="02080606070401020402" pitchFamily="18" charset="0"/>
              <a:cs typeface="Baloo Bhai 2 ExtraBold" pitchFamily="2" charset="0"/>
            </a:endParaRPr>
          </a:p>
        </p:txBody>
      </p:sp>
      <p:grpSp>
        <p:nvGrpSpPr>
          <p:cNvPr id="4" name="Group 3">
            <a:extLst>
              <a:ext uri="{FF2B5EF4-FFF2-40B4-BE49-F238E27FC236}">
                <a16:creationId xmlns:a16="http://schemas.microsoft.com/office/drawing/2014/main" id="{CA2F518B-1BF1-4EC2-9D08-37C8D35BC114}"/>
              </a:ext>
            </a:extLst>
          </p:cNvPr>
          <p:cNvGrpSpPr/>
          <p:nvPr/>
        </p:nvGrpSpPr>
        <p:grpSpPr>
          <a:xfrm>
            <a:off x="0" y="0"/>
            <a:ext cx="12192001" cy="6748530"/>
            <a:chOff x="0" y="0"/>
            <a:chExt cx="12192001" cy="6748530"/>
          </a:xfrm>
        </p:grpSpPr>
        <p:sp>
          <p:nvSpPr>
            <p:cNvPr id="5" name="Rectangle 4">
              <a:extLst>
                <a:ext uri="{FF2B5EF4-FFF2-40B4-BE49-F238E27FC236}">
                  <a16:creationId xmlns:a16="http://schemas.microsoft.com/office/drawing/2014/main" id="{D1E090FC-D7BE-4D23-8E69-F9AF9EB96C1A}"/>
                </a:ext>
              </a:extLst>
            </p:cNvPr>
            <p:cNvSpPr/>
            <p:nvPr/>
          </p:nvSpPr>
          <p:spPr>
            <a:xfrm>
              <a:off x="167425" y="276896"/>
              <a:ext cx="11861443" cy="6471634"/>
            </a:xfrm>
            <a:prstGeom prst="rect">
              <a:avLst/>
            </a:prstGeom>
            <a:noFill/>
            <a:ln>
              <a:solidFill>
                <a:schemeClr val="tx1"/>
              </a:solidFill>
              <a:extLst>
                <a:ext uri="{C807C97D-BFC1-408E-A445-0C87EB9F89A2}">
                  <ask:lineSketchStyleProps xmlns:ask="http://schemas.microsoft.com/office/drawing/2018/sketchyshapes" sd="1219033472">
                    <a:custGeom>
                      <a:avLst/>
                      <a:gdLst>
                        <a:gd name="connsiteX0" fmla="*/ 0 w 11861443"/>
                        <a:gd name="connsiteY0" fmla="*/ 0 h 6471634"/>
                        <a:gd name="connsiteX1" fmla="*/ 579118 w 11861443"/>
                        <a:gd name="connsiteY1" fmla="*/ 0 h 6471634"/>
                        <a:gd name="connsiteX2" fmla="*/ 921006 w 11861443"/>
                        <a:gd name="connsiteY2" fmla="*/ 0 h 6471634"/>
                        <a:gd name="connsiteX3" fmla="*/ 1855967 w 11861443"/>
                        <a:gd name="connsiteY3" fmla="*/ 0 h 6471634"/>
                        <a:gd name="connsiteX4" fmla="*/ 2435084 w 11861443"/>
                        <a:gd name="connsiteY4" fmla="*/ 0 h 6471634"/>
                        <a:gd name="connsiteX5" fmla="*/ 3014202 w 11861443"/>
                        <a:gd name="connsiteY5" fmla="*/ 0 h 6471634"/>
                        <a:gd name="connsiteX6" fmla="*/ 3949163 w 11861443"/>
                        <a:gd name="connsiteY6" fmla="*/ 0 h 6471634"/>
                        <a:gd name="connsiteX7" fmla="*/ 4409666 w 11861443"/>
                        <a:gd name="connsiteY7" fmla="*/ 0 h 6471634"/>
                        <a:gd name="connsiteX8" fmla="*/ 5344627 w 11861443"/>
                        <a:gd name="connsiteY8" fmla="*/ 0 h 6471634"/>
                        <a:gd name="connsiteX9" fmla="*/ 6279587 w 11861443"/>
                        <a:gd name="connsiteY9" fmla="*/ 0 h 6471634"/>
                        <a:gd name="connsiteX10" fmla="*/ 6977319 w 11861443"/>
                        <a:gd name="connsiteY10" fmla="*/ 0 h 6471634"/>
                        <a:gd name="connsiteX11" fmla="*/ 7912280 w 11861443"/>
                        <a:gd name="connsiteY11" fmla="*/ 0 h 6471634"/>
                        <a:gd name="connsiteX12" fmla="*/ 8491398 w 11861443"/>
                        <a:gd name="connsiteY12" fmla="*/ 0 h 6471634"/>
                        <a:gd name="connsiteX13" fmla="*/ 9070515 w 11861443"/>
                        <a:gd name="connsiteY13" fmla="*/ 0 h 6471634"/>
                        <a:gd name="connsiteX14" fmla="*/ 9886862 w 11861443"/>
                        <a:gd name="connsiteY14" fmla="*/ 0 h 6471634"/>
                        <a:gd name="connsiteX15" fmla="*/ 10465979 w 11861443"/>
                        <a:gd name="connsiteY15" fmla="*/ 0 h 6471634"/>
                        <a:gd name="connsiteX16" fmla="*/ 11861443 w 11861443"/>
                        <a:gd name="connsiteY16" fmla="*/ 0 h 6471634"/>
                        <a:gd name="connsiteX17" fmla="*/ 11861443 w 11861443"/>
                        <a:gd name="connsiteY17" fmla="*/ 776596 h 6471634"/>
                        <a:gd name="connsiteX18" fmla="*/ 11861443 w 11861443"/>
                        <a:gd name="connsiteY18" fmla="*/ 1488476 h 6471634"/>
                        <a:gd name="connsiteX19" fmla="*/ 11861443 w 11861443"/>
                        <a:gd name="connsiteY19" fmla="*/ 2200356 h 6471634"/>
                        <a:gd name="connsiteX20" fmla="*/ 11861443 w 11861443"/>
                        <a:gd name="connsiteY20" fmla="*/ 2653370 h 6471634"/>
                        <a:gd name="connsiteX21" fmla="*/ 11861443 w 11861443"/>
                        <a:gd name="connsiteY21" fmla="*/ 3171101 h 6471634"/>
                        <a:gd name="connsiteX22" fmla="*/ 11861443 w 11861443"/>
                        <a:gd name="connsiteY22" fmla="*/ 3882980 h 6471634"/>
                        <a:gd name="connsiteX23" fmla="*/ 11861443 w 11861443"/>
                        <a:gd name="connsiteY23" fmla="*/ 4465427 h 6471634"/>
                        <a:gd name="connsiteX24" fmla="*/ 11861443 w 11861443"/>
                        <a:gd name="connsiteY24" fmla="*/ 4983158 h 6471634"/>
                        <a:gd name="connsiteX25" fmla="*/ 11861443 w 11861443"/>
                        <a:gd name="connsiteY25" fmla="*/ 5695038 h 6471634"/>
                        <a:gd name="connsiteX26" fmla="*/ 11861443 w 11861443"/>
                        <a:gd name="connsiteY26" fmla="*/ 6471634 h 6471634"/>
                        <a:gd name="connsiteX27" fmla="*/ 11163711 w 11861443"/>
                        <a:gd name="connsiteY27" fmla="*/ 6471634 h 6471634"/>
                        <a:gd name="connsiteX28" fmla="*/ 10703208 w 11861443"/>
                        <a:gd name="connsiteY28" fmla="*/ 6471634 h 6471634"/>
                        <a:gd name="connsiteX29" fmla="*/ 9886862 w 11861443"/>
                        <a:gd name="connsiteY29" fmla="*/ 6471634 h 6471634"/>
                        <a:gd name="connsiteX30" fmla="*/ 9426359 w 11861443"/>
                        <a:gd name="connsiteY30" fmla="*/ 6471634 h 6471634"/>
                        <a:gd name="connsiteX31" fmla="*/ 8610012 w 11861443"/>
                        <a:gd name="connsiteY31" fmla="*/ 6471634 h 6471634"/>
                        <a:gd name="connsiteX32" fmla="*/ 8268124 w 11861443"/>
                        <a:gd name="connsiteY32" fmla="*/ 6471634 h 6471634"/>
                        <a:gd name="connsiteX33" fmla="*/ 7451777 w 11861443"/>
                        <a:gd name="connsiteY33" fmla="*/ 6471634 h 6471634"/>
                        <a:gd name="connsiteX34" fmla="*/ 6991274 w 11861443"/>
                        <a:gd name="connsiteY34" fmla="*/ 6471634 h 6471634"/>
                        <a:gd name="connsiteX35" fmla="*/ 6649385 w 11861443"/>
                        <a:gd name="connsiteY35" fmla="*/ 6471634 h 6471634"/>
                        <a:gd name="connsiteX36" fmla="*/ 6188882 w 11861443"/>
                        <a:gd name="connsiteY36" fmla="*/ 6471634 h 6471634"/>
                        <a:gd name="connsiteX37" fmla="*/ 5372536 w 11861443"/>
                        <a:gd name="connsiteY37" fmla="*/ 6471634 h 6471634"/>
                        <a:gd name="connsiteX38" fmla="*/ 4912033 w 11861443"/>
                        <a:gd name="connsiteY38" fmla="*/ 6471634 h 6471634"/>
                        <a:gd name="connsiteX39" fmla="*/ 4570144 w 11861443"/>
                        <a:gd name="connsiteY39" fmla="*/ 6471634 h 6471634"/>
                        <a:gd name="connsiteX40" fmla="*/ 4109641 w 11861443"/>
                        <a:gd name="connsiteY40" fmla="*/ 6471634 h 6471634"/>
                        <a:gd name="connsiteX41" fmla="*/ 3530524 w 11861443"/>
                        <a:gd name="connsiteY41" fmla="*/ 6471634 h 6471634"/>
                        <a:gd name="connsiteX42" fmla="*/ 2832792 w 11861443"/>
                        <a:gd name="connsiteY42" fmla="*/ 6471634 h 6471634"/>
                        <a:gd name="connsiteX43" fmla="*/ 2372289 w 11861443"/>
                        <a:gd name="connsiteY43" fmla="*/ 6471634 h 6471634"/>
                        <a:gd name="connsiteX44" fmla="*/ 1437328 w 11861443"/>
                        <a:gd name="connsiteY44" fmla="*/ 6471634 h 6471634"/>
                        <a:gd name="connsiteX45" fmla="*/ 739596 w 11861443"/>
                        <a:gd name="connsiteY45" fmla="*/ 6471634 h 6471634"/>
                        <a:gd name="connsiteX46" fmla="*/ 0 w 11861443"/>
                        <a:gd name="connsiteY46" fmla="*/ 6471634 h 6471634"/>
                        <a:gd name="connsiteX47" fmla="*/ 0 w 11861443"/>
                        <a:gd name="connsiteY47" fmla="*/ 5759754 h 6471634"/>
                        <a:gd name="connsiteX48" fmla="*/ 0 w 11861443"/>
                        <a:gd name="connsiteY48" fmla="*/ 5112591 h 6471634"/>
                        <a:gd name="connsiteX49" fmla="*/ 0 w 11861443"/>
                        <a:gd name="connsiteY49" fmla="*/ 4530144 h 6471634"/>
                        <a:gd name="connsiteX50" fmla="*/ 0 w 11861443"/>
                        <a:gd name="connsiteY50" fmla="*/ 3818264 h 6471634"/>
                        <a:gd name="connsiteX51" fmla="*/ 0 w 11861443"/>
                        <a:gd name="connsiteY51" fmla="*/ 3171101 h 6471634"/>
                        <a:gd name="connsiteX52" fmla="*/ 0 w 11861443"/>
                        <a:gd name="connsiteY52" fmla="*/ 2394505 h 6471634"/>
                        <a:gd name="connsiteX53" fmla="*/ 0 w 11861443"/>
                        <a:gd name="connsiteY53" fmla="*/ 1617909 h 6471634"/>
                        <a:gd name="connsiteX54" fmla="*/ 0 w 11861443"/>
                        <a:gd name="connsiteY54" fmla="*/ 906029 h 6471634"/>
                        <a:gd name="connsiteX55" fmla="*/ 0 w 11861443"/>
                        <a:gd name="connsiteY55" fmla="*/ 0 h 647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861443" h="6471634" extrusionOk="0">
                          <a:moveTo>
                            <a:pt x="0" y="0"/>
                          </a:moveTo>
                          <a:cubicBezTo>
                            <a:pt x="263380" y="4506"/>
                            <a:pt x="454741" y="6161"/>
                            <a:pt x="579118" y="0"/>
                          </a:cubicBezTo>
                          <a:cubicBezTo>
                            <a:pt x="703495" y="-6161"/>
                            <a:pt x="792753" y="-45"/>
                            <a:pt x="921006" y="0"/>
                          </a:cubicBezTo>
                          <a:cubicBezTo>
                            <a:pt x="1049259" y="45"/>
                            <a:pt x="1473776" y="-23214"/>
                            <a:pt x="1855967" y="0"/>
                          </a:cubicBezTo>
                          <a:cubicBezTo>
                            <a:pt x="2238158" y="23214"/>
                            <a:pt x="2247132" y="5104"/>
                            <a:pt x="2435084" y="0"/>
                          </a:cubicBezTo>
                          <a:cubicBezTo>
                            <a:pt x="2623036" y="-5104"/>
                            <a:pt x="2879604" y="28245"/>
                            <a:pt x="3014202" y="0"/>
                          </a:cubicBezTo>
                          <a:cubicBezTo>
                            <a:pt x="3148800" y="-28245"/>
                            <a:pt x="3706563" y="-41440"/>
                            <a:pt x="3949163" y="0"/>
                          </a:cubicBezTo>
                          <a:cubicBezTo>
                            <a:pt x="4191763" y="41440"/>
                            <a:pt x="4260470" y="20553"/>
                            <a:pt x="4409666" y="0"/>
                          </a:cubicBezTo>
                          <a:cubicBezTo>
                            <a:pt x="4558862" y="-20553"/>
                            <a:pt x="4908339" y="20035"/>
                            <a:pt x="5344627" y="0"/>
                          </a:cubicBezTo>
                          <a:cubicBezTo>
                            <a:pt x="5780915" y="-20035"/>
                            <a:pt x="5864242" y="39185"/>
                            <a:pt x="6279587" y="0"/>
                          </a:cubicBezTo>
                          <a:cubicBezTo>
                            <a:pt x="6694932" y="-39185"/>
                            <a:pt x="6682568" y="-13416"/>
                            <a:pt x="6977319" y="0"/>
                          </a:cubicBezTo>
                          <a:cubicBezTo>
                            <a:pt x="7272070" y="13416"/>
                            <a:pt x="7652572" y="-6521"/>
                            <a:pt x="7912280" y="0"/>
                          </a:cubicBezTo>
                          <a:cubicBezTo>
                            <a:pt x="8171988" y="6521"/>
                            <a:pt x="8325998" y="-3551"/>
                            <a:pt x="8491398" y="0"/>
                          </a:cubicBezTo>
                          <a:cubicBezTo>
                            <a:pt x="8656798" y="3551"/>
                            <a:pt x="8889208" y="26419"/>
                            <a:pt x="9070515" y="0"/>
                          </a:cubicBezTo>
                          <a:cubicBezTo>
                            <a:pt x="9251822" y="-26419"/>
                            <a:pt x="9483322" y="-28746"/>
                            <a:pt x="9886862" y="0"/>
                          </a:cubicBezTo>
                          <a:cubicBezTo>
                            <a:pt x="10290402" y="28746"/>
                            <a:pt x="10321727" y="-3162"/>
                            <a:pt x="10465979" y="0"/>
                          </a:cubicBezTo>
                          <a:cubicBezTo>
                            <a:pt x="10610231" y="3162"/>
                            <a:pt x="11164280" y="-59688"/>
                            <a:pt x="11861443" y="0"/>
                          </a:cubicBezTo>
                          <a:cubicBezTo>
                            <a:pt x="11884310" y="234834"/>
                            <a:pt x="11893980" y="486805"/>
                            <a:pt x="11861443" y="776596"/>
                          </a:cubicBezTo>
                          <a:cubicBezTo>
                            <a:pt x="11828906" y="1066387"/>
                            <a:pt x="11833044" y="1194366"/>
                            <a:pt x="11861443" y="1488476"/>
                          </a:cubicBezTo>
                          <a:cubicBezTo>
                            <a:pt x="11889842" y="1782586"/>
                            <a:pt x="11891933" y="2029271"/>
                            <a:pt x="11861443" y="2200356"/>
                          </a:cubicBezTo>
                          <a:cubicBezTo>
                            <a:pt x="11830953" y="2371441"/>
                            <a:pt x="11852243" y="2497416"/>
                            <a:pt x="11861443" y="2653370"/>
                          </a:cubicBezTo>
                          <a:cubicBezTo>
                            <a:pt x="11870643" y="2809324"/>
                            <a:pt x="11857837" y="3006176"/>
                            <a:pt x="11861443" y="3171101"/>
                          </a:cubicBezTo>
                          <a:cubicBezTo>
                            <a:pt x="11865049" y="3336026"/>
                            <a:pt x="11883264" y="3674644"/>
                            <a:pt x="11861443" y="3882980"/>
                          </a:cubicBezTo>
                          <a:cubicBezTo>
                            <a:pt x="11839622" y="4091316"/>
                            <a:pt x="11863877" y="4280813"/>
                            <a:pt x="11861443" y="4465427"/>
                          </a:cubicBezTo>
                          <a:cubicBezTo>
                            <a:pt x="11859009" y="4650041"/>
                            <a:pt x="11870551" y="4844945"/>
                            <a:pt x="11861443" y="4983158"/>
                          </a:cubicBezTo>
                          <a:cubicBezTo>
                            <a:pt x="11852335" y="5121371"/>
                            <a:pt x="11840965" y="5382132"/>
                            <a:pt x="11861443" y="5695038"/>
                          </a:cubicBezTo>
                          <a:cubicBezTo>
                            <a:pt x="11881921" y="6007944"/>
                            <a:pt x="11845764" y="6182191"/>
                            <a:pt x="11861443" y="6471634"/>
                          </a:cubicBezTo>
                          <a:cubicBezTo>
                            <a:pt x="11537164" y="6471222"/>
                            <a:pt x="11487255" y="6467647"/>
                            <a:pt x="11163711" y="6471634"/>
                          </a:cubicBezTo>
                          <a:cubicBezTo>
                            <a:pt x="10840167" y="6475621"/>
                            <a:pt x="10848052" y="6473033"/>
                            <a:pt x="10703208" y="6471634"/>
                          </a:cubicBezTo>
                          <a:cubicBezTo>
                            <a:pt x="10558364" y="6470235"/>
                            <a:pt x="10116199" y="6436118"/>
                            <a:pt x="9886862" y="6471634"/>
                          </a:cubicBezTo>
                          <a:cubicBezTo>
                            <a:pt x="9657525" y="6507150"/>
                            <a:pt x="9532384" y="6491989"/>
                            <a:pt x="9426359" y="6471634"/>
                          </a:cubicBezTo>
                          <a:cubicBezTo>
                            <a:pt x="9320334" y="6451279"/>
                            <a:pt x="8952854" y="6453073"/>
                            <a:pt x="8610012" y="6471634"/>
                          </a:cubicBezTo>
                          <a:cubicBezTo>
                            <a:pt x="8267170" y="6490195"/>
                            <a:pt x="8411762" y="6467984"/>
                            <a:pt x="8268124" y="6471634"/>
                          </a:cubicBezTo>
                          <a:cubicBezTo>
                            <a:pt x="8124486" y="6475284"/>
                            <a:pt x="7779172" y="6447570"/>
                            <a:pt x="7451777" y="6471634"/>
                          </a:cubicBezTo>
                          <a:cubicBezTo>
                            <a:pt x="7124382" y="6495698"/>
                            <a:pt x="7173915" y="6463390"/>
                            <a:pt x="6991274" y="6471634"/>
                          </a:cubicBezTo>
                          <a:cubicBezTo>
                            <a:pt x="6808633" y="6479878"/>
                            <a:pt x="6811912" y="6480064"/>
                            <a:pt x="6649385" y="6471634"/>
                          </a:cubicBezTo>
                          <a:cubicBezTo>
                            <a:pt x="6486858" y="6463204"/>
                            <a:pt x="6394773" y="6493480"/>
                            <a:pt x="6188882" y="6471634"/>
                          </a:cubicBezTo>
                          <a:cubicBezTo>
                            <a:pt x="5982991" y="6449788"/>
                            <a:pt x="5776768" y="6496481"/>
                            <a:pt x="5372536" y="6471634"/>
                          </a:cubicBezTo>
                          <a:cubicBezTo>
                            <a:pt x="4968304" y="6446787"/>
                            <a:pt x="5070671" y="6493402"/>
                            <a:pt x="4912033" y="6471634"/>
                          </a:cubicBezTo>
                          <a:cubicBezTo>
                            <a:pt x="4753395" y="6449866"/>
                            <a:pt x="4731990" y="6482010"/>
                            <a:pt x="4570144" y="6471634"/>
                          </a:cubicBezTo>
                          <a:cubicBezTo>
                            <a:pt x="4408298" y="6461258"/>
                            <a:pt x="4242477" y="6483334"/>
                            <a:pt x="4109641" y="6471634"/>
                          </a:cubicBezTo>
                          <a:cubicBezTo>
                            <a:pt x="3976805" y="6459934"/>
                            <a:pt x="3750506" y="6496751"/>
                            <a:pt x="3530524" y="6471634"/>
                          </a:cubicBezTo>
                          <a:cubicBezTo>
                            <a:pt x="3310542" y="6446517"/>
                            <a:pt x="3058686" y="6481489"/>
                            <a:pt x="2832792" y="6471634"/>
                          </a:cubicBezTo>
                          <a:cubicBezTo>
                            <a:pt x="2606898" y="6461779"/>
                            <a:pt x="2466982" y="6476231"/>
                            <a:pt x="2372289" y="6471634"/>
                          </a:cubicBezTo>
                          <a:cubicBezTo>
                            <a:pt x="2277596" y="6467037"/>
                            <a:pt x="1658388" y="6477164"/>
                            <a:pt x="1437328" y="6471634"/>
                          </a:cubicBezTo>
                          <a:cubicBezTo>
                            <a:pt x="1216268" y="6466104"/>
                            <a:pt x="1027943" y="6484822"/>
                            <a:pt x="739596" y="6471634"/>
                          </a:cubicBezTo>
                          <a:cubicBezTo>
                            <a:pt x="451249" y="6458446"/>
                            <a:pt x="359056" y="6481832"/>
                            <a:pt x="0" y="6471634"/>
                          </a:cubicBezTo>
                          <a:cubicBezTo>
                            <a:pt x="-629" y="6252798"/>
                            <a:pt x="28301" y="6008666"/>
                            <a:pt x="0" y="5759754"/>
                          </a:cubicBezTo>
                          <a:cubicBezTo>
                            <a:pt x="-28301" y="5510842"/>
                            <a:pt x="14814" y="5242398"/>
                            <a:pt x="0" y="5112591"/>
                          </a:cubicBezTo>
                          <a:cubicBezTo>
                            <a:pt x="-14814" y="4982784"/>
                            <a:pt x="11897" y="4777093"/>
                            <a:pt x="0" y="4530144"/>
                          </a:cubicBezTo>
                          <a:cubicBezTo>
                            <a:pt x="-11897" y="4283195"/>
                            <a:pt x="-12119" y="4029844"/>
                            <a:pt x="0" y="3818264"/>
                          </a:cubicBezTo>
                          <a:cubicBezTo>
                            <a:pt x="12119" y="3606684"/>
                            <a:pt x="-28032" y="3328989"/>
                            <a:pt x="0" y="3171101"/>
                          </a:cubicBezTo>
                          <a:cubicBezTo>
                            <a:pt x="28032" y="3013213"/>
                            <a:pt x="-19097" y="2778196"/>
                            <a:pt x="0" y="2394505"/>
                          </a:cubicBezTo>
                          <a:cubicBezTo>
                            <a:pt x="19097" y="2010814"/>
                            <a:pt x="21261" y="1843422"/>
                            <a:pt x="0" y="1617909"/>
                          </a:cubicBezTo>
                          <a:cubicBezTo>
                            <a:pt x="-21261" y="1392396"/>
                            <a:pt x="12481" y="1244902"/>
                            <a:pt x="0" y="906029"/>
                          </a:cubicBezTo>
                          <a:cubicBezTo>
                            <a:pt x="-12481" y="567156"/>
                            <a:pt x="16800" y="345301"/>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2EBCA032-9ABD-4FE1-82DC-84527F4F84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61124" cy="761124"/>
            </a:xfrm>
            <a:prstGeom prst="rect">
              <a:avLst/>
            </a:prstGeom>
          </p:spPr>
        </p:pic>
        <p:pic>
          <p:nvPicPr>
            <p:cNvPr id="11" name="Picture 10">
              <a:extLst>
                <a:ext uri="{FF2B5EF4-FFF2-40B4-BE49-F238E27FC236}">
                  <a16:creationId xmlns:a16="http://schemas.microsoft.com/office/drawing/2014/main" id="{EDDCEA6E-518D-4724-B71F-51AE4BA1136C}"/>
                </a:ext>
              </a:extLst>
            </p:cNvPr>
            <p:cNvPicPr>
              <a:picLocks noChangeAspect="1"/>
            </p:cNvPicPr>
            <p:nvPr/>
          </p:nvPicPr>
          <p:blipFill rotWithShape="1">
            <a:blip r:embed="rId3">
              <a:extLst>
                <a:ext uri="{28A0092B-C50C-407E-A947-70E740481C1C}">
                  <a14:useLocalDpi xmlns:a14="http://schemas.microsoft.com/office/drawing/2010/main" val="0"/>
                </a:ext>
              </a:extLst>
            </a:blip>
            <a:srcRect l="13245" t="8450" r="18203" b="37119"/>
            <a:stretch/>
          </p:blipFill>
          <p:spPr>
            <a:xfrm>
              <a:off x="11387139" y="0"/>
              <a:ext cx="804862" cy="761124"/>
            </a:xfrm>
            <a:prstGeom prst="rect">
              <a:avLst/>
            </a:prstGeom>
          </p:spPr>
        </p:pic>
      </p:grpSp>
    </p:spTree>
    <p:extLst>
      <p:ext uri="{BB962C8B-B14F-4D97-AF65-F5344CB8AC3E}">
        <p14:creationId xmlns:p14="http://schemas.microsoft.com/office/powerpoint/2010/main" val="2468570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5285C1-1D35-48D8-B600-5825D754F24A}"/>
              </a:ext>
            </a:extLst>
          </p:cNvPr>
          <p:cNvSpPr txBox="1"/>
          <p:nvPr/>
        </p:nvSpPr>
        <p:spPr>
          <a:xfrm>
            <a:off x="380562" y="804928"/>
            <a:ext cx="5969360" cy="523220"/>
          </a:xfrm>
          <a:prstGeom prst="rect">
            <a:avLst/>
          </a:prstGeom>
          <a:noFill/>
        </p:spPr>
        <p:txBody>
          <a:bodyPr wrap="square" rtlCol="0">
            <a:spAutoFit/>
          </a:bodyPr>
          <a:lstStyle/>
          <a:p>
            <a:pPr lvl="0">
              <a:buSzPts val="1400"/>
            </a:pPr>
            <a:r>
              <a:rPr lang="en-IN" sz="2800" b="1" dirty="0">
                <a:latin typeface="Baloo Bhai 2" pitchFamily="2" charset="0"/>
                <a:cs typeface="Baloo Bhai 2" pitchFamily="2" charset="0"/>
              </a:rPr>
              <a:t>Information Level Problem</a:t>
            </a:r>
            <a:endParaRPr lang="en-IN" sz="2800" b="1" kern="50" dirty="0">
              <a:effectLst/>
              <a:latin typeface="Baloo Bhai 2" pitchFamily="2" charset="0"/>
              <a:ea typeface="SimSun" panose="02010600030101010101" pitchFamily="2" charset="-122"/>
              <a:cs typeface="Baloo Bhai 2" pitchFamily="2" charset="0"/>
            </a:endParaRPr>
          </a:p>
        </p:txBody>
      </p:sp>
      <p:sp>
        <p:nvSpPr>
          <p:cNvPr id="11" name="Subtitle 2">
            <a:extLst>
              <a:ext uri="{FF2B5EF4-FFF2-40B4-BE49-F238E27FC236}">
                <a16:creationId xmlns:a16="http://schemas.microsoft.com/office/drawing/2014/main" id="{D0417546-38B4-4251-A026-2E224ACEE08D}"/>
              </a:ext>
            </a:extLst>
          </p:cNvPr>
          <p:cNvSpPr>
            <a:spLocks noGrp="1"/>
          </p:cNvSpPr>
          <p:nvPr>
            <p:ph type="subTitle" idx="1"/>
          </p:nvPr>
        </p:nvSpPr>
        <p:spPr>
          <a:xfrm>
            <a:off x="555273" y="1407293"/>
            <a:ext cx="11081454" cy="5162804"/>
          </a:xfrm>
        </p:spPr>
        <p:txBody>
          <a:bodyPr>
            <a:normAutofit lnSpcReduction="10000"/>
          </a:bodyPr>
          <a:lstStyle/>
          <a:p>
            <a:r>
              <a:rPr lang="en-US" sz="2000" b="1" dirty="0">
                <a:latin typeface="Baloo Bhai 2" pitchFamily="2" charset="0"/>
                <a:cs typeface="Baloo Bhai 2" pitchFamily="2" charset="0"/>
              </a:rPr>
              <a:t>Data Accuracy and Integrity</a:t>
            </a:r>
            <a:endParaRPr lang="en-US" sz="1600" dirty="0">
              <a:latin typeface="Baloo Bhai 2" pitchFamily="2" charset="0"/>
              <a:cs typeface="Baloo Bhai 2" pitchFamily="2" charset="0"/>
            </a:endParaRPr>
          </a:p>
          <a:p>
            <a:pPr marL="285750" indent="-285750">
              <a:buFont typeface="Arial" panose="020B0604020202020204" pitchFamily="34" charset="0"/>
              <a:buChar char="•"/>
            </a:pPr>
            <a:r>
              <a:rPr lang="en-US" sz="1600" b="1" cap="none" dirty="0">
                <a:latin typeface="Arial" panose="020B0604020202020204" pitchFamily="34" charset="0"/>
                <a:cs typeface="Arial" panose="020B0604020202020204" pitchFamily="34" charset="0"/>
              </a:rPr>
              <a:t>Incorrect data entry</a:t>
            </a:r>
            <a:r>
              <a:rPr lang="en-US" sz="1600" cap="none" dirty="0">
                <a:latin typeface="Arial" panose="020B0604020202020204" pitchFamily="34" charset="0"/>
                <a:cs typeface="Arial" panose="020B0604020202020204" pitchFamily="34" charset="0"/>
              </a:rPr>
              <a:t>: errors during data entry can lead to incorrect information about vehicle availability, pricing, and customer details.</a:t>
            </a:r>
          </a:p>
          <a:p>
            <a:pPr marL="285750" indent="-285750">
              <a:buFont typeface="Arial" panose="020B0604020202020204" pitchFamily="34" charset="0"/>
              <a:buChar char="•"/>
            </a:pPr>
            <a:r>
              <a:rPr lang="en-US" sz="1600" b="1" cap="none" dirty="0">
                <a:latin typeface="Arial" panose="020B0604020202020204" pitchFamily="34" charset="0"/>
                <a:cs typeface="Arial" panose="020B0604020202020204" pitchFamily="34" charset="0"/>
              </a:rPr>
              <a:t>Inconsistent data</a:t>
            </a:r>
            <a:r>
              <a:rPr lang="en-US" sz="1600" cap="none" dirty="0">
                <a:latin typeface="Arial" panose="020B0604020202020204" pitchFamily="34" charset="0"/>
                <a:cs typeface="Arial" panose="020B0604020202020204" pitchFamily="34" charset="0"/>
              </a:rPr>
              <a:t>: different sources or systems might have inconsistent data, leading to confusion and errors in the rental process.		</a:t>
            </a:r>
          </a:p>
          <a:p>
            <a:r>
              <a:rPr lang="en-US" sz="1600" cap="none" dirty="0">
                <a:latin typeface="Arial" panose="020B0604020202020204" pitchFamily="34" charset="0"/>
                <a:cs typeface="Arial" panose="020B0604020202020204" pitchFamily="34" charset="0"/>
              </a:rPr>
              <a:t>	</a:t>
            </a:r>
          </a:p>
          <a:p>
            <a:r>
              <a:rPr lang="en-US" sz="2000" b="1" dirty="0">
                <a:latin typeface="Baloo Bhai 2" pitchFamily="2" charset="0"/>
                <a:cs typeface="Baloo Bhai 2" pitchFamily="2" charset="0"/>
              </a:rPr>
              <a:t>Data Security</a:t>
            </a:r>
            <a:endParaRPr lang="en-US" sz="2000" dirty="0">
              <a:latin typeface="Baloo Bhai 2" pitchFamily="2" charset="0"/>
              <a:cs typeface="Baloo Bhai 2" pitchFamily="2" charset="0"/>
            </a:endParaRPr>
          </a:p>
          <a:p>
            <a:pPr marL="285750" indent="-285750">
              <a:buFont typeface="Arial" panose="020B0604020202020204" pitchFamily="34" charset="0"/>
              <a:buChar char="•"/>
            </a:pPr>
            <a:r>
              <a:rPr lang="en-US" sz="1600" b="1" cap="none" dirty="0">
                <a:latin typeface="Arial" panose="020B0604020202020204" pitchFamily="34" charset="0"/>
                <a:cs typeface="Arial" panose="020B0604020202020204" pitchFamily="34" charset="0"/>
              </a:rPr>
              <a:t>Unauthorized access</a:t>
            </a:r>
            <a:r>
              <a:rPr lang="en-US" sz="1600" cap="none" dirty="0">
                <a:latin typeface="Arial" panose="020B0604020202020204" pitchFamily="34" charset="0"/>
                <a:cs typeface="Arial" panose="020B0604020202020204" pitchFamily="34" charset="0"/>
              </a:rPr>
              <a:t>: sensitive customer and vehicle information can be vulnerable to unauthorized access and data breaches.</a:t>
            </a:r>
          </a:p>
          <a:p>
            <a:pPr marL="285750" indent="-285750">
              <a:buFont typeface="Arial" panose="020B0604020202020204" pitchFamily="34" charset="0"/>
              <a:buChar char="•"/>
            </a:pPr>
            <a:r>
              <a:rPr lang="en-US" sz="1600" b="1" cap="none" dirty="0">
                <a:latin typeface="Arial" panose="020B0604020202020204" pitchFamily="34" charset="0"/>
                <a:cs typeface="Arial" panose="020B0604020202020204" pitchFamily="34" charset="0"/>
              </a:rPr>
              <a:t>Encryption</a:t>
            </a:r>
            <a:r>
              <a:rPr lang="en-US" sz="1600" cap="none" dirty="0">
                <a:latin typeface="Arial" panose="020B0604020202020204" pitchFamily="34" charset="0"/>
                <a:cs typeface="Arial" panose="020B0604020202020204" pitchFamily="34" charset="0"/>
              </a:rPr>
              <a:t>: lack of proper encryption can lead to data being intercepted and misused.</a:t>
            </a:r>
          </a:p>
          <a:p>
            <a:pPr marL="285750" indent="-285750">
              <a:buFont typeface="Arial" panose="020B0604020202020204" pitchFamily="34" charset="0"/>
              <a:buChar char="•"/>
            </a:pPr>
            <a:endParaRPr lang="en-US" sz="1600" cap="none" dirty="0">
              <a:latin typeface="Arial" panose="020B0604020202020204" pitchFamily="34" charset="0"/>
              <a:cs typeface="Arial" panose="020B0604020202020204" pitchFamily="34" charset="0"/>
            </a:endParaRPr>
          </a:p>
          <a:p>
            <a:r>
              <a:rPr lang="en-US" sz="2000" b="1" dirty="0">
                <a:latin typeface="Baloo Bhai 2" pitchFamily="2" charset="0"/>
                <a:cs typeface="Baloo Bhai 2" pitchFamily="2" charset="0"/>
              </a:rPr>
              <a:t>Data Redundancy and Duplication</a:t>
            </a:r>
            <a:endParaRPr lang="en-US" sz="2000" dirty="0">
              <a:latin typeface="Baloo Bhai 2" pitchFamily="2" charset="0"/>
              <a:cs typeface="Baloo Bhai 2" pitchFamily="2" charset="0"/>
            </a:endParaRPr>
          </a:p>
          <a:p>
            <a:pPr marL="285750" indent="-285750">
              <a:buFont typeface="Arial" panose="020B0604020202020204" pitchFamily="34" charset="0"/>
              <a:buChar char="•"/>
            </a:pPr>
            <a:r>
              <a:rPr lang="en-US" sz="1600" b="1" cap="none" dirty="0">
                <a:latin typeface="Arial" panose="020B0604020202020204" pitchFamily="34" charset="0"/>
                <a:cs typeface="Arial" panose="020B0604020202020204" pitchFamily="34" charset="0"/>
              </a:rPr>
              <a:t>Duplicate records</a:t>
            </a:r>
            <a:r>
              <a:rPr lang="en-US" sz="1600" cap="none" dirty="0">
                <a:latin typeface="Arial" panose="020B0604020202020204" pitchFamily="34" charset="0"/>
                <a:cs typeface="Arial" panose="020B0604020202020204" pitchFamily="34" charset="0"/>
              </a:rPr>
              <a:t>: duplicate entries for customers or vehicles can cause confusion and operational inefficiencies.</a:t>
            </a:r>
          </a:p>
          <a:p>
            <a:pPr marL="285750" indent="-285750">
              <a:buFont typeface="Arial" panose="020B0604020202020204" pitchFamily="34" charset="0"/>
              <a:buChar char="•"/>
            </a:pPr>
            <a:r>
              <a:rPr lang="en-US" sz="1600" b="1" cap="none" dirty="0">
                <a:latin typeface="Arial" panose="020B0604020202020204" pitchFamily="34" charset="0"/>
                <a:cs typeface="Arial" panose="020B0604020202020204" pitchFamily="34" charset="0"/>
              </a:rPr>
              <a:t>Redundant data storage</a:t>
            </a:r>
            <a:r>
              <a:rPr lang="en-US" sz="1600" cap="none" dirty="0">
                <a:latin typeface="Arial" panose="020B0604020202020204" pitchFamily="34" charset="0"/>
                <a:cs typeface="Arial" panose="020B0604020202020204" pitchFamily="34" charset="0"/>
              </a:rPr>
              <a:t>: storing the same data in multiple places can lead to inconsistencies and increased storage costs.</a:t>
            </a:r>
          </a:p>
          <a:p>
            <a:pPr marL="285750" indent="-285750">
              <a:buFont typeface="Arial" panose="020B0604020202020204" pitchFamily="34" charset="0"/>
              <a:buChar char="•"/>
            </a:pPr>
            <a:endParaRPr lang="en-US" sz="1600" cap="none"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cap="none"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cap="none" dirty="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endParaRPr lang="en-IN" sz="2000" kern="50" cap="none" dirty="0">
              <a:solidFill>
                <a:srgbClr val="000000"/>
              </a:solidFill>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endParaRPr lang="en-IN" sz="2000" kern="50" cap="none" dirty="0">
              <a:solidFill>
                <a:srgbClr val="000000"/>
              </a:solidFill>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endParaRPr lang="en-US" sz="2000" cap="none" dirty="0">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5046D6C6-3308-4E0E-B34B-C663C61D0655}"/>
              </a:ext>
            </a:extLst>
          </p:cNvPr>
          <p:cNvGrpSpPr/>
          <p:nvPr/>
        </p:nvGrpSpPr>
        <p:grpSpPr>
          <a:xfrm>
            <a:off x="0" y="0"/>
            <a:ext cx="12192001" cy="6748530"/>
            <a:chOff x="0" y="0"/>
            <a:chExt cx="12192001" cy="6748530"/>
          </a:xfrm>
        </p:grpSpPr>
        <p:sp>
          <p:nvSpPr>
            <p:cNvPr id="7" name="Rectangle 6">
              <a:extLst>
                <a:ext uri="{FF2B5EF4-FFF2-40B4-BE49-F238E27FC236}">
                  <a16:creationId xmlns:a16="http://schemas.microsoft.com/office/drawing/2014/main" id="{837671D1-7350-48BE-B308-4D8F143801ED}"/>
                </a:ext>
              </a:extLst>
            </p:cNvPr>
            <p:cNvSpPr/>
            <p:nvPr/>
          </p:nvSpPr>
          <p:spPr>
            <a:xfrm>
              <a:off x="167425" y="276896"/>
              <a:ext cx="11861443" cy="6471634"/>
            </a:xfrm>
            <a:prstGeom prst="rect">
              <a:avLst/>
            </a:prstGeom>
            <a:noFill/>
            <a:ln>
              <a:solidFill>
                <a:schemeClr val="tx1"/>
              </a:solidFill>
              <a:extLst>
                <a:ext uri="{C807C97D-BFC1-408E-A445-0C87EB9F89A2}">
                  <ask:lineSketchStyleProps xmlns:ask="http://schemas.microsoft.com/office/drawing/2018/sketchyshapes" sd="1219033472">
                    <a:custGeom>
                      <a:avLst/>
                      <a:gdLst>
                        <a:gd name="connsiteX0" fmla="*/ 0 w 11861443"/>
                        <a:gd name="connsiteY0" fmla="*/ 0 h 6471634"/>
                        <a:gd name="connsiteX1" fmla="*/ 579118 w 11861443"/>
                        <a:gd name="connsiteY1" fmla="*/ 0 h 6471634"/>
                        <a:gd name="connsiteX2" fmla="*/ 921006 w 11861443"/>
                        <a:gd name="connsiteY2" fmla="*/ 0 h 6471634"/>
                        <a:gd name="connsiteX3" fmla="*/ 1855967 w 11861443"/>
                        <a:gd name="connsiteY3" fmla="*/ 0 h 6471634"/>
                        <a:gd name="connsiteX4" fmla="*/ 2435084 w 11861443"/>
                        <a:gd name="connsiteY4" fmla="*/ 0 h 6471634"/>
                        <a:gd name="connsiteX5" fmla="*/ 3014202 w 11861443"/>
                        <a:gd name="connsiteY5" fmla="*/ 0 h 6471634"/>
                        <a:gd name="connsiteX6" fmla="*/ 3949163 w 11861443"/>
                        <a:gd name="connsiteY6" fmla="*/ 0 h 6471634"/>
                        <a:gd name="connsiteX7" fmla="*/ 4409666 w 11861443"/>
                        <a:gd name="connsiteY7" fmla="*/ 0 h 6471634"/>
                        <a:gd name="connsiteX8" fmla="*/ 5344627 w 11861443"/>
                        <a:gd name="connsiteY8" fmla="*/ 0 h 6471634"/>
                        <a:gd name="connsiteX9" fmla="*/ 6279587 w 11861443"/>
                        <a:gd name="connsiteY9" fmla="*/ 0 h 6471634"/>
                        <a:gd name="connsiteX10" fmla="*/ 6977319 w 11861443"/>
                        <a:gd name="connsiteY10" fmla="*/ 0 h 6471634"/>
                        <a:gd name="connsiteX11" fmla="*/ 7912280 w 11861443"/>
                        <a:gd name="connsiteY11" fmla="*/ 0 h 6471634"/>
                        <a:gd name="connsiteX12" fmla="*/ 8491398 w 11861443"/>
                        <a:gd name="connsiteY12" fmla="*/ 0 h 6471634"/>
                        <a:gd name="connsiteX13" fmla="*/ 9070515 w 11861443"/>
                        <a:gd name="connsiteY13" fmla="*/ 0 h 6471634"/>
                        <a:gd name="connsiteX14" fmla="*/ 9886862 w 11861443"/>
                        <a:gd name="connsiteY14" fmla="*/ 0 h 6471634"/>
                        <a:gd name="connsiteX15" fmla="*/ 10465979 w 11861443"/>
                        <a:gd name="connsiteY15" fmla="*/ 0 h 6471634"/>
                        <a:gd name="connsiteX16" fmla="*/ 11861443 w 11861443"/>
                        <a:gd name="connsiteY16" fmla="*/ 0 h 6471634"/>
                        <a:gd name="connsiteX17" fmla="*/ 11861443 w 11861443"/>
                        <a:gd name="connsiteY17" fmla="*/ 776596 h 6471634"/>
                        <a:gd name="connsiteX18" fmla="*/ 11861443 w 11861443"/>
                        <a:gd name="connsiteY18" fmla="*/ 1488476 h 6471634"/>
                        <a:gd name="connsiteX19" fmla="*/ 11861443 w 11861443"/>
                        <a:gd name="connsiteY19" fmla="*/ 2200356 h 6471634"/>
                        <a:gd name="connsiteX20" fmla="*/ 11861443 w 11861443"/>
                        <a:gd name="connsiteY20" fmla="*/ 2653370 h 6471634"/>
                        <a:gd name="connsiteX21" fmla="*/ 11861443 w 11861443"/>
                        <a:gd name="connsiteY21" fmla="*/ 3171101 h 6471634"/>
                        <a:gd name="connsiteX22" fmla="*/ 11861443 w 11861443"/>
                        <a:gd name="connsiteY22" fmla="*/ 3882980 h 6471634"/>
                        <a:gd name="connsiteX23" fmla="*/ 11861443 w 11861443"/>
                        <a:gd name="connsiteY23" fmla="*/ 4465427 h 6471634"/>
                        <a:gd name="connsiteX24" fmla="*/ 11861443 w 11861443"/>
                        <a:gd name="connsiteY24" fmla="*/ 4983158 h 6471634"/>
                        <a:gd name="connsiteX25" fmla="*/ 11861443 w 11861443"/>
                        <a:gd name="connsiteY25" fmla="*/ 5695038 h 6471634"/>
                        <a:gd name="connsiteX26" fmla="*/ 11861443 w 11861443"/>
                        <a:gd name="connsiteY26" fmla="*/ 6471634 h 6471634"/>
                        <a:gd name="connsiteX27" fmla="*/ 11163711 w 11861443"/>
                        <a:gd name="connsiteY27" fmla="*/ 6471634 h 6471634"/>
                        <a:gd name="connsiteX28" fmla="*/ 10703208 w 11861443"/>
                        <a:gd name="connsiteY28" fmla="*/ 6471634 h 6471634"/>
                        <a:gd name="connsiteX29" fmla="*/ 9886862 w 11861443"/>
                        <a:gd name="connsiteY29" fmla="*/ 6471634 h 6471634"/>
                        <a:gd name="connsiteX30" fmla="*/ 9426359 w 11861443"/>
                        <a:gd name="connsiteY30" fmla="*/ 6471634 h 6471634"/>
                        <a:gd name="connsiteX31" fmla="*/ 8610012 w 11861443"/>
                        <a:gd name="connsiteY31" fmla="*/ 6471634 h 6471634"/>
                        <a:gd name="connsiteX32" fmla="*/ 8268124 w 11861443"/>
                        <a:gd name="connsiteY32" fmla="*/ 6471634 h 6471634"/>
                        <a:gd name="connsiteX33" fmla="*/ 7451777 w 11861443"/>
                        <a:gd name="connsiteY33" fmla="*/ 6471634 h 6471634"/>
                        <a:gd name="connsiteX34" fmla="*/ 6991274 w 11861443"/>
                        <a:gd name="connsiteY34" fmla="*/ 6471634 h 6471634"/>
                        <a:gd name="connsiteX35" fmla="*/ 6649385 w 11861443"/>
                        <a:gd name="connsiteY35" fmla="*/ 6471634 h 6471634"/>
                        <a:gd name="connsiteX36" fmla="*/ 6188882 w 11861443"/>
                        <a:gd name="connsiteY36" fmla="*/ 6471634 h 6471634"/>
                        <a:gd name="connsiteX37" fmla="*/ 5372536 w 11861443"/>
                        <a:gd name="connsiteY37" fmla="*/ 6471634 h 6471634"/>
                        <a:gd name="connsiteX38" fmla="*/ 4912033 w 11861443"/>
                        <a:gd name="connsiteY38" fmla="*/ 6471634 h 6471634"/>
                        <a:gd name="connsiteX39" fmla="*/ 4570144 w 11861443"/>
                        <a:gd name="connsiteY39" fmla="*/ 6471634 h 6471634"/>
                        <a:gd name="connsiteX40" fmla="*/ 4109641 w 11861443"/>
                        <a:gd name="connsiteY40" fmla="*/ 6471634 h 6471634"/>
                        <a:gd name="connsiteX41" fmla="*/ 3530524 w 11861443"/>
                        <a:gd name="connsiteY41" fmla="*/ 6471634 h 6471634"/>
                        <a:gd name="connsiteX42" fmla="*/ 2832792 w 11861443"/>
                        <a:gd name="connsiteY42" fmla="*/ 6471634 h 6471634"/>
                        <a:gd name="connsiteX43" fmla="*/ 2372289 w 11861443"/>
                        <a:gd name="connsiteY43" fmla="*/ 6471634 h 6471634"/>
                        <a:gd name="connsiteX44" fmla="*/ 1437328 w 11861443"/>
                        <a:gd name="connsiteY44" fmla="*/ 6471634 h 6471634"/>
                        <a:gd name="connsiteX45" fmla="*/ 739596 w 11861443"/>
                        <a:gd name="connsiteY45" fmla="*/ 6471634 h 6471634"/>
                        <a:gd name="connsiteX46" fmla="*/ 0 w 11861443"/>
                        <a:gd name="connsiteY46" fmla="*/ 6471634 h 6471634"/>
                        <a:gd name="connsiteX47" fmla="*/ 0 w 11861443"/>
                        <a:gd name="connsiteY47" fmla="*/ 5759754 h 6471634"/>
                        <a:gd name="connsiteX48" fmla="*/ 0 w 11861443"/>
                        <a:gd name="connsiteY48" fmla="*/ 5112591 h 6471634"/>
                        <a:gd name="connsiteX49" fmla="*/ 0 w 11861443"/>
                        <a:gd name="connsiteY49" fmla="*/ 4530144 h 6471634"/>
                        <a:gd name="connsiteX50" fmla="*/ 0 w 11861443"/>
                        <a:gd name="connsiteY50" fmla="*/ 3818264 h 6471634"/>
                        <a:gd name="connsiteX51" fmla="*/ 0 w 11861443"/>
                        <a:gd name="connsiteY51" fmla="*/ 3171101 h 6471634"/>
                        <a:gd name="connsiteX52" fmla="*/ 0 w 11861443"/>
                        <a:gd name="connsiteY52" fmla="*/ 2394505 h 6471634"/>
                        <a:gd name="connsiteX53" fmla="*/ 0 w 11861443"/>
                        <a:gd name="connsiteY53" fmla="*/ 1617909 h 6471634"/>
                        <a:gd name="connsiteX54" fmla="*/ 0 w 11861443"/>
                        <a:gd name="connsiteY54" fmla="*/ 906029 h 6471634"/>
                        <a:gd name="connsiteX55" fmla="*/ 0 w 11861443"/>
                        <a:gd name="connsiteY55" fmla="*/ 0 h 647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861443" h="6471634" extrusionOk="0">
                          <a:moveTo>
                            <a:pt x="0" y="0"/>
                          </a:moveTo>
                          <a:cubicBezTo>
                            <a:pt x="263380" y="4506"/>
                            <a:pt x="454741" y="6161"/>
                            <a:pt x="579118" y="0"/>
                          </a:cubicBezTo>
                          <a:cubicBezTo>
                            <a:pt x="703495" y="-6161"/>
                            <a:pt x="792753" y="-45"/>
                            <a:pt x="921006" y="0"/>
                          </a:cubicBezTo>
                          <a:cubicBezTo>
                            <a:pt x="1049259" y="45"/>
                            <a:pt x="1473776" y="-23214"/>
                            <a:pt x="1855967" y="0"/>
                          </a:cubicBezTo>
                          <a:cubicBezTo>
                            <a:pt x="2238158" y="23214"/>
                            <a:pt x="2247132" y="5104"/>
                            <a:pt x="2435084" y="0"/>
                          </a:cubicBezTo>
                          <a:cubicBezTo>
                            <a:pt x="2623036" y="-5104"/>
                            <a:pt x="2879604" y="28245"/>
                            <a:pt x="3014202" y="0"/>
                          </a:cubicBezTo>
                          <a:cubicBezTo>
                            <a:pt x="3148800" y="-28245"/>
                            <a:pt x="3706563" y="-41440"/>
                            <a:pt x="3949163" y="0"/>
                          </a:cubicBezTo>
                          <a:cubicBezTo>
                            <a:pt x="4191763" y="41440"/>
                            <a:pt x="4260470" y="20553"/>
                            <a:pt x="4409666" y="0"/>
                          </a:cubicBezTo>
                          <a:cubicBezTo>
                            <a:pt x="4558862" y="-20553"/>
                            <a:pt x="4908339" y="20035"/>
                            <a:pt x="5344627" y="0"/>
                          </a:cubicBezTo>
                          <a:cubicBezTo>
                            <a:pt x="5780915" y="-20035"/>
                            <a:pt x="5864242" y="39185"/>
                            <a:pt x="6279587" y="0"/>
                          </a:cubicBezTo>
                          <a:cubicBezTo>
                            <a:pt x="6694932" y="-39185"/>
                            <a:pt x="6682568" y="-13416"/>
                            <a:pt x="6977319" y="0"/>
                          </a:cubicBezTo>
                          <a:cubicBezTo>
                            <a:pt x="7272070" y="13416"/>
                            <a:pt x="7652572" y="-6521"/>
                            <a:pt x="7912280" y="0"/>
                          </a:cubicBezTo>
                          <a:cubicBezTo>
                            <a:pt x="8171988" y="6521"/>
                            <a:pt x="8325998" y="-3551"/>
                            <a:pt x="8491398" y="0"/>
                          </a:cubicBezTo>
                          <a:cubicBezTo>
                            <a:pt x="8656798" y="3551"/>
                            <a:pt x="8889208" y="26419"/>
                            <a:pt x="9070515" y="0"/>
                          </a:cubicBezTo>
                          <a:cubicBezTo>
                            <a:pt x="9251822" y="-26419"/>
                            <a:pt x="9483322" y="-28746"/>
                            <a:pt x="9886862" y="0"/>
                          </a:cubicBezTo>
                          <a:cubicBezTo>
                            <a:pt x="10290402" y="28746"/>
                            <a:pt x="10321727" y="-3162"/>
                            <a:pt x="10465979" y="0"/>
                          </a:cubicBezTo>
                          <a:cubicBezTo>
                            <a:pt x="10610231" y="3162"/>
                            <a:pt x="11164280" y="-59688"/>
                            <a:pt x="11861443" y="0"/>
                          </a:cubicBezTo>
                          <a:cubicBezTo>
                            <a:pt x="11884310" y="234834"/>
                            <a:pt x="11893980" y="486805"/>
                            <a:pt x="11861443" y="776596"/>
                          </a:cubicBezTo>
                          <a:cubicBezTo>
                            <a:pt x="11828906" y="1066387"/>
                            <a:pt x="11833044" y="1194366"/>
                            <a:pt x="11861443" y="1488476"/>
                          </a:cubicBezTo>
                          <a:cubicBezTo>
                            <a:pt x="11889842" y="1782586"/>
                            <a:pt x="11891933" y="2029271"/>
                            <a:pt x="11861443" y="2200356"/>
                          </a:cubicBezTo>
                          <a:cubicBezTo>
                            <a:pt x="11830953" y="2371441"/>
                            <a:pt x="11852243" y="2497416"/>
                            <a:pt x="11861443" y="2653370"/>
                          </a:cubicBezTo>
                          <a:cubicBezTo>
                            <a:pt x="11870643" y="2809324"/>
                            <a:pt x="11857837" y="3006176"/>
                            <a:pt x="11861443" y="3171101"/>
                          </a:cubicBezTo>
                          <a:cubicBezTo>
                            <a:pt x="11865049" y="3336026"/>
                            <a:pt x="11883264" y="3674644"/>
                            <a:pt x="11861443" y="3882980"/>
                          </a:cubicBezTo>
                          <a:cubicBezTo>
                            <a:pt x="11839622" y="4091316"/>
                            <a:pt x="11863877" y="4280813"/>
                            <a:pt x="11861443" y="4465427"/>
                          </a:cubicBezTo>
                          <a:cubicBezTo>
                            <a:pt x="11859009" y="4650041"/>
                            <a:pt x="11870551" y="4844945"/>
                            <a:pt x="11861443" y="4983158"/>
                          </a:cubicBezTo>
                          <a:cubicBezTo>
                            <a:pt x="11852335" y="5121371"/>
                            <a:pt x="11840965" y="5382132"/>
                            <a:pt x="11861443" y="5695038"/>
                          </a:cubicBezTo>
                          <a:cubicBezTo>
                            <a:pt x="11881921" y="6007944"/>
                            <a:pt x="11845764" y="6182191"/>
                            <a:pt x="11861443" y="6471634"/>
                          </a:cubicBezTo>
                          <a:cubicBezTo>
                            <a:pt x="11537164" y="6471222"/>
                            <a:pt x="11487255" y="6467647"/>
                            <a:pt x="11163711" y="6471634"/>
                          </a:cubicBezTo>
                          <a:cubicBezTo>
                            <a:pt x="10840167" y="6475621"/>
                            <a:pt x="10848052" y="6473033"/>
                            <a:pt x="10703208" y="6471634"/>
                          </a:cubicBezTo>
                          <a:cubicBezTo>
                            <a:pt x="10558364" y="6470235"/>
                            <a:pt x="10116199" y="6436118"/>
                            <a:pt x="9886862" y="6471634"/>
                          </a:cubicBezTo>
                          <a:cubicBezTo>
                            <a:pt x="9657525" y="6507150"/>
                            <a:pt x="9532384" y="6491989"/>
                            <a:pt x="9426359" y="6471634"/>
                          </a:cubicBezTo>
                          <a:cubicBezTo>
                            <a:pt x="9320334" y="6451279"/>
                            <a:pt x="8952854" y="6453073"/>
                            <a:pt x="8610012" y="6471634"/>
                          </a:cubicBezTo>
                          <a:cubicBezTo>
                            <a:pt x="8267170" y="6490195"/>
                            <a:pt x="8411762" y="6467984"/>
                            <a:pt x="8268124" y="6471634"/>
                          </a:cubicBezTo>
                          <a:cubicBezTo>
                            <a:pt x="8124486" y="6475284"/>
                            <a:pt x="7779172" y="6447570"/>
                            <a:pt x="7451777" y="6471634"/>
                          </a:cubicBezTo>
                          <a:cubicBezTo>
                            <a:pt x="7124382" y="6495698"/>
                            <a:pt x="7173915" y="6463390"/>
                            <a:pt x="6991274" y="6471634"/>
                          </a:cubicBezTo>
                          <a:cubicBezTo>
                            <a:pt x="6808633" y="6479878"/>
                            <a:pt x="6811912" y="6480064"/>
                            <a:pt x="6649385" y="6471634"/>
                          </a:cubicBezTo>
                          <a:cubicBezTo>
                            <a:pt x="6486858" y="6463204"/>
                            <a:pt x="6394773" y="6493480"/>
                            <a:pt x="6188882" y="6471634"/>
                          </a:cubicBezTo>
                          <a:cubicBezTo>
                            <a:pt x="5982991" y="6449788"/>
                            <a:pt x="5776768" y="6496481"/>
                            <a:pt x="5372536" y="6471634"/>
                          </a:cubicBezTo>
                          <a:cubicBezTo>
                            <a:pt x="4968304" y="6446787"/>
                            <a:pt x="5070671" y="6493402"/>
                            <a:pt x="4912033" y="6471634"/>
                          </a:cubicBezTo>
                          <a:cubicBezTo>
                            <a:pt x="4753395" y="6449866"/>
                            <a:pt x="4731990" y="6482010"/>
                            <a:pt x="4570144" y="6471634"/>
                          </a:cubicBezTo>
                          <a:cubicBezTo>
                            <a:pt x="4408298" y="6461258"/>
                            <a:pt x="4242477" y="6483334"/>
                            <a:pt x="4109641" y="6471634"/>
                          </a:cubicBezTo>
                          <a:cubicBezTo>
                            <a:pt x="3976805" y="6459934"/>
                            <a:pt x="3750506" y="6496751"/>
                            <a:pt x="3530524" y="6471634"/>
                          </a:cubicBezTo>
                          <a:cubicBezTo>
                            <a:pt x="3310542" y="6446517"/>
                            <a:pt x="3058686" y="6481489"/>
                            <a:pt x="2832792" y="6471634"/>
                          </a:cubicBezTo>
                          <a:cubicBezTo>
                            <a:pt x="2606898" y="6461779"/>
                            <a:pt x="2466982" y="6476231"/>
                            <a:pt x="2372289" y="6471634"/>
                          </a:cubicBezTo>
                          <a:cubicBezTo>
                            <a:pt x="2277596" y="6467037"/>
                            <a:pt x="1658388" y="6477164"/>
                            <a:pt x="1437328" y="6471634"/>
                          </a:cubicBezTo>
                          <a:cubicBezTo>
                            <a:pt x="1216268" y="6466104"/>
                            <a:pt x="1027943" y="6484822"/>
                            <a:pt x="739596" y="6471634"/>
                          </a:cubicBezTo>
                          <a:cubicBezTo>
                            <a:pt x="451249" y="6458446"/>
                            <a:pt x="359056" y="6481832"/>
                            <a:pt x="0" y="6471634"/>
                          </a:cubicBezTo>
                          <a:cubicBezTo>
                            <a:pt x="-629" y="6252798"/>
                            <a:pt x="28301" y="6008666"/>
                            <a:pt x="0" y="5759754"/>
                          </a:cubicBezTo>
                          <a:cubicBezTo>
                            <a:pt x="-28301" y="5510842"/>
                            <a:pt x="14814" y="5242398"/>
                            <a:pt x="0" y="5112591"/>
                          </a:cubicBezTo>
                          <a:cubicBezTo>
                            <a:pt x="-14814" y="4982784"/>
                            <a:pt x="11897" y="4777093"/>
                            <a:pt x="0" y="4530144"/>
                          </a:cubicBezTo>
                          <a:cubicBezTo>
                            <a:pt x="-11897" y="4283195"/>
                            <a:pt x="-12119" y="4029844"/>
                            <a:pt x="0" y="3818264"/>
                          </a:cubicBezTo>
                          <a:cubicBezTo>
                            <a:pt x="12119" y="3606684"/>
                            <a:pt x="-28032" y="3328989"/>
                            <a:pt x="0" y="3171101"/>
                          </a:cubicBezTo>
                          <a:cubicBezTo>
                            <a:pt x="28032" y="3013213"/>
                            <a:pt x="-19097" y="2778196"/>
                            <a:pt x="0" y="2394505"/>
                          </a:cubicBezTo>
                          <a:cubicBezTo>
                            <a:pt x="19097" y="2010814"/>
                            <a:pt x="21261" y="1843422"/>
                            <a:pt x="0" y="1617909"/>
                          </a:cubicBezTo>
                          <a:cubicBezTo>
                            <a:pt x="-21261" y="1392396"/>
                            <a:pt x="12481" y="1244902"/>
                            <a:pt x="0" y="906029"/>
                          </a:cubicBezTo>
                          <a:cubicBezTo>
                            <a:pt x="-12481" y="567156"/>
                            <a:pt x="16800" y="345301"/>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6C980705-D089-472A-B931-978EE94544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61124" cy="761124"/>
            </a:xfrm>
            <a:prstGeom prst="rect">
              <a:avLst/>
            </a:prstGeom>
          </p:spPr>
        </p:pic>
        <p:pic>
          <p:nvPicPr>
            <p:cNvPr id="9" name="Picture 8">
              <a:extLst>
                <a:ext uri="{FF2B5EF4-FFF2-40B4-BE49-F238E27FC236}">
                  <a16:creationId xmlns:a16="http://schemas.microsoft.com/office/drawing/2014/main" id="{4677CE45-7C8F-46D6-99BD-07EE272711B5}"/>
                </a:ext>
              </a:extLst>
            </p:cNvPr>
            <p:cNvPicPr>
              <a:picLocks noChangeAspect="1"/>
            </p:cNvPicPr>
            <p:nvPr/>
          </p:nvPicPr>
          <p:blipFill rotWithShape="1">
            <a:blip r:embed="rId3">
              <a:extLst>
                <a:ext uri="{28A0092B-C50C-407E-A947-70E740481C1C}">
                  <a14:useLocalDpi xmlns:a14="http://schemas.microsoft.com/office/drawing/2010/main" val="0"/>
                </a:ext>
              </a:extLst>
            </a:blip>
            <a:srcRect l="13245" t="8450" r="18203" b="37119"/>
            <a:stretch/>
          </p:blipFill>
          <p:spPr>
            <a:xfrm>
              <a:off x="11387139" y="0"/>
              <a:ext cx="804862" cy="761124"/>
            </a:xfrm>
            <a:prstGeom prst="rect">
              <a:avLst/>
            </a:prstGeom>
          </p:spPr>
        </p:pic>
      </p:grpSp>
    </p:spTree>
    <p:extLst>
      <p:ext uri="{BB962C8B-B14F-4D97-AF65-F5344CB8AC3E}">
        <p14:creationId xmlns:p14="http://schemas.microsoft.com/office/powerpoint/2010/main" val="2330559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5285C1-1D35-48D8-B600-5825D754F24A}"/>
              </a:ext>
            </a:extLst>
          </p:cNvPr>
          <p:cNvSpPr txBox="1"/>
          <p:nvPr/>
        </p:nvSpPr>
        <p:spPr>
          <a:xfrm>
            <a:off x="392140" y="808960"/>
            <a:ext cx="5969360" cy="523220"/>
          </a:xfrm>
          <a:prstGeom prst="rect">
            <a:avLst/>
          </a:prstGeom>
          <a:noFill/>
        </p:spPr>
        <p:txBody>
          <a:bodyPr wrap="square" rtlCol="0">
            <a:spAutoFit/>
          </a:bodyPr>
          <a:lstStyle/>
          <a:p>
            <a:pPr lvl="0">
              <a:buSzPts val="1400"/>
            </a:pPr>
            <a:r>
              <a:rPr lang="en-IN" sz="2800" b="1" dirty="0">
                <a:latin typeface="Baloo Bhai 2" pitchFamily="2" charset="0"/>
                <a:cs typeface="Baloo Bhai 2" pitchFamily="2" charset="0"/>
              </a:rPr>
              <a:t>Technical Level Problem</a:t>
            </a:r>
            <a:endParaRPr lang="en-IN" sz="2800" b="1" kern="50" dirty="0">
              <a:effectLst/>
              <a:latin typeface="Baloo Bhai 2" pitchFamily="2" charset="0"/>
              <a:ea typeface="SimSun" panose="02010600030101010101" pitchFamily="2" charset="-122"/>
              <a:cs typeface="Baloo Bhai 2" pitchFamily="2" charset="0"/>
            </a:endParaRPr>
          </a:p>
        </p:txBody>
      </p:sp>
      <p:sp>
        <p:nvSpPr>
          <p:cNvPr id="11" name="Subtitle 2">
            <a:extLst>
              <a:ext uri="{FF2B5EF4-FFF2-40B4-BE49-F238E27FC236}">
                <a16:creationId xmlns:a16="http://schemas.microsoft.com/office/drawing/2014/main" id="{D0417546-38B4-4251-A026-2E224ACEE08D}"/>
              </a:ext>
            </a:extLst>
          </p:cNvPr>
          <p:cNvSpPr>
            <a:spLocks noGrp="1"/>
          </p:cNvSpPr>
          <p:nvPr>
            <p:ph type="subTitle" idx="1"/>
          </p:nvPr>
        </p:nvSpPr>
        <p:spPr>
          <a:xfrm>
            <a:off x="555273" y="1387329"/>
            <a:ext cx="11081454" cy="5162804"/>
          </a:xfrm>
        </p:spPr>
        <p:txBody>
          <a:bodyPr>
            <a:normAutofit fontScale="92500" lnSpcReduction="10000"/>
          </a:bodyPr>
          <a:lstStyle/>
          <a:p>
            <a:r>
              <a:rPr lang="en-IN" sz="2000" b="1" dirty="0">
                <a:latin typeface="Baloo Bhai 2" pitchFamily="2" charset="0"/>
                <a:cs typeface="Baloo Bhai 2" pitchFamily="2" charset="0"/>
              </a:rPr>
              <a:t>System Downtime and Reliability</a:t>
            </a:r>
            <a:endParaRPr lang="en-IN" sz="2000" dirty="0">
              <a:latin typeface="Baloo Bhai 2" pitchFamily="2" charset="0"/>
              <a:cs typeface="Baloo Bhai 2" pitchFamily="2" charset="0"/>
            </a:endParaRPr>
          </a:p>
          <a:p>
            <a:pPr marL="285750" indent="-285750">
              <a:buFont typeface="Arial" panose="020B0604020202020204" pitchFamily="34" charset="0"/>
              <a:buChar char="•"/>
            </a:pPr>
            <a:r>
              <a:rPr lang="en-IN" sz="1700" b="1" cap="none" dirty="0">
                <a:latin typeface="Arial" panose="020B0604020202020204" pitchFamily="34" charset="0"/>
                <a:cs typeface="Arial" panose="020B0604020202020204" pitchFamily="34" charset="0"/>
              </a:rPr>
              <a:t>Server crashes</a:t>
            </a:r>
            <a:r>
              <a:rPr lang="en-IN" sz="1700" cap="none" dirty="0">
                <a:latin typeface="Arial" panose="020B0604020202020204" pitchFamily="34" charset="0"/>
                <a:cs typeface="Arial" panose="020B0604020202020204" pitchFamily="34" charset="0"/>
              </a:rPr>
              <a:t>: frequent server crashes can lead to system downtime, disrupting operations and causing customer dissatisfaction.</a:t>
            </a:r>
          </a:p>
          <a:p>
            <a:pPr marL="285750" indent="-285750">
              <a:buFont typeface="Arial" panose="020B0604020202020204" pitchFamily="34" charset="0"/>
              <a:buChar char="•"/>
            </a:pPr>
            <a:r>
              <a:rPr lang="en-IN" sz="1700" b="1" cap="none" dirty="0">
                <a:latin typeface="Arial" panose="020B0604020202020204" pitchFamily="34" charset="0"/>
                <a:cs typeface="Arial" panose="020B0604020202020204" pitchFamily="34" charset="0"/>
              </a:rPr>
              <a:t>Software bugs</a:t>
            </a:r>
            <a:r>
              <a:rPr lang="en-IN" sz="1700" cap="none" dirty="0">
                <a:latin typeface="Arial" panose="020B0604020202020204" pitchFamily="34" charset="0"/>
                <a:cs typeface="Arial" panose="020B0604020202020204" pitchFamily="34" charset="0"/>
              </a:rPr>
              <a:t>: unresolved software bugs can cause unexpected </a:t>
            </a:r>
            <a:r>
              <a:rPr lang="en-IN" sz="1700" cap="none" dirty="0" err="1">
                <a:latin typeface="Arial" panose="020B0604020202020204" pitchFamily="34" charset="0"/>
                <a:cs typeface="Arial" panose="020B0604020202020204" pitchFamily="34" charset="0"/>
              </a:rPr>
              <a:t>behavior</a:t>
            </a:r>
            <a:r>
              <a:rPr lang="en-IN" sz="1700" cap="none" dirty="0">
                <a:latin typeface="Arial" panose="020B0604020202020204" pitchFamily="34" charset="0"/>
                <a:cs typeface="Arial" panose="020B0604020202020204" pitchFamily="34" charset="0"/>
              </a:rPr>
              <a:t>, leading to system instability and user frustration.</a:t>
            </a:r>
            <a:r>
              <a:rPr lang="en-US" sz="1600" cap="none" dirty="0">
                <a:latin typeface="Arial" panose="020B0604020202020204" pitchFamily="34" charset="0"/>
                <a:cs typeface="Arial" panose="020B0604020202020204" pitchFamily="34" charset="0"/>
              </a:rPr>
              <a:t>	</a:t>
            </a:r>
          </a:p>
          <a:p>
            <a:r>
              <a:rPr lang="en-US" sz="1600" cap="none" dirty="0">
                <a:latin typeface="Arial" panose="020B0604020202020204" pitchFamily="34" charset="0"/>
                <a:cs typeface="Arial" panose="020B0604020202020204" pitchFamily="34" charset="0"/>
              </a:rPr>
              <a:t>	</a:t>
            </a:r>
          </a:p>
          <a:p>
            <a:r>
              <a:rPr lang="en-US" sz="2000" b="1" dirty="0">
                <a:latin typeface="Baloo Bhai 2" pitchFamily="2" charset="0"/>
                <a:cs typeface="Baloo Bhai 2" pitchFamily="2" charset="0"/>
              </a:rPr>
              <a:t>Scalability Issues</a:t>
            </a:r>
            <a:endParaRPr lang="en-US" sz="2000" dirty="0">
              <a:latin typeface="Baloo Bhai 2" pitchFamily="2" charset="0"/>
              <a:cs typeface="Baloo Bhai 2" pitchFamily="2" charset="0"/>
            </a:endParaRPr>
          </a:p>
          <a:p>
            <a:pPr marL="285750" indent="-285750">
              <a:buFont typeface="Arial" panose="020B0604020202020204" pitchFamily="34" charset="0"/>
              <a:buChar char="•"/>
            </a:pPr>
            <a:r>
              <a:rPr lang="en-US" sz="1600" b="1" cap="none" dirty="0">
                <a:latin typeface="Arial" panose="020B0604020202020204" pitchFamily="34" charset="0"/>
                <a:cs typeface="Arial" panose="020B0604020202020204" pitchFamily="34" charset="0"/>
              </a:rPr>
              <a:t>Handling increased load</a:t>
            </a:r>
            <a:r>
              <a:rPr lang="en-US" sz="1600" cap="none" dirty="0">
                <a:latin typeface="Arial" panose="020B0604020202020204" pitchFamily="34" charset="0"/>
                <a:cs typeface="Arial" panose="020B0604020202020204" pitchFamily="34" charset="0"/>
              </a:rPr>
              <a:t>: as the number of users and transactions grows, the system may struggle to handle the increased load, leading to slow performance or crashes.</a:t>
            </a:r>
          </a:p>
          <a:p>
            <a:pPr marL="285750" indent="-285750">
              <a:buFont typeface="Arial" panose="020B0604020202020204" pitchFamily="34" charset="0"/>
              <a:buChar char="•"/>
            </a:pPr>
            <a:r>
              <a:rPr lang="en-US" sz="1600" b="1" cap="none" dirty="0">
                <a:latin typeface="Arial" panose="020B0604020202020204" pitchFamily="34" charset="0"/>
                <a:cs typeface="Arial" panose="020B0604020202020204" pitchFamily="34" charset="0"/>
              </a:rPr>
              <a:t>Resource allocation</a:t>
            </a:r>
            <a:r>
              <a:rPr lang="en-US" sz="1600" cap="none" dirty="0">
                <a:latin typeface="Arial" panose="020B0604020202020204" pitchFamily="34" charset="0"/>
                <a:cs typeface="Arial" panose="020B0604020202020204" pitchFamily="34" charset="0"/>
              </a:rPr>
              <a:t>: inefficient resource allocation can lead to bottlenecks, affecting the system’s ability to scale effectively.</a:t>
            </a:r>
          </a:p>
          <a:p>
            <a:pPr marL="285750" indent="-285750">
              <a:buFont typeface="Arial" panose="020B0604020202020204" pitchFamily="34" charset="0"/>
              <a:buChar char="•"/>
            </a:pPr>
            <a:endParaRPr lang="en-US" sz="1600" cap="none" dirty="0">
              <a:latin typeface="Arial" panose="020B0604020202020204" pitchFamily="34" charset="0"/>
              <a:cs typeface="Arial" panose="020B0604020202020204" pitchFamily="34" charset="0"/>
            </a:endParaRPr>
          </a:p>
          <a:p>
            <a:r>
              <a:rPr lang="en-US" sz="2200" b="1" dirty="0">
                <a:latin typeface="Baloo Bhai 2" pitchFamily="2" charset="0"/>
                <a:cs typeface="Baloo Bhai 2" pitchFamily="2" charset="0"/>
              </a:rPr>
              <a:t>Network Issues</a:t>
            </a:r>
            <a:endParaRPr lang="en-US" sz="2200" dirty="0">
              <a:latin typeface="Baloo Bhai 2" pitchFamily="2" charset="0"/>
              <a:cs typeface="Baloo Bhai 2" pitchFamily="2" charset="0"/>
            </a:endParaRPr>
          </a:p>
          <a:p>
            <a:pPr marL="285750" indent="-285750">
              <a:buFont typeface="Arial" panose="020B0604020202020204" pitchFamily="34" charset="0"/>
              <a:buChar char="•"/>
            </a:pPr>
            <a:r>
              <a:rPr lang="en-US" sz="1700" b="1" cap="none" dirty="0">
                <a:latin typeface="Arial" panose="020B0604020202020204" pitchFamily="34" charset="0"/>
                <a:cs typeface="Arial" panose="020B0604020202020204" pitchFamily="34" charset="0"/>
              </a:rPr>
              <a:t>Connectivity problems</a:t>
            </a:r>
            <a:r>
              <a:rPr lang="en-US" sz="1700" cap="none" dirty="0">
                <a:latin typeface="Arial" panose="020B0604020202020204" pitchFamily="34" charset="0"/>
                <a:cs typeface="Arial" panose="020B0604020202020204" pitchFamily="34" charset="0"/>
              </a:rPr>
              <a:t>: network connectivity issues can disrupt access to the system, affecting both customers and employees.</a:t>
            </a:r>
          </a:p>
          <a:p>
            <a:pPr marL="285750" indent="-285750">
              <a:buFont typeface="Arial" panose="020B0604020202020204" pitchFamily="34" charset="0"/>
              <a:buChar char="•"/>
            </a:pPr>
            <a:r>
              <a:rPr lang="en-US" sz="1700" b="1" cap="none" dirty="0">
                <a:latin typeface="Arial" panose="020B0604020202020204" pitchFamily="34" charset="0"/>
                <a:cs typeface="Arial" panose="020B0604020202020204" pitchFamily="34" charset="0"/>
              </a:rPr>
              <a:t>Bandwidth limitations</a:t>
            </a:r>
            <a:r>
              <a:rPr lang="en-US" sz="1700" cap="none" dirty="0">
                <a:latin typeface="Arial" panose="020B0604020202020204" pitchFamily="34" charset="0"/>
                <a:cs typeface="Arial" panose="020B0604020202020204" pitchFamily="34" charset="0"/>
              </a:rPr>
              <a:t>: limited bandwidth can slow down data transfer rates, impacting the overall performance of the system.</a:t>
            </a:r>
          </a:p>
          <a:p>
            <a:pPr marL="285750" indent="-285750">
              <a:buFont typeface="Arial" panose="020B0604020202020204" pitchFamily="34" charset="0"/>
              <a:buChar char="•"/>
            </a:pPr>
            <a:endParaRPr lang="en-US" sz="1600" cap="none"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cap="none"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cap="none" dirty="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endParaRPr lang="en-IN" sz="2000" kern="50" cap="none" dirty="0">
              <a:solidFill>
                <a:srgbClr val="000000"/>
              </a:solidFill>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endParaRPr lang="en-IN" sz="2000" kern="50" cap="none" dirty="0">
              <a:solidFill>
                <a:srgbClr val="000000"/>
              </a:solidFill>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endParaRPr lang="en-US" sz="2000" cap="none" dirty="0">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3A20E3B0-F523-41F0-9DC9-238B85A6F5F9}"/>
              </a:ext>
            </a:extLst>
          </p:cNvPr>
          <p:cNvGrpSpPr/>
          <p:nvPr/>
        </p:nvGrpSpPr>
        <p:grpSpPr>
          <a:xfrm>
            <a:off x="0" y="0"/>
            <a:ext cx="12192001" cy="6748530"/>
            <a:chOff x="0" y="0"/>
            <a:chExt cx="12192001" cy="6748530"/>
          </a:xfrm>
        </p:grpSpPr>
        <p:sp>
          <p:nvSpPr>
            <p:cNvPr id="7" name="Rectangle 6">
              <a:extLst>
                <a:ext uri="{FF2B5EF4-FFF2-40B4-BE49-F238E27FC236}">
                  <a16:creationId xmlns:a16="http://schemas.microsoft.com/office/drawing/2014/main" id="{AC8D3B8A-150C-432B-A98E-A119327EECE2}"/>
                </a:ext>
              </a:extLst>
            </p:cNvPr>
            <p:cNvSpPr/>
            <p:nvPr/>
          </p:nvSpPr>
          <p:spPr>
            <a:xfrm>
              <a:off x="167425" y="276896"/>
              <a:ext cx="11861443" cy="6471634"/>
            </a:xfrm>
            <a:prstGeom prst="rect">
              <a:avLst/>
            </a:prstGeom>
            <a:noFill/>
            <a:ln>
              <a:solidFill>
                <a:schemeClr val="tx1"/>
              </a:solidFill>
              <a:extLst>
                <a:ext uri="{C807C97D-BFC1-408E-A445-0C87EB9F89A2}">
                  <ask:lineSketchStyleProps xmlns:ask="http://schemas.microsoft.com/office/drawing/2018/sketchyshapes" sd="1219033472">
                    <a:custGeom>
                      <a:avLst/>
                      <a:gdLst>
                        <a:gd name="connsiteX0" fmla="*/ 0 w 11861443"/>
                        <a:gd name="connsiteY0" fmla="*/ 0 h 6471634"/>
                        <a:gd name="connsiteX1" fmla="*/ 579118 w 11861443"/>
                        <a:gd name="connsiteY1" fmla="*/ 0 h 6471634"/>
                        <a:gd name="connsiteX2" fmla="*/ 921006 w 11861443"/>
                        <a:gd name="connsiteY2" fmla="*/ 0 h 6471634"/>
                        <a:gd name="connsiteX3" fmla="*/ 1855967 w 11861443"/>
                        <a:gd name="connsiteY3" fmla="*/ 0 h 6471634"/>
                        <a:gd name="connsiteX4" fmla="*/ 2435084 w 11861443"/>
                        <a:gd name="connsiteY4" fmla="*/ 0 h 6471634"/>
                        <a:gd name="connsiteX5" fmla="*/ 3014202 w 11861443"/>
                        <a:gd name="connsiteY5" fmla="*/ 0 h 6471634"/>
                        <a:gd name="connsiteX6" fmla="*/ 3949163 w 11861443"/>
                        <a:gd name="connsiteY6" fmla="*/ 0 h 6471634"/>
                        <a:gd name="connsiteX7" fmla="*/ 4409666 w 11861443"/>
                        <a:gd name="connsiteY7" fmla="*/ 0 h 6471634"/>
                        <a:gd name="connsiteX8" fmla="*/ 5344627 w 11861443"/>
                        <a:gd name="connsiteY8" fmla="*/ 0 h 6471634"/>
                        <a:gd name="connsiteX9" fmla="*/ 6279587 w 11861443"/>
                        <a:gd name="connsiteY9" fmla="*/ 0 h 6471634"/>
                        <a:gd name="connsiteX10" fmla="*/ 6977319 w 11861443"/>
                        <a:gd name="connsiteY10" fmla="*/ 0 h 6471634"/>
                        <a:gd name="connsiteX11" fmla="*/ 7912280 w 11861443"/>
                        <a:gd name="connsiteY11" fmla="*/ 0 h 6471634"/>
                        <a:gd name="connsiteX12" fmla="*/ 8491398 w 11861443"/>
                        <a:gd name="connsiteY12" fmla="*/ 0 h 6471634"/>
                        <a:gd name="connsiteX13" fmla="*/ 9070515 w 11861443"/>
                        <a:gd name="connsiteY13" fmla="*/ 0 h 6471634"/>
                        <a:gd name="connsiteX14" fmla="*/ 9886862 w 11861443"/>
                        <a:gd name="connsiteY14" fmla="*/ 0 h 6471634"/>
                        <a:gd name="connsiteX15" fmla="*/ 10465979 w 11861443"/>
                        <a:gd name="connsiteY15" fmla="*/ 0 h 6471634"/>
                        <a:gd name="connsiteX16" fmla="*/ 11861443 w 11861443"/>
                        <a:gd name="connsiteY16" fmla="*/ 0 h 6471634"/>
                        <a:gd name="connsiteX17" fmla="*/ 11861443 w 11861443"/>
                        <a:gd name="connsiteY17" fmla="*/ 776596 h 6471634"/>
                        <a:gd name="connsiteX18" fmla="*/ 11861443 w 11861443"/>
                        <a:gd name="connsiteY18" fmla="*/ 1488476 h 6471634"/>
                        <a:gd name="connsiteX19" fmla="*/ 11861443 w 11861443"/>
                        <a:gd name="connsiteY19" fmla="*/ 2200356 h 6471634"/>
                        <a:gd name="connsiteX20" fmla="*/ 11861443 w 11861443"/>
                        <a:gd name="connsiteY20" fmla="*/ 2653370 h 6471634"/>
                        <a:gd name="connsiteX21" fmla="*/ 11861443 w 11861443"/>
                        <a:gd name="connsiteY21" fmla="*/ 3171101 h 6471634"/>
                        <a:gd name="connsiteX22" fmla="*/ 11861443 w 11861443"/>
                        <a:gd name="connsiteY22" fmla="*/ 3882980 h 6471634"/>
                        <a:gd name="connsiteX23" fmla="*/ 11861443 w 11861443"/>
                        <a:gd name="connsiteY23" fmla="*/ 4465427 h 6471634"/>
                        <a:gd name="connsiteX24" fmla="*/ 11861443 w 11861443"/>
                        <a:gd name="connsiteY24" fmla="*/ 4983158 h 6471634"/>
                        <a:gd name="connsiteX25" fmla="*/ 11861443 w 11861443"/>
                        <a:gd name="connsiteY25" fmla="*/ 5695038 h 6471634"/>
                        <a:gd name="connsiteX26" fmla="*/ 11861443 w 11861443"/>
                        <a:gd name="connsiteY26" fmla="*/ 6471634 h 6471634"/>
                        <a:gd name="connsiteX27" fmla="*/ 11163711 w 11861443"/>
                        <a:gd name="connsiteY27" fmla="*/ 6471634 h 6471634"/>
                        <a:gd name="connsiteX28" fmla="*/ 10703208 w 11861443"/>
                        <a:gd name="connsiteY28" fmla="*/ 6471634 h 6471634"/>
                        <a:gd name="connsiteX29" fmla="*/ 9886862 w 11861443"/>
                        <a:gd name="connsiteY29" fmla="*/ 6471634 h 6471634"/>
                        <a:gd name="connsiteX30" fmla="*/ 9426359 w 11861443"/>
                        <a:gd name="connsiteY30" fmla="*/ 6471634 h 6471634"/>
                        <a:gd name="connsiteX31" fmla="*/ 8610012 w 11861443"/>
                        <a:gd name="connsiteY31" fmla="*/ 6471634 h 6471634"/>
                        <a:gd name="connsiteX32" fmla="*/ 8268124 w 11861443"/>
                        <a:gd name="connsiteY32" fmla="*/ 6471634 h 6471634"/>
                        <a:gd name="connsiteX33" fmla="*/ 7451777 w 11861443"/>
                        <a:gd name="connsiteY33" fmla="*/ 6471634 h 6471634"/>
                        <a:gd name="connsiteX34" fmla="*/ 6991274 w 11861443"/>
                        <a:gd name="connsiteY34" fmla="*/ 6471634 h 6471634"/>
                        <a:gd name="connsiteX35" fmla="*/ 6649385 w 11861443"/>
                        <a:gd name="connsiteY35" fmla="*/ 6471634 h 6471634"/>
                        <a:gd name="connsiteX36" fmla="*/ 6188882 w 11861443"/>
                        <a:gd name="connsiteY36" fmla="*/ 6471634 h 6471634"/>
                        <a:gd name="connsiteX37" fmla="*/ 5372536 w 11861443"/>
                        <a:gd name="connsiteY37" fmla="*/ 6471634 h 6471634"/>
                        <a:gd name="connsiteX38" fmla="*/ 4912033 w 11861443"/>
                        <a:gd name="connsiteY38" fmla="*/ 6471634 h 6471634"/>
                        <a:gd name="connsiteX39" fmla="*/ 4570144 w 11861443"/>
                        <a:gd name="connsiteY39" fmla="*/ 6471634 h 6471634"/>
                        <a:gd name="connsiteX40" fmla="*/ 4109641 w 11861443"/>
                        <a:gd name="connsiteY40" fmla="*/ 6471634 h 6471634"/>
                        <a:gd name="connsiteX41" fmla="*/ 3530524 w 11861443"/>
                        <a:gd name="connsiteY41" fmla="*/ 6471634 h 6471634"/>
                        <a:gd name="connsiteX42" fmla="*/ 2832792 w 11861443"/>
                        <a:gd name="connsiteY42" fmla="*/ 6471634 h 6471634"/>
                        <a:gd name="connsiteX43" fmla="*/ 2372289 w 11861443"/>
                        <a:gd name="connsiteY43" fmla="*/ 6471634 h 6471634"/>
                        <a:gd name="connsiteX44" fmla="*/ 1437328 w 11861443"/>
                        <a:gd name="connsiteY44" fmla="*/ 6471634 h 6471634"/>
                        <a:gd name="connsiteX45" fmla="*/ 739596 w 11861443"/>
                        <a:gd name="connsiteY45" fmla="*/ 6471634 h 6471634"/>
                        <a:gd name="connsiteX46" fmla="*/ 0 w 11861443"/>
                        <a:gd name="connsiteY46" fmla="*/ 6471634 h 6471634"/>
                        <a:gd name="connsiteX47" fmla="*/ 0 w 11861443"/>
                        <a:gd name="connsiteY47" fmla="*/ 5759754 h 6471634"/>
                        <a:gd name="connsiteX48" fmla="*/ 0 w 11861443"/>
                        <a:gd name="connsiteY48" fmla="*/ 5112591 h 6471634"/>
                        <a:gd name="connsiteX49" fmla="*/ 0 w 11861443"/>
                        <a:gd name="connsiteY49" fmla="*/ 4530144 h 6471634"/>
                        <a:gd name="connsiteX50" fmla="*/ 0 w 11861443"/>
                        <a:gd name="connsiteY50" fmla="*/ 3818264 h 6471634"/>
                        <a:gd name="connsiteX51" fmla="*/ 0 w 11861443"/>
                        <a:gd name="connsiteY51" fmla="*/ 3171101 h 6471634"/>
                        <a:gd name="connsiteX52" fmla="*/ 0 w 11861443"/>
                        <a:gd name="connsiteY52" fmla="*/ 2394505 h 6471634"/>
                        <a:gd name="connsiteX53" fmla="*/ 0 w 11861443"/>
                        <a:gd name="connsiteY53" fmla="*/ 1617909 h 6471634"/>
                        <a:gd name="connsiteX54" fmla="*/ 0 w 11861443"/>
                        <a:gd name="connsiteY54" fmla="*/ 906029 h 6471634"/>
                        <a:gd name="connsiteX55" fmla="*/ 0 w 11861443"/>
                        <a:gd name="connsiteY55" fmla="*/ 0 h 647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861443" h="6471634" extrusionOk="0">
                          <a:moveTo>
                            <a:pt x="0" y="0"/>
                          </a:moveTo>
                          <a:cubicBezTo>
                            <a:pt x="263380" y="4506"/>
                            <a:pt x="454741" y="6161"/>
                            <a:pt x="579118" y="0"/>
                          </a:cubicBezTo>
                          <a:cubicBezTo>
                            <a:pt x="703495" y="-6161"/>
                            <a:pt x="792753" y="-45"/>
                            <a:pt x="921006" y="0"/>
                          </a:cubicBezTo>
                          <a:cubicBezTo>
                            <a:pt x="1049259" y="45"/>
                            <a:pt x="1473776" y="-23214"/>
                            <a:pt x="1855967" y="0"/>
                          </a:cubicBezTo>
                          <a:cubicBezTo>
                            <a:pt x="2238158" y="23214"/>
                            <a:pt x="2247132" y="5104"/>
                            <a:pt x="2435084" y="0"/>
                          </a:cubicBezTo>
                          <a:cubicBezTo>
                            <a:pt x="2623036" y="-5104"/>
                            <a:pt x="2879604" y="28245"/>
                            <a:pt x="3014202" y="0"/>
                          </a:cubicBezTo>
                          <a:cubicBezTo>
                            <a:pt x="3148800" y="-28245"/>
                            <a:pt x="3706563" y="-41440"/>
                            <a:pt x="3949163" y="0"/>
                          </a:cubicBezTo>
                          <a:cubicBezTo>
                            <a:pt x="4191763" y="41440"/>
                            <a:pt x="4260470" y="20553"/>
                            <a:pt x="4409666" y="0"/>
                          </a:cubicBezTo>
                          <a:cubicBezTo>
                            <a:pt x="4558862" y="-20553"/>
                            <a:pt x="4908339" y="20035"/>
                            <a:pt x="5344627" y="0"/>
                          </a:cubicBezTo>
                          <a:cubicBezTo>
                            <a:pt x="5780915" y="-20035"/>
                            <a:pt x="5864242" y="39185"/>
                            <a:pt x="6279587" y="0"/>
                          </a:cubicBezTo>
                          <a:cubicBezTo>
                            <a:pt x="6694932" y="-39185"/>
                            <a:pt x="6682568" y="-13416"/>
                            <a:pt x="6977319" y="0"/>
                          </a:cubicBezTo>
                          <a:cubicBezTo>
                            <a:pt x="7272070" y="13416"/>
                            <a:pt x="7652572" y="-6521"/>
                            <a:pt x="7912280" y="0"/>
                          </a:cubicBezTo>
                          <a:cubicBezTo>
                            <a:pt x="8171988" y="6521"/>
                            <a:pt x="8325998" y="-3551"/>
                            <a:pt x="8491398" y="0"/>
                          </a:cubicBezTo>
                          <a:cubicBezTo>
                            <a:pt x="8656798" y="3551"/>
                            <a:pt x="8889208" y="26419"/>
                            <a:pt x="9070515" y="0"/>
                          </a:cubicBezTo>
                          <a:cubicBezTo>
                            <a:pt x="9251822" y="-26419"/>
                            <a:pt x="9483322" y="-28746"/>
                            <a:pt x="9886862" y="0"/>
                          </a:cubicBezTo>
                          <a:cubicBezTo>
                            <a:pt x="10290402" y="28746"/>
                            <a:pt x="10321727" y="-3162"/>
                            <a:pt x="10465979" y="0"/>
                          </a:cubicBezTo>
                          <a:cubicBezTo>
                            <a:pt x="10610231" y="3162"/>
                            <a:pt x="11164280" y="-59688"/>
                            <a:pt x="11861443" y="0"/>
                          </a:cubicBezTo>
                          <a:cubicBezTo>
                            <a:pt x="11884310" y="234834"/>
                            <a:pt x="11893980" y="486805"/>
                            <a:pt x="11861443" y="776596"/>
                          </a:cubicBezTo>
                          <a:cubicBezTo>
                            <a:pt x="11828906" y="1066387"/>
                            <a:pt x="11833044" y="1194366"/>
                            <a:pt x="11861443" y="1488476"/>
                          </a:cubicBezTo>
                          <a:cubicBezTo>
                            <a:pt x="11889842" y="1782586"/>
                            <a:pt x="11891933" y="2029271"/>
                            <a:pt x="11861443" y="2200356"/>
                          </a:cubicBezTo>
                          <a:cubicBezTo>
                            <a:pt x="11830953" y="2371441"/>
                            <a:pt x="11852243" y="2497416"/>
                            <a:pt x="11861443" y="2653370"/>
                          </a:cubicBezTo>
                          <a:cubicBezTo>
                            <a:pt x="11870643" y="2809324"/>
                            <a:pt x="11857837" y="3006176"/>
                            <a:pt x="11861443" y="3171101"/>
                          </a:cubicBezTo>
                          <a:cubicBezTo>
                            <a:pt x="11865049" y="3336026"/>
                            <a:pt x="11883264" y="3674644"/>
                            <a:pt x="11861443" y="3882980"/>
                          </a:cubicBezTo>
                          <a:cubicBezTo>
                            <a:pt x="11839622" y="4091316"/>
                            <a:pt x="11863877" y="4280813"/>
                            <a:pt x="11861443" y="4465427"/>
                          </a:cubicBezTo>
                          <a:cubicBezTo>
                            <a:pt x="11859009" y="4650041"/>
                            <a:pt x="11870551" y="4844945"/>
                            <a:pt x="11861443" y="4983158"/>
                          </a:cubicBezTo>
                          <a:cubicBezTo>
                            <a:pt x="11852335" y="5121371"/>
                            <a:pt x="11840965" y="5382132"/>
                            <a:pt x="11861443" y="5695038"/>
                          </a:cubicBezTo>
                          <a:cubicBezTo>
                            <a:pt x="11881921" y="6007944"/>
                            <a:pt x="11845764" y="6182191"/>
                            <a:pt x="11861443" y="6471634"/>
                          </a:cubicBezTo>
                          <a:cubicBezTo>
                            <a:pt x="11537164" y="6471222"/>
                            <a:pt x="11487255" y="6467647"/>
                            <a:pt x="11163711" y="6471634"/>
                          </a:cubicBezTo>
                          <a:cubicBezTo>
                            <a:pt x="10840167" y="6475621"/>
                            <a:pt x="10848052" y="6473033"/>
                            <a:pt x="10703208" y="6471634"/>
                          </a:cubicBezTo>
                          <a:cubicBezTo>
                            <a:pt x="10558364" y="6470235"/>
                            <a:pt x="10116199" y="6436118"/>
                            <a:pt x="9886862" y="6471634"/>
                          </a:cubicBezTo>
                          <a:cubicBezTo>
                            <a:pt x="9657525" y="6507150"/>
                            <a:pt x="9532384" y="6491989"/>
                            <a:pt x="9426359" y="6471634"/>
                          </a:cubicBezTo>
                          <a:cubicBezTo>
                            <a:pt x="9320334" y="6451279"/>
                            <a:pt x="8952854" y="6453073"/>
                            <a:pt x="8610012" y="6471634"/>
                          </a:cubicBezTo>
                          <a:cubicBezTo>
                            <a:pt x="8267170" y="6490195"/>
                            <a:pt x="8411762" y="6467984"/>
                            <a:pt x="8268124" y="6471634"/>
                          </a:cubicBezTo>
                          <a:cubicBezTo>
                            <a:pt x="8124486" y="6475284"/>
                            <a:pt x="7779172" y="6447570"/>
                            <a:pt x="7451777" y="6471634"/>
                          </a:cubicBezTo>
                          <a:cubicBezTo>
                            <a:pt x="7124382" y="6495698"/>
                            <a:pt x="7173915" y="6463390"/>
                            <a:pt x="6991274" y="6471634"/>
                          </a:cubicBezTo>
                          <a:cubicBezTo>
                            <a:pt x="6808633" y="6479878"/>
                            <a:pt x="6811912" y="6480064"/>
                            <a:pt x="6649385" y="6471634"/>
                          </a:cubicBezTo>
                          <a:cubicBezTo>
                            <a:pt x="6486858" y="6463204"/>
                            <a:pt x="6394773" y="6493480"/>
                            <a:pt x="6188882" y="6471634"/>
                          </a:cubicBezTo>
                          <a:cubicBezTo>
                            <a:pt x="5982991" y="6449788"/>
                            <a:pt x="5776768" y="6496481"/>
                            <a:pt x="5372536" y="6471634"/>
                          </a:cubicBezTo>
                          <a:cubicBezTo>
                            <a:pt x="4968304" y="6446787"/>
                            <a:pt x="5070671" y="6493402"/>
                            <a:pt x="4912033" y="6471634"/>
                          </a:cubicBezTo>
                          <a:cubicBezTo>
                            <a:pt x="4753395" y="6449866"/>
                            <a:pt x="4731990" y="6482010"/>
                            <a:pt x="4570144" y="6471634"/>
                          </a:cubicBezTo>
                          <a:cubicBezTo>
                            <a:pt x="4408298" y="6461258"/>
                            <a:pt x="4242477" y="6483334"/>
                            <a:pt x="4109641" y="6471634"/>
                          </a:cubicBezTo>
                          <a:cubicBezTo>
                            <a:pt x="3976805" y="6459934"/>
                            <a:pt x="3750506" y="6496751"/>
                            <a:pt x="3530524" y="6471634"/>
                          </a:cubicBezTo>
                          <a:cubicBezTo>
                            <a:pt x="3310542" y="6446517"/>
                            <a:pt x="3058686" y="6481489"/>
                            <a:pt x="2832792" y="6471634"/>
                          </a:cubicBezTo>
                          <a:cubicBezTo>
                            <a:pt x="2606898" y="6461779"/>
                            <a:pt x="2466982" y="6476231"/>
                            <a:pt x="2372289" y="6471634"/>
                          </a:cubicBezTo>
                          <a:cubicBezTo>
                            <a:pt x="2277596" y="6467037"/>
                            <a:pt x="1658388" y="6477164"/>
                            <a:pt x="1437328" y="6471634"/>
                          </a:cubicBezTo>
                          <a:cubicBezTo>
                            <a:pt x="1216268" y="6466104"/>
                            <a:pt x="1027943" y="6484822"/>
                            <a:pt x="739596" y="6471634"/>
                          </a:cubicBezTo>
                          <a:cubicBezTo>
                            <a:pt x="451249" y="6458446"/>
                            <a:pt x="359056" y="6481832"/>
                            <a:pt x="0" y="6471634"/>
                          </a:cubicBezTo>
                          <a:cubicBezTo>
                            <a:pt x="-629" y="6252798"/>
                            <a:pt x="28301" y="6008666"/>
                            <a:pt x="0" y="5759754"/>
                          </a:cubicBezTo>
                          <a:cubicBezTo>
                            <a:pt x="-28301" y="5510842"/>
                            <a:pt x="14814" y="5242398"/>
                            <a:pt x="0" y="5112591"/>
                          </a:cubicBezTo>
                          <a:cubicBezTo>
                            <a:pt x="-14814" y="4982784"/>
                            <a:pt x="11897" y="4777093"/>
                            <a:pt x="0" y="4530144"/>
                          </a:cubicBezTo>
                          <a:cubicBezTo>
                            <a:pt x="-11897" y="4283195"/>
                            <a:pt x="-12119" y="4029844"/>
                            <a:pt x="0" y="3818264"/>
                          </a:cubicBezTo>
                          <a:cubicBezTo>
                            <a:pt x="12119" y="3606684"/>
                            <a:pt x="-28032" y="3328989"/>
                            <a:pt x="0" y="3171101"/>
                          </a:cubicBezTo>
                          <a:cubicBezTo>
                            <a:pt x="28032" y="3013213"/>
                            <a:pt x="-19097" y="2778196"/>
                            <a:pt x="0" y="2394505"/>
                          </a:cubicBezTo>
                          <a:cubicBezTo>
                            <a:pt x="19097" y="2010814"/>
                            <a:pt x="21261" y="1843422"/>
                            <a:pt x="0" y="1617909"/>
                          </a:cubicBezTo>
                          <a:cubicBezTo>
                            <a:pt x="-21261" y="1392396"/>
                            <a:pt x="12481" y="1244902"/>
                            <a:pt x="0" y="906029"/>
                          </a:cubicBezTo>
                          <a:cubicBezTo>
                            <a:pt x="-12481" y="567156"/>
                            <a:pt x="16800" y="345301"/>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924F6CA-A2A1-443B-B62C-CA1591BB8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61124" cy="761124"/>
            </a:xfrm>
            <a:prstGeom prst="rect">
              <a:avLst/>
            </a:prstGeom>
          </p:spPr>
        </p:pic>
        <p:pic>
          <p:nvPicPr>
            <p:cNvPr id="9" name="Picture 8">
              <a:extLst>
                <a:ext uri="{FF2B5EF4-FFF2-40B4-BE49-F238E27FC236}">
                  <a16:creationId xmlns:a16="http://schemas.microsoft.com/office/drawing/2014/main" id="{D2A5B625-337A-4AEA-8787-6CFCBC2FEE58}"/>
                </a:ext>
              </a:extLst>
            </p:cNvPr>
            <p:cNvPicPr>
              <a:picLocks noChangeAspect="1"/>
            </p:cNvPicPr>
            <p:nvPr/>
          </p:nvPicPr>
          <p:blipFill rotWithShape="1">
            <a:blip r:embed="rId3">
              <a:extLst>
                <a:ext uri="{28A0092B-C50C-407E-A947-70E740481C1C}">
                  <a14:useLocalDpi xmlns:a14="http://schemas.microsoft.com/office/drawing/2010/main" val="0"/>
                </a:ext>
              </a:extLst>
            </a:blip>
            <a:srcRect l="13245" t="8450" r="18203" b="37119"/>
            <a:stretch/>
          </p:blipFill>
          <p:spPr>
            <a:xfrm>
              <a:off x="11387139" y="0"/>
              <a:ext cx="804862" cy="761124"/>
            </a:xfrm>
            <a:prstGeom prst="rect">
              <a:avLst/>
            </a:prstGeom>
          </p:spPr>
        </p:pic>
      </p:grpSp>
    </p:spTree>
    <p:extLst>
      <p:ext uri="{BB962C8B-B14F-4D97-AF65-F5344CB8AC3E}">
        <p14:creationId xmlns:p14="http://schemas.microsoft.com/office/powerpoint/2010/main" val="1781975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5285C1-1D35-48D8-B600-5825D754F24A}"/>
              </a:ext>
            </a:extLst>
          </p:cNvPr>
          <p:cNvSpPr txBox="1"/>
          <p:nvPr/>
        </p:nvSpPr>
        <p:spPr>
          <a:xfrm>
            <a:off x="380562" y="783026"/>
            <a:ext cx="5969360" cy="523220"/>
          </a:xfrm>
          <a:prstGeom prst="rect">
            <a:avLst/>
          </a:prstGeom>
          <a:noFill/>
        </p:spPr>
        <p:txBody>
          <a:bodyPr wrap="square" rtlCol="0">
            <a:spAutoFit/>
          </a:bodyPr>
          <a:lstStyle/>
          <a:p>
            <a:pPr lvl="0">
              <a:buSzPts val="1400"/>
            </a:pPr>
            <a:r>
              <a:rPr lang="en-IN" sz="2800" b="1" kern="50" dirty="0">
                <a:solidFill>
                  <a:srgbClr val="000000"/>
                </a:solidFill>
                <a:latin typeface="Baloo Bhai 2" pitchFamily="2" charset="0"/>
                <a:ea typeface="SimSun" panose="02010600030101010101" pitchFamily="2" charset="-122"/>
                <a:cs typeface="Baloo Bhai 2" pitchFamily="2" charset="0"/>
              </a:rPr>
              <a:t>Propose System : </a:t>
            </a:r>
            <a:r>
              <a:rPr lang="en-IN" sz="2800" b="1" kern="50" dirty="0" err="1">
                <a:solidFill>
                  <a:srgbClr val="000000"/>
                </a:solidFill>
                <a:latin typeface="Baloo Bhai 2" pitchFamily="2" charset="0"/>
                <a:ea typeface="SimSun" panose="02010600030101010101" pitchFamily="2" charset="-122"/>
                <a:cs typeface="Baloo Bhai 2" pitchFamily="2" charset="0"/>
              </a:rPr>
              <a:t>DrivePulse</a:t>
            </a:r>
            <a:endParaRPr lang="en-IN" sz="2800" b="1" kern="50" dirty="0">
              <a:effectLst/>
              <a:latin typeface="Baloo Bhai 2" pitchFamily="2" charset="0"/>
              <a:ea typeface="SimSun" panose="02010600030101010101" pitchFamily="2" charset="-122"/>
              <a:cs typeface="Baloo Bhai 2" pitchFamily="2" charset="0"/>
            </a:endParaRPr>
          </a:p>
        </p:txBody>
      </p:sp>
      <p:sp>
        <p:nvSpPr>
          <p:cNvPr id="11" name="Subtitle 2">
            <a:extLst>
              <a:ext uri="{FF2B5EF4-FFF2-40B4-BE49-F238E27FC236}">
                <a16:creationId xmlns:a16="http://schemas.microsoft.com/office/drawing/2014/main" id="{D0417546-38B4-4251-A026-2E224ACEE08D}"/>
              </a:ext>
            </a:extLst>
          </p:cNvPr>
          <p:cNvSpPr>
            <a:spLocks noGrp="1"/>
          </p:cNvSpPr>
          <p:nvPr>
            <p:ph type="subTitle" idx="1"/>
          </p:nvPr>
        </p:nvSpPr>
        <p:spPr>
          <a:xfrm>
            <a:off x="555273" y="1328148"/>
            <a:ext cx="11081454" cy="4910844"/>
          </a:xfrm>
        </p:spPr>
        <p:txBody>
          <a:bodyPr>
            <a:normAutofit/>
          </a:bodyPr>
          <a:lstStyle/>
          <a:p>
            <a:pPr algn="just">
              <a:lnSpc>
                <a:spcPct val="150000"/>
              </a:lnSpc>
            </a:pPr>
            <a:r>
              <a:rPr lang="en-US" sz="2000" kern="50" cap="none" dirty="0">
                <a:solidFill>
                  <a:srgbClr val="000000"/>
                </a:solidFill>
                <a:latin typeface="Arial" panose="020B0604020202020204" pitchFamily="34" charset="0"/>
                <a:ea typeface="SimSun" panose="02010600030101010101" pitchFamily="2" charset="-122"/>
                <a:cs typeface="Arial" panose="020B0604020202020204" pitchFamily="34" charset="0"/>
              </a:rPr>
              <a:t>	Our new car rental system is a complete online platform designed to make effective the process of renting vehicles. It offers users the ability to search, compare, and book rental cars from various providers, ensuring a seamless and efficient rental experience. The system integrates advanced features such as real-time availability, secure payment gateways, and user reviews to enhance the overall user experience. Additionally, it provides rental agencies with tools to manage their fleet, track reservations, and analyze performance metrics. This innovative solution aims to bridge the gap between rental agencies and customers, providing a transparent, user-friendly, and efficient car rental service.</a:t>
            </a:r>
            <a:endParaRPr lang="en-IN" sz="2000" kern="50" cap="none" dirty="0">
              <a:solidFill>
                <a:srgbClr val="000000"/>
              </a:solidFill>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endParaRPr lang="en-IN" sz="2000" kern="50" cap="none" dirty="0">
              <a:solidFill>
                <a:srgbClr val="000000"/>
              </a:solidFill>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endParaRPr lang="en-IN" sz="2000" kern="50" cap="none" dirty="0">
              <a:solidFill>
                <a:srgbClr val="000000"/>
              </a:solidFill>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endParaRPr lang="en-US" sz="2000" cap="none" dirty="0">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3E85811F-AD8F-4F33-8579-1C4844EFEA78}"/>
              </a:ext>
            </a:extLst>
          </p:cNvPr>
          <p:cNvGrpSpPr/>
          <p:nvPr/>
        </p:nvGrpSpPr>
        <p:grpSpPr>
          <a:xfrm>
            <a:off x="0" y="0"/>
            <a:ext cx="12192001" cy="6748530"/>
            <a:chOff x="0" y="0"/>
            <a:chExt cx="12192001" cy="6748530"/>
          </a:xfrm>
        </p:grpSpPr>
        <p:sp>
          <p:nvSpPr>
            <p:cNvPr id="7" name="Rectangle 6">
              <a:extLst>
                <a:ext uri="{FF2B5EF4-FFF2-40B4-BE49-F238E27FC236}">
                  <a16:creationId xmlns:a16="http://schemas.microsoft.com/office/drawing/2014/main" id="{763FFB36-07FE-41DB-84C3-F434C69EB74D}"/>
                </a:ext>
              </a:extLst>
            </p:cNvPr>
            <p:cNvSpPr/>
            <p:nvPr/>
          </p:nvSpPr>
          <p:spPr>
            <a:xfrm>
              <a:off x="167425" y="276896"/>
              <a:ext cx="11861443" cy="6471634"/>
            </a:xfrm>
            <a:prstGeom prst="rect">
              <a:avLst/>
            </a:prstGeom>
            <a:noFill/>
            <a:ln>
              <a:solidFill>
                <a:schemeClr val="tx1"/>
              </a:solidFill>
              <a:extLst>
                <a:ext uri="{C807C97D-BFC1-408E-A445-0C87EB9F89A2}">
                  <ask:lineSketchStyleProps xmlns:ask="http://schemas.microsoft.com/office/drawing/2018/sketchyshapes" sd="1219033472">
                    <a:custGeom>
                      <a:avLst/>
                      <a:gdLst>
                        <a:gd name="connsiteX0" fmla="*/ 0 w 11861443"/>
                        <a:gd name="connsiteY0" fmla="*/ 0 h 6471634"/>
                        <a:gd name="connsiteX1" fmla="*/ 579118 w 11861443"/>
                        <a:gd name="connsiteY1" fmla="*/ 0 h 6471634"/>
                        <a:gd name="connsiteX2" fmla="*/ 921006 w 11861443"/>
                        <a:gd name="connsiteY2" fmla="*/ 0 h 6471634"/>
                        <a:gd name="connsiteX3" fmla="*/ 1855967 w 11861443"/>
                        <a:gd name="connsiteY3" fmla="*/ 0 h 6471634"/>
                        <a:gd name="connsiteX4" fmla="*/ 2435084 w 11861443"/>
                        <a:gd name="connsiteY4" fmla="*/ 0 h 6471634"/>
                        <a:gd name="connsiteX5" fmla="*/ 3014202 w 11861443"/>
                        <a:gd name="connsiteY5" fmla="*/ 0 h 6471634"/>
                        <a:gd name="connsiteX6" fmla="*/ 3949163 w 11861443"/>
                        <a:gd name="connsiteY6" fmla="*/ 0 h 6471634"/>
                        <a:gd name="connsiteX7" fmla="*/ 4409666 w 11861443"/>
                        <a:gd name="connsiteY7" fmla="*/ 0 h 6471634"/>
                        <a:gd name="connsiteX8" fmla="*/ 5344627 w 11861443"/>
                        <a:gd name="connsiteY8" fmla="*/ 0 h 6471634"/>
                        <a:gd name="connsiteX9" fmla="*/ 6279587 w 11861443"/>
                        <a:gd name="connsiteY9" fmla="*/ 0 h 6471634"/>
                        <a:gd name="connsiteX10" fmla="*/ 6977319 w 11861443"/>
                        <a:gd name="connsiteY10" fmla="*/ 0 h 6471634"/>
                        <a:gd name="connsiteX11" fmla="*/ 7912280 w 11861443"/>
                        <a:gd name="connsiteY11" fmla="*/ 0 h 6471634"/>
                        <a:gd name="connsiteX12" fmla="*/ 8491398 w 11861443"/>
                        <a:gd name="connsiteY12" fmla="*/ 0 h 6471634"/>
                        <a:gd name="connsiteX13" fmla="*/ 9070515 w 11861443"/>
                        <a:gd name="connsiteY13" fmla="*/ 0 h 6471634"/>
                        <a:gd name="connsiteX14" fmla="*/ 9886862 w 11861443"/>
                        <a:gd name="connsiteY14" fmla="*/ 0 h 6471634"/>
                        <a:gd name="connsiteX15" fmla="*/ 10465979 w 11861443"/>
                        <a:gd name="connsiteY15" fmla="*/ 0 h 6471634"/>
                        <a:gd name="connsiteX16" fmla="*/ 11861443 w 11861443"/>
                        <a:gd name="connsiteY16" fmla="*/ 0 h 6471634"/>
                        <a:gd name="connsiteX17" fmla="*/ 11861443 w 11861443"/>
                        <a:gd name="connsiteY17" fmla="*/ 776596 h 6471634"/>
                        <a:gd name="connsiteX18" fmla="*/ 11861443 w 11861443"/>
                        <a:gd name="connsiteY18" fmla="*/ 1488476 h 6471634"/>
                        <a:gd name="connsiteX19" fmla="*/ 11861443 w 11861443"/>
                        <a:gd name="connsiteY19" fmla="*/ 2200356 h 6471634"/>
                        <a:gd name="connsiteX20" fmla="*/ 11861443 w 11861443"/>
                        <a:gd name="connsiteY20" fmla="*/ 2653370 h 6471634"/>
                        <a:gd name="connsiteX21" fmla="*/ 11861443 w 11861443"/>
                        <a:gd name="connsiteY21" fmla="*/ 3171101 h 6471634"/>
                        <a:gd name="connsiteX22" fmla="*/ 11861443 w 11861443"/>
                        <a:gd name="connsiteY22" fmla="*/ 3882980 h 6471634"/>
                        <a:gd name="connsiteX23" fmla="*/ 11861443 w 11861443"/>
                        <a:gd name="connsiteY23" fmla="*/ 4465427 h 6471634"/>
                        <a:gd name="connsiteX24" fmla="*/ 11861443 w 11861443"/>
                        <a:gd name="connsiteY24" fmla="*/ 4983158 h 6471634"/>
                        <a:gd name="connsiteX25" fmla="*/ 11861443 w 11861443"/>
                        <a:gd name="connsiteY25" fmla="*/ 5695038 h 6471634"/>
                        <a:gd name="connsiteX26" fmla="*/ 11861443 w 11861443"/>
                        <a:gd name="connsiteY26" fmla="*/ 6471634 h 6471634"/>
                        <a:gd name="connsiteX27" fmla="*/ 11163711 w 11861443"/>
                        <a:gd name="connsiteY27" fmla="*/ 6471634 h 6471634"/>
                        <a:gd name="connsiteX28" fmla="*/ 10703208 w 11861443"/>
                        <a:gd name="connsiteY28" fmla="*/ 6471634 h 6471634"/>
                        <a:gd name="connsiteX29" fmla="*/ 9886862 w 11861443"/>
                        <a:gd name="connsiteY29" fmla="*/ 6471634 h 6471634"/>
                        <a:gd name="connsiteX30" fmla="*/ 9426359 w 11861443"/>
                        <a:gd name="connsiteY30" fmla="*/ 6471634 h 6471634"/>
                        <a:gd name="connsiteX31" fmla="*/ 8610012 w 11861443"/>
                        <a:gd name="connsiteY31" fmla="*/ 6471634 h 6471634"/>
                        <a:gd name="connsiteX32" fmla="*/ 8268124 w 11861443"/>
                        <a:gd name="connsiteY32" fmla="*/ 6471634 h 6471634"/>
                        <a:gd name="connsiteX33" fmla="*/ 7451777 w 11861443"/>
                        <a:gd name="connsiteY33" fmla="*/ 6471634 h 6471634"/>
                        <a:gd name="connsiteX34" fmla="*/ 6991274 w 11861443"/>
                        <a:gd name="connsiteY34" fmla="*/ 6471634 h 6471634"/>
                        <a:gd name="connsiteX35" fmla="*/ 6649385 w 11861443"/>
                        <a:gd name="connsiteY35" fmla="*/ 6471634 h 6471634"/>
                        <a:gd name="connsiteX36" fmla="*/ 6188882 w 11861443"/>
                        <a:gd name="connsiteY36" fmla="*/ 6471634 h 6471634"/>
                        <a:gd name="connsiteX37" fmla="*/ 5372536 w 11861443"/>
                        <a:gd name="connsiteY37" fmla="*/ 6471634 h 6471634"/>
                        <a:gd name="connsiteX38" fmla="*/ 4912033 w 11861443"/>
                        <a:gd name="connsiteY38" fmla="*/ 6471634 h 6471634"/>
                        <a:gd name="connsiteX39" fmla="*/ 4570144 w 11861443"/>
                        <a:gd name="connsiteY39" fmla="*/ 6471634 h 6471634"/>
                        <a:gd name="connsiteX40" fmla="*/ 4109641 w 11861443"/>
                        <a:gd name="connsiteY40" fmla="*/ 6471634 h 6471634"/>
                        <a:gd name="connsiteX41" fmla="*/ 3530524 w 11861443"/>
                        <a:gd name="connsiteY41" fmla="*/ 6471634 h 6471634"/>
                        <a:gd name="connsiteX42" fmla="*/ 2832792 w 11861443"/>
                        <a:gd name="connsiteY42" fmla="*/ 6471634 h 6471634"/>
                        <a:gd name="connsiteX43" fmla="*/ 2372289 w 11861443"/>
                        <a:gd name="connsiteY43" fmla="*/ 6471634 h 6471634"/>
                        <a:gd name="connsiteX44" fmla="*/ 1437328 w 11861443"/>
                        <a:gd name="connsiteY44" fmla="*/ 6471634 h 6471634"/>
                        <a:gd name="connsiteX45" fmla="*/ 739596 w 11861443"/>
                        <a:gd name="connsiteY45" fmla="*/ 6471634 h 6471634"/>
                        <a:gd name="connsiteX46" fmla="*/ 0 w 11861443"/>
                        <a:gd name="connsiteY46" fmla="*/ 6471634 h 6471634"/>
                        <a:gd name="connsiteX47" fmla="*/ 0 w 11861443"/>
                        <a:gd name="connsiteY47" fmla="*/ 5759754 h 6471634"/>
                        <a:gd name="connsiteX48" fmla="*/ 0 w 11861443"/>
                        <a:gd name="connsiteY48" fmla="*/ 5112591 h 6471634"/>
                        <a:gd name="connsiteX49" fmla="*/ 0 w 11861443"/>
                        <a:gd name="connsiteY49" fmla="*/ 4530144 h 6471634"/>
                        <a:gd name="connsiteX50" fmla="*/ 0 w 11861443"/>
                        <a:gd name="connsiteY50" fmla="*/ 3818264 h 6471634"/>
                        <a:gd name="connsiteX51" fmla="*/ 0 w 11861443"/>
                        <a:gd name="connsiteY51" fmla="*/ 3171101 h 6471634"/>
                        <a:gd name="connsiteX52" fmla="*/ 0 w 11861443"/>
                        <a:gd name="connsiteY52" fmla="*/ 2394505 h 6471634"/>
                        <a:gd name="connsiteX53" fmla="*/ 0 w 11861443"/>
                        <a:gd name="connsiteY53" fmla="*/ 1617909 h 6471634"/>
                        <a:gd name="connsiteX54" fmla="*/ 0 w 11861443"/>
                        <a:gd name="connsiteY54" fmla="*/ 906029 h 6471634"/>
                        <a:gd name="connsiteX55" fmla="*/ 0 w 11861443"/>
                        <a:gd name="connsiteY55" fmla="*/ 0 h 647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861443" h="6471634" extrusionOk="0">
                          <a:moveTo>
                            <a:pt x="0" y="0"/>
                          </a:moveTo>
                          <a:cubicBezTo>
                            <a:pt x="263380" y="4506"/>
                            <a:pt x="454741" y="6161"/>
                            <a:pt x="579118" y="0"/>
                          </a:cubicBezTo>
                          <a:cubicBezTo>
                            <a:pt x="703495" y="-6161"/>
                            <a:pt x="792753" y="-45"/>
                            <a:pt x="921006" y="0"/>
                          </a:cubicBezTo>
                          <a:cubicBezTo>
                            <a:pt x="1049259" y="45"/>
                            <a:pt x="1473776" y="-23214"/>
                            <a:pt x="1855967" y="0"/>
                          </a:cubicBezTo>
                          <a:cubicBezTo>
                            <a:pt x="2238158" y="23214"/>
                            <a:pt x="2247132" y="5104"/>
                            <a:pt x="2435084" y="0"/>
                          </a:cubicBezTo>
                          <a:cubicBezTo>
                            <a:pt x="2623036" y="-5104"/>
                            <a:pt x="2879604" y="28245"/>
                            <a:pt x="3014202" y="0"/>
                          </a:cubicBezTo>
                          <a:cubicBezTo>
                            <a:pt x="3148800" y="-28245"/>
                            <a:pt x="3706563" y="-41440"/>
                            <a:pt x="3949163" y="0"/>
                          </a:cubicBezTo>
                          <a:cubicBezTo>
                            <a:pt x="4191763" y="41440"/>
                            <a:pt x="4260470" y="20553"/>
                            <a:pt x="4409666" y="0"/>
                          </a:cubicBezTo>
                          <a:cubicBezTo>
                            <a:pt x="4558862" y="-20553"/>
                            <a:pt x="4908339" y="20035"/>
                            <a:pt x="5344627" y="0"/>
                          </a:cubicBezTo>
                          <a:cubicBezTo>
                            <a:pt x="5780915" y="-20035"/>
                            <a:pt x="5864242" y="39185"/>
                            <a:pt x="6279587" y="0"/>
                          </a:cubicBezTo>
                          <a:cubicBezTo>
                            <a:pt x="6694932" y="-39185"/>
                            <a:pt x="6682568" y="-13416"/>
                            <a:pt x="6977319" y="0"/>
                          </a:cubicBezTo>
                          <a:cubicBezTo>
                            <a:pt x="7272070" y="13416"/>
                            <a:pt x="7652572" y="-6521"/>
                            <a:pt x="7912280" y="0"/>
                          </a:cubicBezTo>
                          <a:cubicBezTo>
                            <a:pt x="8171988" y="6521"/>
                            <a:pt x="8325998" y="-3551"/>
                            <a:pt x="8491398" y="0"/>
                          </a:cubicBezTo>
                          <a:cubicBezTo>
                            <a:pt x="8656798" y="3551"/>
                            <a:pt x="8889208" y="26419"/>
                            <a:pt x="9070515" y="0"/>
                          </a:cubicBezTo>
                          <a:cubicBezTo>
                            <a:pt x="9251822" y="-26419"/>
                            <a:pt x="9483322" y="-28746"/>
                            <a:pt x="9886862" y="0"/>
                          </a:cubicBezTo>
                          <a:cubicBezTo>
                            <a:pt x="10290402" y="28746"/>
                            <a:pt x="10321727" y="-3162"/>
                            <a:pt x="10465979" y="0"/>
                          </a:cubicBezTo>
                          <a:cubicBezTo>
                            <a:pt x="10610231" y="3162"/>
                            <a:pt x="11164280" y="-59688"/>
                            <a:pt x="11861443" y="0"/>
                          </a:cubicBezTo>
                          <a:cubicBezTo>
                            <a:pt x="11884310" y="234834"/>
                            <a:pt x="11893980" y="486805"/>
                            <a:pt x="11861443" y="776596"/>
                          </a:cubicBezTo>
                          <a:cubicBezTo>
                            <a:pt x="11828906" y="1066387"/>
                            <a:pt x="11833044" y="1194366"/>
                            <a:pt x="11861443" y="1488476"/>
                          </a:cubicBezTo>
                          <a:cubicBezTo>
                            <a:pt x="11889842" y="1782586"/>
                            <a:pt x="11891933" y="2029271"/>
                            <a:pt x="11861443" y="2200356"/>
                          </a:cubicBezTo>
                          <a:cubicBezTo>
                            <a:pt x="11830953" y="2371441"/>
                            <a:pt x="11852243" y="2497416"/>
                            <a:pt x="11861443" y="2653370"/>
                          </a:cubicBezTo>
                          <a:cubicBezTo>
                            <a:pt x="11870643" y="2809324"/>
                            <a:pt x="11857837" y="3006176"/>
                            <a:pt x="11861443" y="3171101"/>
                          </a:cubicBezTo>
                          <a:cubicBezTo>
                            <a:pt x="11865049" y="3336026"/>
                            <a:pt x="11883264" y="3674644"/>
                            <a:pt x="11861443" y="3882980"/>
                          </a:cubicBezTo>
                          <a:cubicBezTo>
                            <a:pt x="11839622" y="4091316"/>
                            <a:pt x="11863877" y="4280813"/>
                            <a:pt x="11861443" y="4465427"/>
                          </a:cubicBezTo>
                          <a:cubicBezTo>
                            <a:pt x="11859009" y="4650041"/>
                            <a:pt x="11870551" y="4844945"/>
                            <a:pt x="11861443" y="4983158"/>
                          </a:cubicBezTo>
                          <a:cubicBezTo>
                            <a:pt x="11852335" y="5121371"/>
                            <a:pt x="11840965" y="5382132"/>
                            <a:pt x="11861443" y="5695038"/>
                          </a:cubicBezTo>
                          <a:cubicBezTo>
                            <a:pt x="11881921" y="6007944"/>
                            <a:pt x="11845764" y="6182191"/>
                            <a:pt x="11861443" y="6471634"/>
                          </a:cubicBezTo>
                          <a:cubicBezTo>
                            <a:pt x="11537164" y="6471222"/>
                            <a:pt x="11487255" y="6467647"/>
                            <a:pt x="11163711" y="6471634"/>
                          </a:cubicBezTo>
                          <a:cubicBezTo>
                            <a:pt x="10840167" y="6475621"/>
                            <a:pt x="10848052" y="6473033"/>
                            <a:pt x="10703208" y="6471634"/>
                          </a:cubicBezTo>
                          <a:cubicBezTo>
                            <a:pt x="10558364" y="6470235"/>
                            <a:pt x="10116199" y="6436118"/>
                            <a:pt x="9886862" y="6471634"/>
                          </a:cubicBezTo>
                          <a:cubicBezTo>
                            <a:pt x="9657525" y="6507150"/>
                            <a:pt x="9532384" y="6491989"/>
                            <a:pt x="9426359" y="6471634"/>
                          </a:cubicBezTo>
                          <a:cubicBezTo>
                            <a:pt x="9320334" y="6451279"/>
                            <a:pt x="8952854" y="6453073"/>
                            <a:pt x="8610012" y="6471634"/>
                          </a:cubicBezTo>
                          <a:cubicBezTo>
                            <a:pt x="8267170" y="6490195"/>
                            <a:pt x="8411762" y="6467984"/>
                            <a:pt x="8268124" y="6471634"/>
                          </a:cubicBezTo>
                          <a:cubicBezTo>
                            <a:pt x="8124486" y="6475284"/>
                            <a:pt x="7779172" y="6447570"/>
                            <a:pt x="7451777" y="6471634"/>
                          </a:cubicBezTo>
                          <a:cubicBezTo>
                            <a:pt x="7124382" y="6495698"/>
                            <a:pt x="7173915" y="6463390"/>
                            <a:pt x="6991274" y="6471634"/>
                          </a:cubicBezTo>
                          <a:cubicBezTo>
                            <a:pt x="6808633" y="6479878"/>
                            <a:pt x="6811912" y="6480064"/>
                            <a:pt x="6649385" y="6471634"/>
                          </a:cubicBezTo>
                          <a:cubicBezTo>
                            <a:pt x="6486858" y="6463204"/>
                            <a:pt x="6394773" y="6493480"/>
                            <a:pt x="6188882" y="6471634"/>
                          </a:cubicBezTo>
                          <a:cubicBezTo>
                            <a:pt x="5982991" y="6449788"/>
                            <a:pt x="5776768" y="6496481"/>
                            <a:pt x="5372536" y="6471634"/>
                          </a:cubicBezTo>
                          <a:cubicBezTo>
                            <a:pt x="4968304" y="6446787"/>
                            <a:pt x="5070671" y="6493402"/>
                            <a:pt x="4912033" y="6471634"/>
                          </a:cubicBezTo>
                          <a:cubicBezTo>
                            <a:pt x="4753395" y="6449866"/>
                            <a:pt x="4731990" y="6482010"/>
                            <a:pt x="4570144" y="6471634"/>
                          </a:cubicBezTo>
                          <a:cubicBezTo>
                            <a:pt x="4408298" y="6461258"/>
                            <a:pt x="4242477" y="6483334"/>
                            <a:pt x="4109641" y="6471634"/>
                          </a:cubicBezTo>
                          <a:cubicBezTo>
                            <a:pt x="3976805" y="6459934"/>
                            <a:pt x="3750506" y="6496751"/>
                            <a:pt x="3530524" y="6471634"/>
                          </a:cubicBezTo>
                          <a:cubicBezTo>
                            <a:pt x="3310542" y="6446517"/>
                            <a:pt x="3058686" y="6481489"/>
                            <a:pt x="2832792" y="6471634"/>
                          </a:cubicBezTo>
                          <a:cubicBezTo>
                            <a:pt x="2606898" y="6461779"/>
                            <a:pt x="2466982" y="6476231"/>
                            <a:pt x="2372289" y="6471634"/>
                          </a:cubicBezTo>
                          <a:cubicBezTo>
                            <a:pt x="2277596" y="6467037"/>
                            <a:pt x="1658388" y="6477164"/>
                            <a:pt x="1437328" y="6471634"/>
                          </a:cubicBezTo>
                          <a:cubicBezTo>
                            <a:pt x="1216268" y="6466104"/>
                            <a:pt x="1027943" y="6484822"/>
                            <a:pt x="739596" y="6471634"/>
                          </a:cubicBezTo>
                          <a:cubicBezTo>
                            <a:pt x="451249" y="6458446"/>
                            <a:pt x="359056" y="6481832"/>
                            <a:pt x="0" y="6471634"/>
                          </a:cubicBezTo>
                          <a:cubicBezTo>
                            <a:pt x="-629" y="6252798"/>
                            <a:pt x="28301" y="6008666"/>
                            <a:pt x="0" y="5759754"/>
                          </a:cubicBezTo>
                          <a:cubicBezTo>
                            <a:pt x="-28301" y="5510842"/>
                            <a:pt x="14814" y="5242398"/>
                            <a:pt x="0" y="5112591"/>
                          </a:cubicBezTo>
                          <a:cubicBezTo>
                            <a:pt x="-14814" y="4982784"/>
                            <a:pt x="11897" y="4777093"/>
                            <a:pt x="0" y="4530144"/>
                          </a:cubicBezTo>
                          <a:cubicBezTo>
                            <a:pt x="-11897" y="4283195"/>
                            <a:pt x="-12119" y="4029844"/>
                            <a:pt x="0" y="3818264"/>
                          </a:cubicBezTo>
                          <a:cubicBezTo>
                            <a:pt x="12119" y="3606684"/>
                            <a:pt x="-28032" y="3328989"/>
                            <a:pt x="0" y="3171101"/>
                          </a:cubicBezTo>
                          <a:cubicBezTo>
                            <a:pt x="28032" y="3013213"/>
                            <a:pt x="-19097" y="2778196"/>
                            <a:pt x="0" y="2394505"/>
                          </a:cubicBezTo>
                          <a:cubicBezTo>
                            <a:pt x="19097" y="2010814"/>
                            <a:pt x="21261" y="1843422"/>
                            <a:pt x="0" y="1617909"/>
                          </a:cubicBezTo>
                          <a:cubicBezTo>
                            <a:pt x="-21261" y="1392396"/>
                            <a:pt x="12481" y="1244902"/>
                            <a:pt x="0" y="906029"/>
                          </a:cubicBezTo>
                          <a:cubicBezTo>
                            <a:pt x="-12481" y="567156"/>
                            <a:pt x="16800" y="345301"/>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FBF67C69-EF6E-4DC7-8A59-DA4749CDB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61124" cy="761124"/>
            </a:xfrm>
            <a:prstGeom prst="rect">
              <a:avLst/>
            </a:prstGeom>
          </p:spPr>
        </p:pic>
        <p:pic>
          <p:nvPicPr>
            <p:cNvPr id="9" name="Picture 8">
              <a:extLst>
                <a:ext uri="{FF2B5EF4-FFF2-40B4-BE49-F238E27FC236}">
                  <a16:creationId xmlns:a16="http://schemas.microsoft.com/office/drawing/2014/main" id="{94487495-1F63-4FB9-821F-0AB26F0CBDD3}"/>
                </a:ext>
              </a:extLst>
            </p:cNvPr>
            <p:cNvPicPr>
              <a:picLocks noChangeAspect="1"/>
            </p:cNvPicPr>
            <p:nvPr/>
          </p:nvPicPr>
          <p:blipFill rotWithShape="1">
            <a:blip r:embed="rId3">
              <a:extLst>
                <a:ext uri="{28A0092B-C50C-407E-A947-70E740481C1C}">
                  <a14:useLocalDpi xmlns:a14="http://schemas.microsoft.com/office/drawing/2010/main" val="0"/>
                </a:ext>
              </a:extLst>
            </a:blip>
            <a:srcRect l="13245" t="8450" r="18203" b="37119"/>
            <a:stretch/>
          </p:blipFill>
          <p:spPr>
            <a:xfrm>
              <a:off x="11387139" y="0"/>
              <a:ext cx="804862" cy="761124"/>
            </a:xfrm>
            <a:prstGeom prst="rect">
              <a:avLst/>
            </a:prstGeom>
          </p:spPr>
        </p:pic>
      </p:grpSp>
    </p:spTree>
    <p:extLst>
      <p:ext uri="{BB962C8B-B14F-4D97-AF65-F5344CB8AC3E}">
        <p14:creationId xmlns:p14="http://schemas.microsoft.com/office/powerpoint/2010/main" val="3917121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5285C1-1D35-48D8-B600-5825D754F24A}"/>
              </a:ext>
            </a:extLst>
          </p:cNvPr>
          <p:cNvSpPr txBox="1"/>
          <p:nvPr/>
        </p:nvSpPr>
        <p:spPr>
          <a:xfrm>
            <a:off x="380562" y="783026"/>
            <a:ext cx="5969360" cy="523220"/>
          </a:xfrm>
          <a:prstGeom prst="rect">
            <a:avLst/>
          </a:prstGeom>
          <a:noFill/>
        </p:spPr>
        <p:txBody>
          <a:bodyPr wrap="square" rtlCol="0">
            <a:spAutoFit/>
          </a:bodyPr>
          <a:lstStyle/>
          <a:p>
            <a:pPr lvl="0">
              <a:buSzPts val="1400"/>
            </a:pPr>
            <a:r>
              <a:rPr lang="en-IN" sz="2800" b="1" kern="50" dirty="0">
                <a:solidFill>
                  <a:srgbClr val="000000"/>
                </a:solidFill>
                <a:effectLst/>
                <a:latin typeface="Baloo Bhai 2" pitchFamily="2" charset="0"/>
                <a:ea typeface="SimSun" panose="02010600030101010101" pitchFamily="2" charset="-122"/>
                <a:cs typeface="Baloo Bhai 2" pitchFamily="2" charset="0"/>
              </a:rPr>
              <a:t>Advantage of </a:t>
            </a:r>
            <a:r>
              <a:rPr lang="en-IN" sz="2800" b="1" kern="50" dirty="0">
                <a:solidFill>
                  <a:srgbClr val="000000"/>
                </a:solidFill>
                <a:latin typeface="Baloo Bhai 2" pitchFamily="2" charset="0"/>
                <a:ea typeface="SimSun" panose="02010600030101010101" pitchFamily="2" charset="-122"/>
                <a:cs typeface="Baloo Bhai 2" pitchFamily="2" charset="0"/>
              </a:rPr>
              <a:t>Propose</a:t>
            </a:r>
            <a:r>
              <a:rPr lang="en-IN" sz="2800" b="1" kern="50" dirty="0">
                <a:solidFill>
                  <a:srgbClr val="000000"/>
                </a:solidFill>
                <a:effectLst/>
                <a:latin typeface="Baloo Bhai 2" pitchFamily="2" charset="0"/>
                <a:ea typeface="SimSun" panose="02010600030101010101" pitchFamily="2" charset="-122"/>
                <a:cs typeface="Baloo Bhai 2" pitchFamily="2" charset="0"/>
              </a:rPr>
              <a:t> system</a:t>
            </a:r>
            <a:endParaRPr lang="en-IN" sz="2800" b="1" kern="50" dirty="0">
              <a:effectLst/>
              <a:latin typeface="Baloo Bhai 2" pitchFamily="2" charset="0"/>
              <a:ea typeface="SimSun" panose="02010600030101010101" pitchFamily="2" charset="-122"/>
              <a:cs typeface="Baloo Bhai 2" pitchFamily="2" charset="0"/>
            </a:endParaRPr>
          </a:p>
        </p:txBody>
      </p:sp>
      <p:sp>
        <p:nvSpPr>
          <p:cNvPr id="11" name="Subtitle 2">
            <a:extLst>
              <a:ext uri="{FF2B5EF4-FFF2-40B4-BE49-F238E27FC236}">
                <a16:creationId xmlns:a16="http://schemas.microsoft.com/office/drawing/2014/main" id="{D0417546-38B4-4251-A026-2E224ACEE08D}"/>
              </a:ext>
            </a:extLst>
          </p:cNvPr>
          <p:cNvSpPr>
            <a:spLocks noGrp="1"/>
          </p:cNvSpPr>
          <p:nvPr>
            <p:ph type="subTitle" idx="1"/>
          </p:nvPr>
        </p:nvSpPr>
        <p:spPr>
          <a:xfrm>
            <a:off x="555273" y="1328148"/>
            <a:ext cx="11081454" cy="4910844"/>
          </a:xfrm>
        </p:spPr>
        <p:txBody>
          <a:bodyPr>
            <a:normAutofit/>
          </a:bodyPr>
          <a:lstStyle/>
          <a:p>
            <a:pPr marL="342900" indent="-342900" algn="just">
              <a:lnSpc>
                <a:spcPct val="150000"/>
              </a:lnSpc>
              <a:buFont typeface="Arial" panose="020B0604020202020204" pitchFamily="34" charset="0"/>
              <a:buChar char="•"/>
            </a:pPr>
            <a:r>
              <a:rPr lang="en-IN" sz="1600" cap="none" dirty="0">
                <a:latin typeface="Arial" panose="020B0604020202020204" pitchFamily="34" charset="0"/>
                <a:cs typeface="Arial" panose="020B0604020202020204" pitchFamily="34" charset="0"/>
              </a:rPr>
              <a:t>Enhanced user experience.</a:t>
            </a:r>
            <a:endParaRPr lang="en-IN" sz="2000" kern="50" cap="none" dirty="0">
              <a:solidFill>
                <a:srgbClr val="000000"/>
              </a:solidFill>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r>
              <a:rPr lang="en-IN" sz="1600" cap="none" dirty="0">
                <a:latin typeface="Arial" panose="020B0604020202020204" pitchFamily="34" charset="0"/>
                <a:cs typeface="Arial" panose="020B0604020202020204" pitchFamily="34" charset="0"/>
              </a:rPr>
              <a:t>Real-time availability</a:t>
            </a:r>
          </a:p>
          <a:p>
            <a:pPr marL="342900" indent="-342900" algn="just">
              <a:lnSpc>
                <a:spcPct val="150000"/>
              </a:lnSpc>
              <a:buFont typeface="Arial" panose="020B0604020202020204" pitchFamily="34" charset="0"/>
              <a:buChar char="•"/>
            </a:pPr>
            <a:r>
              <a:rPr lang="en-IN" sz="1600" cap="none" dirty="0">
                <a:latin typeface="Arial" panose="020B0604020202020204" pitchFamily="34" charset="0"/>
                <a:cs typeface="Arial" panose="020B0604020202020204" pitchFamily="34" charset="0"/>
              </a:rPr>
              <a:t>Secure payment gateway</a:t>
            </a:r>
          </a:p>
          <a:p>
            <a:pPr marL="342900" indent="-342900" algn="just">
              <a:lnSpc>
                <a:spcPct val="150000"/>
              </a:lnSpc>
              <a:buFont typeface="Arial" panose="020B0604020202020204" pitchFamily="34" charset="0"/>
              <a:buChar char="•"/>
            </a:pPr>
            <a:r>
              <a:rPr lang="en-IN" sz="1600" cap="none" dirty="0">
                <a:latin typeface="Arial" panose="020B0604020202020204" pitchFamily="34" charset="0"/>
                <a:cs typeface="Arial" panose="020B0604020202020204" pitchFamily="34" charset="0"/>
              </a:rPr>
              <a:t>Comprehensive fleet management</a:t>
            </a:r>
          </a:p>
          <a:p>
            <a:pPr marL="342900" indent="-342900" algn="just">
              <a:lnSpc>
                <a:spcPct val="150000"/>
              </a:lnSpc>
              <a:buFont typeface="Arial" panose="020B0604020202020204" pitchFamily="34" charset="0"/>
              <a:buChar char="•"/>
            </a:pPr>
            <a:r>
              <a:rPr lang="en-IN" sz="1600" cap="none" dirty="0">
                <a:latin typeface="Arial" panose="020B0604020202020204" pitchFamily="34" charset="0"/>
                <a:cs typeface="Arial" panose="020B0604020202020204" pitchFamily="34" charset="0"/>
              </a:rPr>
              <a:t>Advanced analytics</a:t>
            </a:r>
          </a:p>
          <a:p>
            <a:pPr marL="342900" indent="-342900" algn="just">
              <a:lnSpc>
                <a:spcPct val="150000"/>
              </a:lnSpc>
              <a:buFont typeface="Arial" panose="020B0604020202020204" pitchFamily="34" charset="0"/>
              <a:buChar char="•"/>
            </a:pPr>
            <a:r>
              <a:rPr lang="en-IN" sz="1600" cap="none" dirty="0">
                <a:latin typeface="Arial" panose="020B0604020202020204" pitchFamily="34" charset="0"/>
                <a:cs typeface="Arial" panose="020B0604020202020204" pitchFamily="34" charset="0"/>
              </a:rPr>
              <a:t>Global reach</a:t>
            </a:r>
          </a:p>
          <a:p>
            <a:pPr marL="342900" indent="-342900" algn="just">
              <a:lnSpc>
                <a:spcPct val="150000"/>
              </a:lnSpc>
              <a:buFont typeface="Arial" panose="020B0604020202020204" pitchFamily="34" charset="0"/>
              <a:buChar char="•"/>
            </a:pPr>
            <a:r>
              <a:rPr lang="en-IN" sz="1600" cap="none" dirty="0">
                <a:latin typeface="Arial" panose="020B0604020202020204" pitchFamily="34" charset="0"/>
                <a:cs typeface="Arial" panose="020B0604020202020204" pitchFamily="34" charset="0"/>
              </a:rPr>
              <a:t>Customer reviews and ratings</a:t>
            </a:r>
          </a:p>
          <a:p>
            <a:pPr marL="342900" indent="-342900" algn="just">
              <a:lnSpc>
                <a:spcPct val="150000"/>
              </a:lnSpc>
              <a:buFont typeface="Arial" panose="020B0604020202020204" pitchFamily="34" charset="0"/>
              <a:buChar char="•"/>
            </a:pPr>
            <a:r>
              <a:rPr lang="en-IN" sz="1600" cap="none" dirty="0">
                <a:latin typeface="Arial" panose="020B0604020202020204" pitchFamily="34" charset="0"/>
                <a:cs typeface="Arial" panose="020B0604020202020204" pitchFamily="34" charset="0"/>
              </a:rPr>
              <a:t>Flexible rental plans</a:t>
            </a:r>
          </a:p>
          <a:p>
            <a:pPr marL="342900" indent="-342900" algn="just">
              <a:lnSpc>
                <a:spcPct val="150000"/>
              </a:lnSpc>
              <a:buFont typeface="Arial" panose="020B0604020202020204" pitchFamily="34" charset="0"/>
              <a:buChar char="•"/>
            </a:pPr>
            <a:r>
              <a:rPr lang="en-IN" sz="1600" cap="none" dirty="0">
                <a:latin typeface="Arial" panose="020B0604020202020204" pitchFamily="34" charset="0"/>
                <a:cs typeface="Arial" panose="020B0604020202020204" pitchFamily="34" charset="0"/>
              </a:rPr>
              <a:t>Loyalty programs</a:t>
            </a:r>
          </a:p>
          <a:p>
            <a:pPr marL="342900" indent="-342900" algn="just">
              <a:lnSpc>
                <a:spcPct val="150000"/>
              </a:lnSpc>
              <a:buFont typeface="Arial" panose="020B0604020202020204" pitchFamily="34" charset="0"/>
              <a:buChar char="•"/>
            </a:pPr>
            <a:r>
              <a:rPr lang="en-IN" sz="1600" cap="none" dirty="0">
                <a:latin typeface="Arial" panose="020B0604020202020204" pitchFamily="34" charset="0"/>
                <a:cs typeface="Arial" panose="020B0604020202020204" pitchFamily="34" charset="0"/>
              </a:rPr>
              <a:t>Environmental benefits</a:t>
            </a:r>
            <a:endParaRPr lang="en-IN" sz="2000" kern="50" cap="none" dirty="0">
              <a:solidFill>
                <a:srgbClr val="000000"/>
              </a:solidFill>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endParaRPr lang="en-IN" sz="2000" kern="50" cap="none" dirty="0">
              <a:solidFill>
                <a:srgbClr val="000000"/>
              </a:solidFill>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endParaRPr lang="en-US" sz="2000" cap="none" dirty="0">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9DAC6602-F7E0-4906-89C1-432056A6D98E}"/>
              </a:ext>
            </a:extLst>
          </p:cNvPr>
          <p:cNvGrpSpPr/>
          <p:nvPr/>
        </p:nvGrpSpPr>
        <p:grpSpPr>
          <a:xfrm>
            <a:off x="0" y="0"/>
            <a:ext cx="12192001" cy="6748530"/>
            <a:chOff x="0" y="0"/>
            <a:chExt cx="12192001" cy="6748530"/>
          </a:xfrm>
        </p:grpSpPr>
        <p:sp>
          <p:nvSpPr>
            <p:cNvPr id="7" name="Rectangle 6">
              <a:extLst>
                <a:ext uri="{FF2B5EF4-FFF2-40B4-BE49-F238E27FC236}">
                  <a16:creationId xmlns:a16="http://schemas.microsoft.com/office/drawing/2014/main" id="{20B389D9-E72F-4DB4-83D7-BF815443A5CC}"/>
                </a:ext>
              </a:extLst>
            </p:cNvPr>
            <p:cNvSpPr/>
            <p:nvPr/>
          </p:nvSpPr>
          <p:spPr>
            <a:xfrm>
              <a:off x="167425" y="276896"/>
              <a:ext cx="11861443" cy="6471634"/>
            </a:xfrm>
            <a:prstGeom prst="rect">
              <a:avLst/>
            </a:prstGeom>
            <a:noFill/>
            <a:ln>
              <a:solidFill>
                <a:schemeClr val="tx1"/>
              </a:solidFill>
              <a:extLst>
                <a:ext uri="{C807C97D-BFC1-408E-A445-0C87EB9F89A2}">
                  <ask:lineSketchStyleProps xmlns:ask="http://schemas.microsoft.com/office/drawing/2018/sketchyshapes" sd="1219033472">
                    <a:custGeom>
                      <a:avLst/>
                      <a:gdLst>
                        <a:gd name="connsiteX0" fmla="*/ 0 w 11861443"/>
                        <a:gd name="connsiteY0" fmla="*/ 0 h 6471634"/>
                        <a:gd name="connsiteX1" fmla="*/ 579118 w 11861443"/>
                        <a:gd name="connsiteY1" fmla="*/ 0 h 6471634"/>
                        <a:gd name="connsiteX2" fmla="*/ 921006 w 11861443"/>
                        <a:gd name="connsiteY2" fmla="*/ 0 h 6471634"/>
                        <a:gd name="connsiteX3" fmla="*/ 1855967 w 11861443"/>
                        <a:gd name="connsiteY3" fmla="*/ 0 h 6471634"/>
                        <a:gd name="connsiteX4" fmla="*/ 2435084 w 11861443"/>
                        <a:gd name="connsiteY4" fmla="*/ 0 h 6471634"/>
                        <a:gd name="connsiteX5" fmla="*/ 3014202 w 11861443"/>
                        <a:gd name="connsiteY5" fmla="*/ 0 h 6471634"/>
                        <a:gd name="connsiteX6" fmla="*/ 3949163 w 11861443"/>
                        <a:gd name="connsiteY6" fmla="*/ 0 h 6471634"/>
                        <a:gd name="connsiteX7" fmla="*/ 4409666 w 11861443"/>
                        <a:gd name="connsiteY7" fmla="*/ 0 h 6471634"/>
                        <a:gd name="connsiteX8" fmla="*/ 5344627 w 11861443"/>
                        <a:gd name="connsiteY8" fmla="*/ 0 h 6471634"/>
                        <a:gd name="connsiteX9" fmla="*/ 6279587 w 11861443"/>
                        <a:gd name="connsiteY9" fmla="*/ 0 h 6471634"/>
                        <a:gd name="connsiteX10" fmla="*/ 6977319 w 11861443"/>
                        <a:gd name="connsiteY10" fmla="*/ 0 h 6471634"/>
                        <a:gd name="connsiteX11" fmla="*/ 7912280 w 11861443"/>
                        <a:gd name="connsiteY11" fmla="*/ 0 h 6471634"/>
                        <a:gd name="connsiteX12" fmla="*/ 8491398 w 11861443"/>
                        <a:gd name="connsiteY12" fmla="*/ 0 h 6471634"/>
                        <a:gd name="connsiteX13" fmla="*/ 9070515 w 11861443"/>
                        <a:gd name="connsiteY13" fmla="*/ 0 h 6471634"/>
                        <a:gd name="connsiteX14" fmla="*/ 9886862 w 11861443"/>
                        <a:gd name="connsiteY14" fmla="*/ 0 h 6471634"/>
                        <a:gd name="connsiteX15" fmla="*/ 10465979 w 11861443"/>
                        <a:gd name="connsiteY15" fmla="*/ 0 h 6471634"/>
                        <a:gd name="connsiteX16" fmla="*/ 11861443 w 11861443"/>
                        <a:gd name="connsiteY16" fmla="*/ 0 h 6471634"/>
                        <a:gd name="connsiteX17" fmla="*/ 11861443 w 11861443"/>
                        <a:gd name="connsiteY17" fmla="*/ 776596 h 6471634"/>
                        <a:gd name="connsiteX18" fmla="*/ 11861443 w 11861443"/>
                        <a:gd name="connsiteY18" fmla="*/ 1488476 h 6471634"/>
                        <a:gd name="connsiteX19" fmla="*/ 11861443 w 11861443"/>
                        <a:gd name="connsiteY19" fmla="*/ 2200356 h 6471634"/>
                        <a:gd name="connsiteX20" fmla="*/ 11861443 w 11861443"/>
                        <a:gd name="connsiteY20" fmla="*/ 2653370 h 6471634"/>
                        <a:gd name="connsiteX21" fmla="*/ 11861443 w 11861443"/>
                        <a:gd name="connsiteY21" fmla="*/ 3171101 h 6471634"/>
                        <a:gd name="connsiteX22" fmla="*/ 11861443 w 11861443"/>
                        <a:gd name="connsiteY22" fmla="*/ 3882980 h 6471634"/>
                        <a:gd name="connsiteX23" fmla="*/ 11861443 w 11861443"/>
                        <a:gd name="connsiteY23" fmla="*/ 4465427 h 6471634"/>
                        <a:gd name="connsiteX24" fmla="*/ 11861443 w 11861443"/>
                        <a:gd name="connsiteY24" fmla="*/ 4983158 h 6471634"/>
                        <a:gd name="connsiteX25" fmla="*/ 11861443 w 11861443"/>
                        <a:gd name="connsiteY25" fmla="*/ 5695038 h 6471634"/>
                        <a:gd name="connsiteX26" fmla="*/ 11861443 w 11861443"/>
                        <a:gd name="connsiteY26" fmla="*/ 6471634 h 6471634"/>
                        <a:gd name="connsiteX27" fmla="*/ 11163711 w 11861443"/>
                        <a:gd name="connsiteY27" fmla="*/ 6471634 h 6471634"/>
                        <a:gd name="connsiteX28" fmla="*/ 10703208 w 11861443"/>
                        <a:gd name="connsiteY28" fmla="*/ 6471634 h 6471634"/>
                        <a:gd name="connsiteX29" fmla="*/ 9886862 w 11861443"/>
                        <a:gd name="connsiteY29" fmla="*/ 6471634 h 6471634"/>
                        <a:gd name="connsiteX30" fmla="*/ 9426359 w 11861443"/>
                        <a:gd name="connsiteY30" fmla="*/ 6471634 h 6471634"/>
                        <a:gd name="connsiteX31" fmla="*/ 8610012 w 11861443"/>
                        <a:gd name="connsiteY31" fmla="*/ 6471634 h 6471634"/>
                        <a:gd name="connsiteX32" fmla="*/ 8268124 w 11861443"/>
                        <a:gd name="connsiteY32" fmla="*/ 6471634 h 6471634"/>
                        <a:gd name="connsiteX33" fmla="*/ 7451777 w 11861443"/>
                        <a:gd name="connsiteY33" fmla="*/ 6471634 h 6471634"/>
                        <a:gd name="connsiteX34" fmla="*/ 6991274 w 11861443"/>
                        <a:gd name="connsiteY34" fmla="*/ 6471634 h 6471634"/>
                        <a:gd name="connsiteX35" fmla="*/ 6649385 w 11861443"/>
                        <a:gd name="connsiteY35" fmla="*/ 6471634 h 6471634"/>
                        <a:gd name="connsiteX36" fmla="*/ 6188882 w 11861443"/>
                        <a:gd name="connsiteY36" fmla="*/ 6471634 h 6471634"/>
                        <a:gd name="connsiteX37" fmla="*/ 5372536 w 11861443"/>
                        <a:gd name="connsiteY37" fmla="*/ 6471634 h 6471634"/>
                        <a:gd name="connsiteX38" fmla="*/ 4912033 w 11861443"/>
                        <a:gd name="connsiteY38" fmla="*/ 6471634 h 6471634"/>
                        <a:gd name="connsiteX39" fmla="*/ 4570144 w 11861443"/>
                        <a:gd name="connsiteY39" fmla="*/ 6471634 h 6471634"/>
                        <a:gd name="connsiteX40" fmla="*/ 4109641 w 11861443"/>
                        <a:gd name="connsiteY40" fmla="*/ 6471634 h 6471634"/>
                        <a:gd name="connsiteX41" fmla="*/ 3530524 w 11861443"/>
                        <a:gd name="connsiteY41" fmla="*/ 6471634 h 6471634"/>
                        <a:gd name="connsiteX42" fmla="*/ 2832792 w 11861443"/>
                        <a:gd name="connsiteY42" fmla="*/ 6471634 h 6471634"/>
                        <a:gd name="connsiteX43" fmla="*/ 2372289 w 11861443"/>
                        <a:gd name="connsiteY43" fmla="*/ 6471634 h 6471634"/>
                        <a:gd name="connsiteX44" fmla="*/ 1437328 w 11861443"/>
                        <a:gd name="connsiteY44" fmla="*/ 6471634 h 6471634"/>
                        <a:gd name="connsiteX45" fmla="*/ 739596 w 11861443"/>
                        <a:gd name="connsiteY45" fmla="*/ 6471634 h 6471634"/>
                        <a:gd name="connsiteX46" fmla="*/ 0 w 11861443"/>
                        <a:gd name="connsiteY46" fmla="*/ 6471634 h 6471634"/>
                        <a:gd name="connsiteX47" fmla="*/ 0 w 11861443"/>
                        <a:gd name="connsiteY47" fmla="*/ 5759754 h 6471634"/>
                        <a:gd name="connsiteX48" fmla="*/ 0 w 11861443"/>
                        <a:gd name="connsiteY48" fmla="*/ 5112591 h 6471634"/>
                        <a:gd name="connsiteX49" fmla="*/ 0 w 11861443"/>
                        <a:gd name="connsiteY49" fmla="*/ 4530144 h 6471634"/>
                        <a:gd name="connsiteX50" fmla="*/ 0 w 11861443"/>
                        <a:gd name="connsiteY50" fmla="*/ 3818264 h 6471634"/>
                        <a:gd name="connsiteX51" fmla="*/ 0 w 11861443"/>
                        <a:gd name="connsiteY51" fmla="*/ 3171101 h 6471634"/>
                        <a:gd name="connsiteX52" fmla="*/ 0 w 11861443"/>
                        <a:gd name="connsiteY52" fmla="*/ 2394505 h 6471634"/>
                        <a:gd name="connsiteX53" fmla="*/ 0 w 11861443"/>
                        <a:gd name="connsiteY53" fmla="*/ 1617909 h 6471634"/>
                        <a:gd name="connsiteX54" fmla="*/ 0 w 11861443"/>
                        <a:gd name="connsiteY54" fmla="*/ 906029 h 6471634"/>
                        <a:gd name="connsiteX55" fmla="*/ 0 w 11861443"/>
                        <a:gd name="connsiteY55" fmla="*/ 0 h 647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861443" h="6471634" extrusionOk="0">
                          <a:moveTo>
                            <a:pt x="0" y="0"/>
                          </a:moveTo>
                          <a:cubicBezTo>
                            <a:pt x="263380" y="4506"/>
                            <a:pt x="454741" y="6161"/>
                            <a:pt x="579118" y="0"/>
                          </a:cubicBezTo>
                          <a:cubicBezTo>
                            <a:pt x="703495" y="-6161"/>
                            <a:pt x="792753" y="-45"/>
                            <a:pt x="921006" y="0"/>
                          </a:cubicBezTo>
                          <a:cubicBezTo>
                            <a:pt x="1049259" y="45"/>
                            <a:pt x="1473776" y="-23214"/>
                            <a:pt x="1855967" y="0"/>
                          </a:cubicBezTo>
                          <a:cubicBezTo>
                            <a:pt x="2238158" y="23214"/>
                            <a:pt x="2247132" y="5104"/>
                            <a:pt x="2435084" y="0"/>
                          </a:cubicBezTo>
                          <a:cubicBezTo>
                            <a:pt x="2623036" y="-5104"/>
                            <a:pt x="2879604" y="28245"/>
                            <a:pt x="3014202" y="0"/>
                          </a:cubicBezTo>
                          <a:cubicBezTo>
                            <a:pt x="3148800" y="-28245"/>
                            <a:pt x="3706563" y="-41440"/>
                            <a:pt x="3949163" y="0"/>
                          </a:cubicBezTo>
                          <a:cubicBezTo>
                            <a:pt x="4191763" y="41440"/>
                            <a:pt x="4260470" y="20553"/>
                            <a:pt x="4409666" y="0"/>
                          </a:cubicBezTo>
                          <a:cubicBezTo>
                            <a:pt x="4558862" y="-20553"/>
                            <a:pt x="4908339" y="20035"/>
                            <a:pt x="5344627" y="0"/>
                          </a:cubicBezTo>
                          <a:cubicBezTo>
                            <a:pt x="5780915" y="-20035"/>
                            <a:pt x="5864242" y="39185"/>
                            <a:pt x="6279587" y="0"/>
                          </a:cubicBezTo>
                          <a:cubicBezTo>
                            <a:pt x="6694932" y="-39185"/>
                            <a:pt x="6682568" y="-13416"/>
                            <a:pt x="6977319" y="0"/>
                          </a:cubicBezTo>
                          <a:cubicBezTo>
                            <a:pt x="7272070" y="13416"/>
                            <a:pt x="7652572" y="-6521"/>
                            <a:pt x="7912280" y="0"/>
                          </a:cubicBezTo>
                          <a:cubicBezTo>
                            <a:pt x="8171988" y="6521"/>
                            <a:pt x="8325998" y="-3551"/>
                            <a:pt x="8491398" y="0"/>
                          </a:cubicBezTo>
                          <a:cubicBezTo>
                            <a:pt x="8656798" y="3551"/>
                            <a:pt x="8889208" y="26419"/>
                            <a:pt x="9070515" y="0"/>
                          </a:cubicBezTo>
                          <a:cubicBezTo>
                            <a:pt x="9251822" y="-26419"/>
                            <a:pt x="9483322" y="-28746"/>
                            <a:pt x="9886862" y="0"/>
                          </a:cubicBezTo>
                          <a:cubicBezTo>
                            <a:pt x="10290402" y="28746"/>
                            <a:pt x="10321727" y="-3162"/>
                            <a:pt x="10465979" y="0"/>
                          </a:cubicBezTo>
                          <a:cubicBezTo>
                            <a:pt x="10610231" y="3162"/>
                            <a:pt x="11164280" y="-59688"/>
                            <a:pt x="11861443" y="0"/>
                          </a:cubicBezTo>
                          <a:cubicBezTo>
                            <a:pt x="11884310" y="234834"/>
                            <a:pt x="11893980" y="486805"/>
                            <a:pt x="11861443" y="776596"/>
                          </a:cubicBezTo>
                          <a:cubicBezTo>
                            <a:pt x="11828906" y="1066387"/>
                            <a:pt x="11833044" y="1194366"/>
                            <a:pt x="11861443" y="1488476"/>
                          </a:cubicBezTo>
                          <a:cubicBezTo>
                            <a:pt x="11889842" y="1782586"/>
                            <a:pt x="11891933" y="2029271"/>
                            <a:pt x="11861443" y="2200356"/>
                          </a:cubicBezTo>
                          <a:cubicBezTo>
                            <a:pt x="11830953" y="2371441"/>
                            <a:pt x="11852243" y="2497416"/>
                            <a:pt x="11861443" y="2653370"/>
                          </a:cubicBezTo>
                          <a:cubicBezTo>
                            <a:pt x="11870643" y="2809324"/>
                            <a:pt x="11857837" y="3006176"/>
                            <a:pt x="11861443" y="3171101"/>
                          </a:cubicBezTo>
                          <a:cubicBezTo>
                            <a:pt x="11865049" y="3336026"/>
                            <a:pt x="11883264" y="3674644"/>
                            <a:pt x="11861443" y="3882980"/>
                          </a:cubicBezTo>
                          <a:cubicBezTo>
                            <a:pt x="11839622" y="4091316"/>
                            <a:pt x="11863877" y="4280813"/>
                            <a:pt x="11861443" y="4465427"/>
                          </a:cubicBezTo>
                          <a:cubicBezTo>
                            <a:pt x="11859009" y="4650041"/>
                            <a:pt x="11870551" y="4844945"/>
                            <a:pt x="11861443" y="4983158"/>
                          </a:cubicBezTo>
                          <a:cubicBezTo>
                            <a:pt x="11852335" y="5121371"/>
                            <a:pt x="11840965" y="5382132"/>
                            <a:pt x="11861443" y="5695038"/>
                          </a:cubicBezTo>
                          <a:cubicBezTo>
                            <a:pt x="11881921" y="6007944"/>
                            <a:pt x="11845764" y="6182191"/>
                            <a:pt x="11861443" y="6471634"/>
                          </a:cubicBezTo>
                          <a:cubicBezTo>
                            <a:pt x="11537164" y="6471222"/>
                            <a:pt x="11487255" y="6467647"/>
                            <a:pt x="11163711" y="6471634"/>
                          </a:cubicBezTo>
                          <a:cubicBezTo>
                            <a:pt x="10840167" y="6475621"/>
                            <a:pt x="10848052" y="6473033"/>
                            <a:pt x="10703208" y="6471634"/>
                          </a:cubicBezTo>
                          <a:cubicBezTo>
                            <a:pt x="10558364" y="6470235"/>
                            <a:pt x="10116199" y="6436118"/>
                            <a:pt x="9886862" y="6471634"/>
                          </a:cubicBezTo>
                          <a:cubicBezTo>
                            <a:pt x="9657525" y="6507150"/>
                            <a:pt x="9532384" y="6491989"/>
                            <a:pt x="9426359" y="6471634"/>
                          </a:cubicBezTo>
                          <a:cubicBezTo>
                            <a:pt x="9320334" y="6451279"/>
                            <a:pt x="8952854" y="6453073"/>
                            <a:pt x="8610012" y="6471634"/>
                          </a:cubicBezTo>
                          <a:cubicBezTo>
                            <a:pt x="8267170" y="6490195"/>
                            <a:pt x="8411762" y="6467984"/>
                            <a:pt x="8268124" y="6471634"/>
                          </a:cubicBezTo>
                          <a:cubicBezTo>
                            <a:pt x="8124486" y="6475284"/>
                            <a:pt x="7779172" y="6447570"/>
                            <a:pt x="7451777" y="6471634"/>
                          </a:cubicBezTo>
                          <a:cubicBezTo>
                            <a:pt x="7124382" y="6495698"/>
                            <a:pt x="7173915" y="6463390"/>
                            <a:pt x="6991274" y="6471634"/>
                          </a:cubicBezTo>
                          <a:cubicBezTo>
                            <a:pt x="6808633" y="6479878"/>
                            <a:pt x="6811912" y="6480064"/>
                            <a:pt x="6649385" y="6471634"/>
                          </a:cubicBezTo>
                          <a:cubicBezTo>
                            <a:pt x="6486858" y="6463204"/>
                            <a:pt x="6394773" y="6493480"/>
                            <a:pt x="6188882" y="6471634"/>
                          </a:cubicBezTo>
                          <a:cubicBezTo>
                            <a:pt x="5982991" y="6449788"/>
                            <a:pt x="5776768" y="6496481"/>
                            <a:pt x="5372536" y="6471634"/>
                          </a:cubicBezTo>
                          <a:cubicBezTo>
                            <a:pt x="4968304" y="6446787"/>
                            <a:pt x="5070671" y="6493402"/>
                            <a:pt x="4912033" y="6471634"/>
                          </a:cubicBezTo>
                          <a:cubicBezTo>
                            <a:pt x="4753395" y="6449866"/>
                            <a:pt x="4731990" y="6482010"/>
                            <a:pt x="4570144" y="6471634"/>
                          </a:cubicBezTo>
                          <a:cubicBezTo>
                            <a:pt x="4408298" y="6461258"/>
                            <a:pt x="4242477" y="6483334"/>
                            <a:pt x="4109641" y="6471634"/>
                          </a:cubicBezTo>
                          <a:cubicBezTo>
                            <a:pt x="3976805" y="6459934"/>
                            <a:pt x="3750506" y="6496751"/>
                            <a:pt x="3530524" y="6471634"/>
                          </a:cubicBezTo>
                          <a:cubicBezTo>
                            <a:pt x="3310542" y="6446517"/>
                            <a:pt x="3058686" y="6481489"/>
                            <a:pt x="2832792" y="6471634"/>
                          </a:cubicBezTo>
                          <a:cubicBezTo>
                            <a:pt x="2606898" y="6461779"/>
                            <a:pt x="2466982" y="6476231"/>
                            <a:pt x="2372289" y="6471634"/>
                          </a:cubicBezTo>
                          <a:cubicBezTo>
                            <a:pt x="2277596" y="6467037"/>
                            <a:pt x="1658388" y="6477164"/>
                            <a:pt x="1437328" y="6471634"/>
                          </a:cubicBezTo>
                          <a:cubicBezTo>
                            <a:pt x="1216268" y="6466104"/>
                            <a:pt x="1027943" y="6484822"/>
                            <a:pt x="739596" y="6471634"/>
                          </a:cubicBezTo>
                          <a:cubicBezTo>
                            <a:pt x="451249" y="6458446"/>
                            <a:pt x="359056" y="6481832"/>
                            <a:pt x="0" y="6471634"/>
                          </a:cubicBezTo>
                          <a:cubicBezTo>
                            <a:pt x="-629" y="6252798"/>
                            <a:pt x="28301" y="6008666"/>
                            <a:pt x="0" y="5759754"/>
                          </a:cubicBezTo>
                          <a:cubicBezTo>
                            <a:pt x="-28301" y="5510842"/>
                            <a:pt x="14814" y="5242398"/>
                            <a:pt x="0" y="5112591"/>
                          </a:cubicBezTo>
                          <a:cubicBezTo>
                            <a:pt x="-14814" y="4982784"/>
                            <a:pt x="11897" y="4777093"/>
                            <a:pt x="0" y="4530144"/>
                          </a:cubicBezTo>
                          <a:cubicBezTo>
                            <a:pt x="-11897" y="4283195"/>
                            <a:pt x="-12119" y="4029844"/>
                            <a:pt x="0" y="3818264"/>
                          </a:cubicBezTo>
                          <a:cubicBezTo>
                            <a:pt x="12119" y="3606684"/>
                            <a:pt x="-28032" y="3328989"/>
                            <a:pt x="0" y="3171101"/>
                          </a:cubicBezTo>
                          <a:cubicBezTo>
                            <a:pt x="28032" y="3013213"/>
                            <a:pt x="-19097" y="2778196"/>
                            <a:pt x="0" y="2394505"/>
                          </a:cubicBezTo>
                          <a:cubicBezTo>
                            <a:pt x="19097" y="2010814"/>
                            <a:pt x="21261" y="1843422"/>
                            <a:pt x="0" y="1617909"/>
                          </a:cubicBezTo>
                          <a:cubicBezTo>
                            <a:pt x="-21261" y="1392396"/>
                            <a:pt x="12481" y="1244902"/>
                            <a:pt x="0" y="906029"/>
                          </a:cubicBezTo>
                          <a:cubicBezTo>
                            <a:pt x="-12481" y="567156"/>
                            <a:pt x="16800" y="345301"/>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75C06891-6519-4CF5-8527-63A75F289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61124" cy="761124"/>
            </a:xfrm>
            <a:prstGeom prst="rect">
              <a:avLst/>
            </a:prstGeom>
          </p:spPr>
        </p:pic>
        <p:pic>
          <p:nvPicPr>
            <p:cNvPr id="9" name="Picture 8">
              <a:extLst>
                <a:ext uri="{FF2B5EF4-FFF2-40B4-BE49-F238E27FC236}">
                  <a16:creationId xmlns:a16="http://schemas.microsoft.com/office/drawing/2014/main" id="{72D1A5E8-993B-4F64-8B39-E349F89F2B8B}"/>
                </a:ext>
              </a:extLst>
            </p:cNvPr>
            <p:cNvPicPr>
              <a:picLocks noChangeAspect="1"/>
            </p:cNvPicPr>
            <p:nvPr/>
          </p:nvPicPr>
          <p:blipFill rotWithShape="1">
            <a:blip r:embed="rId3">
              <a:extLst>
                <a:ext uri="{28A0092B-C50C-407E-A947-70E740481C1C}">
                  <a14:useLocalDpi xmlns:a14="http://schemas.microsoft.com/office/drawing/2010/main" val="0"/>
                </a:ext>
              </a:extLst>
            </a:blip>
            <a:srcRect l="13245" t="8450" r="18203" b="37119"/>
            <a:stretch/>
          </p:blipFill>
          <p:spPr>
            <a:xfrm>
              <a:off x="11387139" y="0"/>
              <a:ext cx="804862" cy="761124"/>
            </a:xfrm>
            <a:prstGeom prst="rect">
              <a:avLst/>
            </a:prstGeom>
          </p:spPr>
        </p:pic>
      </p:grpSp>
    </p:spTree>
    <p:extLst>
      <p:ext uri="{BB962C8B-B14F-4D97-AF65-F5344CB8AC3E}">
        <p14:creationId xmlns:p14="http://schemas.microsoft.com/office/powerpoint/2010/main" val="3809519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5285C1-1D35-48D8-B600-5825D754F24A}"/>
              </a:ext>
            </a:extLst>
          </p:cNvPr>
          <p:cNvSpPr txBox="1"/>
          <p:nvPr/>
        </p:nvSpPr>
        <p:spPr>
          <a:xfrm>
            <a:off x="380562" y="818610"/>
            <a:ext cx="5969360" cy="523220"/>
          </a:xfrm>
          <a:prstGeom prst="rect">
            <a:avLst/>
          </a:prstGeom>
          <a:noFill/>
        </p:spPr>
        <p:txBody>
          <a:bodyPr wrap="square" rtlCol="0">
            <a:spAutoFit/>
          </a:bodyPr>
          <a:lstStyle/>
          <a:p>
            <a:pPr lvl="0">
              <a:buSzPts val="1400"/>
            </a:pPr>
            <a:r>
              <a:rPr lang="en-IN" sz="2800" b="1" kern="50" dirty="0">
                <a:solidFill>
                  <a:srgbClr val="000000"/>
                </a:solidFill>
                <a:latin typeface="Baloo Bhai 2" pitchFamily="2" charset="0"/>
                <a:ea typeface="SimSun" panose="02010600030101010101" pitchFamily="2" charset="-122"/>
                <a:cs typeface="Baloo Bhai 2" pitchFamily="2" charset="0"/>
              </a:rPr>
              <a:t>Disa</a:t>
            </a:r>
            <a:r>
              <a:rPr lang="en-IN" sz="2800" b="1" kern="50" dirty="0">
                <a:solidFill>
                  <a:srgbClr val="000000"/>
                </a:solidFill>
                <a:effectLst/>
                <a:latin typeface="Baloo Bhai 2" pitchFamily="2" charset="0"/>
                <a:ea typeface="SimSun" panose="02010600030101010101" pitchFamily="2" charset="-122"/>
                <a:cs typeface="Baloo Bhai 2" pitchFamily="2" charset="0"/>
              </a:rPr>
              <a:t>dvantage of </a:t>
            </a:r>
            <a:r>
              <a:rPr lang="en-IN" sz="2800" b="1" kern="50" dirty="0">
                <a:solidFill>
                  <a:srgbClr val="000000"/>
                </a:solidFill>
                <a:latin typeface="Baloo Bhai 2" pitchFamily="2" charset="0"/>
                <a:ea typeface="SimSun" panose="02010600030101010101" pitchFamily="2" charset="-122"/>
                <a:cs typeface="Baloo Bhai 2" pitchFamily="2" charset="0"/>
              </a:rPr>
              <a:t>Propose</a:t>
            </a:r>
            <a:r>
              <a:rPr lang="en-IN" sz="2800" b="1" kern="50" dirty="0">
                <a:solidFill>
                  <a:srgbClr val="000000"/>
                </a:solidFill>
                <a:effectLst/>
                <a:latin typeface="Baloo Bhai 2" pitchFamily="2" charset="0"/>
                <a:ea typeface="SimSun" panose="02010600030101010101" pitchFamily="2" charset="-122"/>
                <a:cs typeface="Baloo Bhai 2" pitchFamily="2" charset="0"/>
              </a:rPr>
              <a:t> system</a:t>
            </a:r>
            <a:endParaRPr lang="en-IN" sz="2800" b="1" kern="50" dirty="0">
              <a:effectLst/>
              <a:latin typeface="Baloo Bhai 2" pitchFamily="2" charset="0"/>
              <a:ea typeface="SimSun" panose="02010600030101010101" pitchFamily="2" charset="-122"/>
              <a:cs typeface="Baloo Bhai 2" pitchFamily="2" charset="0"/>
            </a:endParaRPr>
          </a:p>
        </p:txBody>
      </p:sp>
      <p:sp>
        <p:nvSpPr>
          <p:cNvPr id="11" name="Subtitle 2">
            <a:extLst>
              <a:ext uri="{FF2B5EF4-FFF2-40B4-BE49-F238E27FC236}">
                <a16:creationId xmlns:a16="http://schemas.microsoft.com/office/drawing/2014/main" id="{D0417546-38B4-4251-A026-2E224ACEE08D}"/>
              </a:ext>
            </a:extLst>
          </p:cNvPr>
          <p:cNvSpPr>
            <a:spLocks noGrp="1"/>
          </p:cNvSpPr>
          <p:nvPr>
            <p:ph type="subTitle" idx="1"/>
          </p:nvPr>
        </p:nvSpPr>
        <p:spPr>
          <a:xfrm>
            <a:off x="555273" y="1328148"/>
            <a:ext cx="11081454" cy="4910844"/>
          </a:xfrm>
        </p:spPr>
        <p:txBody>
          <a:bodyPr>
            <a:normAutofit/>
          </a:bodyPr>
          <a:lstStyle/>
          <a:p>
            <a:pPr marL="342900" indent="-342900" algn="just">
              <a:lnSpc>
                <a:spcPct val="150000"/>
              </a:lnSpc>
              <a:buFont typeface="Arial" panose="020B0604020202020204" pitchFamily="34" charset="0"/>
              <a:buChar char="•"/>
            </a:pPr>
            <a:r>
              <a:rPr lang="en-IN" sz="1600" cap="none" dirty="0">
                <a:latin typeface="Arial" panose="020B0604020202020204" pitchFamily="34" charset="0"/>
                <a:cs typeface="Arial" panose="020B0604020202020204" pitchFamily="34" charset="0"/>
              </a:rPr>
              <a:t>Enhanced user experience.</a:t>
            </a:r>
            <a:endParaRPr lang="en-IN" sz="2000" kern="50" cap="none" dirty="0">
              <a:solidFill>
                <a:srgbClr val="000000"/>
              </a:solidFill>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r>
              <a:rPr lang="en-IN" sz="1600" cap="none" dirty="0">
                <a:latin typeface="Arial" panose="020B0604020202020204" pitchFamily="34" charset="0"/>
                <a:cs typeface="Arial" panose="020B0604020202020204" pitchFamily="34" charset="0"/>
              </a:rPr>
              <a:t>Real-time availability</a:t>
            </a:r>
          </a:p>
          <a:p>
            <a:pPr marL="342900" indent="-342900" algn="just">
              <a:lnSpc>
                <a:spcPct val="150000"/>
              </a:lnSpc>
              <a:buFont typeface="Arial" panose="020B0604020202020204" pitchFamily="34" charset="0"/>
              <a:buChar char="•"/>
            </a:pPr>
            <a:r>
              <a:rPr lang="en-IN" sz="1600" cap="none" dirty="0">
                <a:latin typeface="Arial" panose="020B0604020202020204" pitchFamily="34" charset="0"/>
                <a:cs typeface="Arial" panose="020B0604020202020204" pitchFamily="34" charset="0"/>
              </a:rPr>
              <a:t>Secure payment gateway</a:t>
            </a:r>
          </a:p>
          <a:p>
            <a:pPr marL="342900" indent="-342900" algn="just">
              <a:lnSpc>
                <a:spcPct val="150000"/>
              </a:lnSpc>
              <a:buFont typeface="Arial" panose="020B0604020202020204" pitchFamily="34" charset="0"/>
              <a:buChar char="•"/>
            </a:pPr>
            <a:r>
              <a:rPr lang="en-IN" sz="1600" cap="none" dirty="0">
                <a:latin typeface="Arial" panose="020B0604020202020204" pitchFamily="34" charset="0"/>
                <a:cs typeface="Arial" panose="020B0604020202020204" pitchFamily="34" charset="0"/>
              </a:rPr>
              <a:t>Comprehensive fleet management</a:t>
            </a:r>
          </a:p>
          <a:p>
            <a:pPr marL="342900" indent="-342900" algn="just">
              <a:lnSpc>
                <a:spcPct val="150000"/>
              </a:lnSpc>
              <a:buFont typeface="Arial" panose="020B0604020202020204" pitchFamily="34" charset="0"/>
              <a:buChar char="•"/>
            </a:pPr>
            <a:r>
              <a:rPr lang="en-IN" sz="1600" cap="none" dirty="0">
                <a:latin typeface="Arial" panose="020B0604020202020204" pitchFamily="34" charset="0"/>
                <a:cs typeface="Arial" panose="020B0604020202020204" pitchFamily="34" charset="0"/>
              </a:rPr>
              <a:t>Advanced analytics</a:t>
            </a:r>
          </a:p>
          <a:p>
            <a:pPr marL="342900" indent="-342900" algn="just">
              <a:lnSpc>
                <a:spcPct val="150000"/>
              </a:lnSpc>
              <a:buFont typeface="Arial" panose="020B0604020202020204" pitchFamily="34" charset="0"/>
              <a:buChar char="•"/>
            </a:pPr>
            <a:r>
              <a:rPr lang="en-IN" sz="1600" cap="none" dirty="0">
                <a:latin typeface="Arial" panose="020B0604020202020204" pitchFamily="34" charset="0"/>
                <a:cs typeface="Arial" panose="020B0604020202020204" pitchFamily="34" charset="0"/>
              </a:rPr>
              <a:t>Global reach</a:t>
            </a:r>
          </a:p>
          <a:p>
            <a:pPr marL="342900" indent="-342900" algn="just">
              <a:lnSpc>
                <a:spcPct val="150000"/>
              </a:lnSpc>
              <a:buFont typeface="Arial" panose="020B0604020202020204" pitchFamily="34" charset="0"/>
              <a:buChar char="•"/>
            </a:pPr>
            <a:r>
              <a:rPr lang="en-IN" sz="1600" cap="none" dirty="0">
                <a:latin typeface="Arial" panose="020B0604020202020204" pitchFamily="34" charset="0"/>
                <a:cs typeface="Arial" panose="020B0604020202020204" pitchFamily="34" charset="0"/>
              </a:rPr>
              <a:t>Customer reviews and ratings</a:t>
            </a:r>
          </a:p>
          <a:p>
            <a:pPr marL="342900" indent="-342900" algn="just">
              <a:lnSpc>
                <a:spcPct val="150000"/>
              </a:lnSpc>
              <a:buFont typeface="Arial" panose="020B0604020202020204" pitchFamily="34" charset="0"/>
              <a:buChar char="•"/>
            </a:pPr>
            <a:r>
              <a:rPr lang="en-IN" sz="1600" cap="none" dirty="0">
                <a:latin typeface="Arial" panose="020B0604020202020204" pitchFamily="34" charset="0"/>
                <a:cs typeface="Arial" panose="020B0604020202020204" pitchFamily="34" charset="0"/>
              </a:rPr>
              <a:t>Flexible rental plans</a:t>
            </a:r>
          </a:p>
          <a:p>
            <a:pPr marL="342900" indent="-342900" algn="just">
              <a:lnSpc>
                <a:spcPct val="150000"/>
              </a:lnSpc>
              <a:buFont typeface="Arial" panose="020B0604020202020204" pitchFamily="34" charset="0"/>
              <a:buChar char="•"/>
            </a:pPr>
            <a:r>
              <a:rPr lang="en-IN" sz="1600" cap="none" dirty="0">
                <a:latin typeface="Arial" panose="020B0604020202020204" pitchFamily="34" charset="0"/>
                <a:cs typeface="Arial" panose="020B0604020202020204" pitchFamily="34" charset="0"/>
              </a:rPr>
              <a:t>Loyalty programs</a:t>
            </a:r>
          </a:p>
          <a:p>
            <a:pPr marL="342900" indent="-342900" algn="just">
              <a:lnSpc>
                <a:spcPct val="150000"/>
              </a:lnSpc>
              <a:buFont typeface="Arial" panose="020B0604020202020204" pitchFamily="34" charset="0"/>
              <a:buChar char="•"/>
            </a:pPr>
            <a:r>
              <a:rPr lang="en-IN" sz="1600" cap="none" dirty="0">
                <a:latin typeface="Arial" panose="020B0604020202020204" pitchFamily="34" charset="0"/>
                <a:cs typeface="Arial" panose="020B0604020202020204" pitchFamily="34" charset="0"/>
              </a:rPr>
              <a:t>Environmental benefits</a:t>
            </a:r>
            <a:endParaRPr lang="en-IN" sz="2000" kern="50" cap="none" dirty="0">
              <a:solidFill>
                <a:srgbClr val="000000"/>
              </a:solidFill>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endParaRPr lang="en-IN" sz="2000" kern="50" cap="none" dirty="0">
              <a:solidFill>
                <a:srgbClr val="000000"/>
              </a:solidFill>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endParaRPr lang="en-US" sz="2000" cap="none" dirty="0">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9B715F10-E57A-439A-9DDE-94FE1DDC7BC6}"/>
              </a:ext>
            </a:extLst>
          </p:cNvPr>
          <p:cNvGrpSpPr/>
          <p:nvPr/>
        </p:nvGrpSpPr>
        <p:grpSpPr>
          <a:xfrm>
            <a:off x="0" y="0"/>
            <a:ext cx="12192001" cy="6748530"/>
            <a:chOff x="0" y="0"/>
            <a:chExt cx="12192001" cy="6748530"/>
          </a:xfrm>
        </p:grpSpPr>
        <p:sp>
          <p:nvSpPr>
            <p:cNvPr id="7" name="Rectangle 6">
              <a:extLst>
                <a:ext uri="{FF2B5EF4-FFF2-40B4-BE49-F238E27FC236}">
                  <a16:creationId xmlns:a16="http://schemas.microsoft.com/office/drawing/2014/main" id="{DC64A6D9-8302-478A-88DB-21B4C78537B5}"/>
                </a:ext>
              </a:extLst>
            </p:cNvPr>
            <p:cNvSpPr/>
            <p:nvPr/>
          </p:nvSpPr>
          <p:spPr>
            <a:xfrm>
              <a:off x="167425" y="276896"/>
              <a:ext cx="11861443" cy="6471634"/>
            </a:xfrm>
            <a:prstGeom prst="rect">
              <a:avLst/>
            </a:prstGeom>
            <a:noFill/>
            <a:ln>
              <a:solidFill>
                <a:schemeClr val="tx1"/>
              </a:solidFill>
              <a:extLst>
                <a:ext uri="{C807C97D-BFC1-408E-A445-0C87EB9F89A2}">
                  <ask:lineSketchStyleProps xmlns:ask="http://schemas.microsoft.com/office/drawing/2018/sketchyshapes" sd="1219033472">
                    <a:custGeom>
                      <a:avLst/>
                      <a:gdLst>
                        <a:gd name="connsiteX0" fmla="*/ 0 w 11861443"/>
                        <a:gd name="connsiteY0" fmla="*/ 0 h 6471634"/>
                        <a:gd name="connsiteX1" fmla="*/ 579118 w 11861443"/>
                        <a:gd name="connsiteY1" fmla="*/ 0 h 6471634"/>
                        <a:gd name="connsiteX2" fmla="*/ 921006 w 11861443"/>
                        <a:gd name="connsiteY2" fmla="*/ 0 h 6471634"/>
                        <a:gd name="connsiteX3" fmla="*/ 1855967 w 11861443"/>
                        <a:gd name="connsiteY3" fmla="*/ 0 h 6471634"/>
                        <a:gd name="connsiteX4" fmla="*/ 2435084 w 11861443"/>
                        <a:gd name="connsiteY4" fmla="*/ 0 h 6471634"/>
                        <a:gd name="connsiteX5" fmla="*/ 3014202 w 11861443"/>
                        <a:gd name="connsiteY5" fmla="*/ 0 h 6471634"/>
                        <a:gd name="connsiteX6" fmla="*/ 3949163 w 11861443"/>
                        <a:gd name="connsiteY6" fmla="*/ 0 h 6471634"/>
                        <a:gd name="connsiteX7" fmla="*/ 4409666 w 11861443"/>
                        <a:gd name="connsiteY7" fmla="*/ 0 h 6471634"/>
                        <a:gd name="connsiteX8" fmla="*/ 5344627 w 11861443"/>
                        <a:gd name="connsiteY8" fmla="*/ 0 h 6471634"/>
                        <a:gd name="connsiteX9" fmla="*/ 6279587 w 11861443"/>
                        <a:gd name="connsiteY9" fmla="*/ 0 h 6471634"/>
                        <a:gd name="connsiteX10" fmla="*/ 6977319 w 11861443"/>
                        <a:gd name="connsiteY10" fmla="*/ 0 h 6471634"/>
                        <a:gd name="connsiteX11" fmla="*/ 7912280 w 11861443"/>
                        <a:gd name="connsiteY11" fmla="*/ 0 h 6471634"/>
                        <a:gd name="connsiteX12" fmla="*/ 8491398 w 11861443"/>
                        <a:gd name="connsiteY12" fmla="*/ 0 h 6471634"/>
                        <a:gd name="connsiteX13" fmla="*/ 9070515 w 11861443"/>
                        <a:gd name="connsiteY13" fmla="*/ 0 h 6471634"/>
                        <a:gd name="connsiteX14" fmla="*/ 9886862 w 11861443"/>
                        <a:gd name="connsiteY14" fmla="*/ 0 h 6471634"/>
                        <a:gd name="connsiteX15" fmla="*/ 10465979 w 11861443"/>
                        <a:gd name="connsiteY15" fmla="*/ 0 h 6471634"/>
                        <a:gd name="connsiteX16" fmla="*/ 11861443 w 11861443"/>
                        <a:gd name="connsiteY16" fmla="*/ 0 h 6471634"/>
                        <a:gd name="connsiteX17" fmla="*/ 11861443 w 11861443"/>
                        <a:gd name="connsiteY17" fmla="*/ 776596 h 6471634"/>
                        <a:gd name="connsiteX18" fmla="*/ 11861443 w 11861443"/>
                        <a:gd name="connsiteY18" fmla="*/ 1488476 h 6471634"/>
                        <a:gd name="connsiteX19" fmla="*/ 11861443 w 11861443"/>
                        <a:gd name="connsiteY19" fmla="*/ 2200356 h 6471634"/>
                        <a:gd name="connsiteX20" fmla="*/ 11861443 w 11861443"/>
                        <a:gd name="connsiteY20" fmla="*/ 2653370 h 6471634"/>
                        <a:gd name="connsiteX21" fmla="*/ 11861443 w 11861443"/>
                        <a:gd name="connsiteY21" fmla="*/ 3171101 h 6471634"/>
                        <a:gd name="connsiteX22" fmla="*/ 11861443 w 11861443"/>
                        <a:gd name="connsiteY22" fmla="*/ 3882980 h 6471634"/>
                        <a:gd name="connsiteX23" fmla="*/ 11861443 w 11861443"/>
                        <a:gd name="connsiteY23" fmla="*/ 4465427 h 6471634"/>
                        <a:gd name="connsiteX24" fmla="*/ 11861443 w 11861443"/>
                        <a:gd name="connsiteY24" fmla="*/ 4983158 h 6471634"/>
                        <a:gd name="connsiteX25" fmla="*/ 11861443 w 11861443"/>
                        <a:gd name="connsiteY25" fmla="*/ 5695038 h 6471634"/>
                        <a:gd name="connsiteX26" fmla="*/ 11861443 w 11861443"/>
                        <a:gd name="connsiteY26" fmla="*/ 6471634 h 6471634"/>
                        <a:gd name="connsiteX27" fmla="*/ 11163711 w 11861443"/>
                        <a:gd name="connsiteY27" fmla="*/ 6471634 h 6471634"/>
                        <a:gd name="connsiteX28" fmla="*/ 10703208 w 11861443"/>
                        <a:gd name="connsiteY28" fmla="*/ 6471634 h 6471634"/>
                        <a:gd name="connsiteX29" fmla="*/ 9886862 w 11861443"/>
                        <a:gd name="connsiteY29" fmla="*/ 6471634 h 6471634"/>
                        <a:gd name="connsiteX30" fmla="*/ 9426359 w 11861443"/>
                        <a:gd name="connsiteY30" fmla="*/ 6471634 h 6471634"/>
                        <a:gd name="connsiteX31" fmla="*/ 8610012 w 11861443"/>
                        <a:gd name="connsiteY31" fmla="*/ 6471634 h 6471634"/>
                        <a:gd name="connsiteX32" fmla="*/ 8268124 w 11861443"/>
                        <a:gd name="connsiteY32" fmla="*/ 6471634 h 6471634"/>
                        <a:gd name="connsiteX33" fmla="*/ 7451777 w 11861443"/>
                        <a:gd name="connsiteY33" fmla="*/ 6471634 h 6471634"/>
                        <a:gd name="connsiteX34" fmla="*/ 6991274 w 11861443"/>
                        <a:gd name="connsiteY34" fmla="*/ 6471634 h 6471634"/>
                        <a:gd name="connsiteX35" fmla="*/ 6649385 w 11861443"/>
                        <a:gd name="connsiteY35" fmla="*/ 6471634 h 6471634"/>
                        <a:gd name="connsiteX36" fmla="*/ 6188882 w 11861443"/>
                        <a:gd name="connsiteY36" fmla="*/ 6471634 h 6471634"/>
                        <a:gd name="connsiteX37" fmla="*/ 5372536 w 11861443"/>
                        <a:gd name="connsiteY37" fmla="*/ 6471634 h 6471634"/>
                        <a:gd name="connsiteX38" fmla="*/ 4912033 w 11861443"/>
                        <a:gd name="connsiteY38" fmla="*/ 6471634 h 6471634"/>
                        <a:gd name="connsiteX39" fmla="*/ 4570144 w 11861443"/>
                        <a:gd name="connsiteY39" fmla="*/ 6471634 h 6471634"/>
                        <a:gd name="connsiteX40" fmla="*/ 4109641 w 11861443"/>
                        <a:gd name="connsiteY40" fmla="*/ 6471634 h 6471634"/>
                        <a:gd name="connsiteX41" fmla="*/ 3530524 w 11861443"/>
                        <a:gd name="connsiteY41" fmla="*/ 6471634 h 6471634"/>
                        <a:gd name="connsiteX42" fmla="*/ 2832792 w 11861443"/>
                        <a:gd name="connsiteY42" fmla="*/ 6471634 h 6471634"/>
                        <a:gd name="connsiteX43" fmla="*/ 2372289 w 11861443"/>
                        <a:gd name="connsiteY43" fmla="*/ 6471634 h 6471634"/>
                        <a:gd name="connsiteX44" fmla="*/ 1437328 w 11861443"/>
                        <a:gd name="connsiteY44" fmla="*/ 6471634 h 6471634"/>
                        <a:gd name="connsiteX45" fmla="*/ 739596 w 11861443"/>
                        <a:gd name="connsiteY45" fmla="*/ 6471634 h 6471634"/>
                        <a:gd name="connsiteX46" fmla="*/ 0 w 11861443"/>
                        <a:gd name="connsiteY46" fmla="*/ 6471634 h 6471634"/>
                        <a:gd name="connsiteX47" fmla="*/ 0 w 11861443"/>
                        <a:gd name="connsiteY47" fmla="*/ 5759754 h 6471634"/>
                        <a:gd name="connsiteX48" fmla="*/ 0 w 11861443"/>
                        <a:gd name="connsiteY48" fmla="*/ 5112591 h 6471634"/>
                        <a:gd name="connsiteX49" fmla="*/ 0 w 11861443"/>
                        <a:gd name="connsiteY49" fmla="*/ 4530144 h 6471634"/>
                        <a:gd name="connsiteX50" fmla="*/ 0 w 11861443"/>
                        <a:gd name="connsiteY50" fmla="*/ 3818264 h 6471634"/>
                        <a:gd name="connsiteX51" fmla="*/ 0 w 11861443"/>
                        <a:gd name="connsiteY51" fmla="*/ 3171101 h 6471634"/>
                        <a:gd name="connsiteX52" fmla="*/ 0 w 11861443"/>
                        <a:gd name="connsiteY52" fmla="*/ 2394505 h 6471634"/>
                        <a:gd name="connsiteX53" fmla="*/ 0 w 11861443"/>
                        <a:gd name="connsiteY53" fmla="*/ 1617909 h 6471634"/>
                        <a:gd name="connsiteX54" fmla="*/ 0 w 11861443"/>
                        <a:gd name="connsiteY54" fmla="*/ 906029 h 6471634"/>
                        <a:gd name="connsiteX55" fmla="*/ 0 w 11861443"/>
                        <a:gd name="connsiteY55" fmla="*/ 0 h 647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861443" h="6471634" extrusionOk="0">
                          <a:moveTo>
                            <a:pt x="0" y="0"/>
                          </a:moveTo>
                          <a:cubicBezTo>
                            <a:pt x="263380" y="4506"/>
                            <a:pt x="454741" y="6161"/>
                            <a:pt x="579118" y="0"/>
                          </a:cubicBezTo>
                          <a:cubicBezTo>
                            <a:pt x="703495" y="-6161"/>
                            <a:pt x="792753" y="-45"/>
                            <a:pt x="921006" y="0"/>
                          </a:cubicBezTo>
                          <a:cubicBezTo>
                            <a:pt x="1049259" y="45"/>
                            <a:pt x="1473776" y="-23214"/>
                            <a:pt x="1855967" y="0"/>
                          </a:cubicBezTo>
                          <a:cubicBezTo>
                            <a:pt x="2238158" y="23214"/>
                            <a:pt x="2247132" y="5104"/>
                            <a:pt x="2435084" y="0"/>
                          </a:cubicBezTo>
                          <a:cubicBezTo>
                            <a:pt x="2623036" y="-5104"/>
                            <a:pt x="2879604" y="28245"/>
                            <a:pt x="3014202" y="0"/>
                          </a:cubicBezTo>
                          <a:cubicBezTo>
                            <a:pt x="3148800" y="-28245"/>
                            <a:pt x="3706563" y="-41440"/>
                            <a:pt x="3949163" y="0"/>
                          </a:cubicBezTo>
                          <a:cubicBezTo>
                            <a:pt x="4191763" y="41440"/>
                            <a:pt x="4260470" y="20553"/>
                            <a:pt x="4409666" y="0"/>
                          </a:cubicBezTo>
                          <a:cubicBezTo>
                            <a:pt x="4558862" y="-20553"/>
                            <a:pt x="4908339" y="20035"/>
                            <a:pt x="5344627" y="0"/>
                          </a:cubicBezTo>
                          <a:cubicBezTo>
                            <a:pt x="5780915" y="-20035"/>
                            <a:pt x="5864242" y="39185"/>
                            <a:pt x="6279587" y="0"/>
                          </a:cubicBezTo>
                          <a:cubicBezTo>
                            <a:pt x="6694932" y="-39185"/>
                            <a:pt x="6682568" y="-13416"/>
                            <a:pt x="6977319" y="0"/>
                          </a:cubicBezTo>
                          <a:cubicBezTo>
                            <a:pt x="7272070" y="13416"/>
                            <a:pt x="7652572" y="-6521"/>
                            <a:pt x="7912280" y="0"/>
                          </a:cubicBezTo>
                          <a:cubicBezTo>
                            <a:pt x="8171988" y="6521"/>
                            <a:pt x="8325998" y="-3551"/>
                            <a:pt x="8491398" y="0"/>
                          </a:cubicBezTo>
                          <a:cubicBezTo>
                            <a:pt x="8656798" y="3551"/>
                            <a:pt x="8889208" y="26419"/>
                            <a:pt x="9070515" y="0"/>
                          </a:cubicBezTo>
                          <a:cubicBezTo>
                            <a:pt x="9251822" y="-26419"/>
                            <a:pt x="9483322" y="-28746"/>
                            <a:pt x="9886862" y="0"/>
                          </a:cubicBezTo>
                          <a:cubicBezTo>
                            <a:pt x="10290402" y="28746"/>
                            <a:pt x="10321727" y="-3162"/>
                            <a:pt x="10465979" y="0"/>
                          </a:cubicBezTo>
                          <a:cubicBezTo>
                            <a:pt x="10610231" y="3162"/>
                            <a:pt x="11164280" y="-59688"/>
                            <a:pt x="11861443" y="0"/>
                          </a:cubicBezTo>
                          <a:cubicBezTo>
                            <a:pt x="11884310" y="234834"/>
                            <a:pt x="11893980" y="486805"/>
                            <a:pt x="11861443" y="776596"/>
                          </a:cubicBezTo>
                          <a:cubicBezTo>
                            <a:pt x="11828906" y="1066387"/>
                            <a:pt x="11833044" y="1194366"/>
                            <a:pt x="11861443" y="1488476"/>
                          </a:cubicBezTo>
                          <a:cubicBezTo>
                            <a:pt x="11889842" y="1782586"/>
                            <a:pt x="11891933" y="2029271"/>
                            <a:pt x="11861443" y="2200356"/>
                          </a:cubicBezTo>
                          <a:cubicBezTo>
                            <a:pt x="11830953" y="2371441"/>
                            <a:pt x="11852243" y="2497416"/>
                            <a:pt x="11861443" y="2653370"/>
                          </a:cubicBezTo>
                          <a:cubicBezTo>
                            <a:pt x="11870643" y="2809324"/>
                            <a:pt x="11857837" y="3006176"/>
                            <a:pt x="11861443" y="3171101"/>
                          </a:cubicBezTo>
                          <a:cubicBezTo>
                            <a:pt x="11865049" y="3336026"/>
                            <a:pt x="11883264" y="3674644"/>
                            <a:pt x="11861443" y="3882980"/>
                          </a:cubicBezTo>
                          <a:cubicBezTo>
                            <a:pt x="11839622" y="4091316"/>
                            <a:pt x="11863877" y="4280813"/>
                            <a:pt x="11861443" y="4465427"/>
                          </a:cubicBezTo>
                          <a:cubicBezTo>
                            <a:pt x="11859009" y="4650041"/>
                            <a:pt x="11870551" y="4844945"/>
                            <a:pt x="11861443" y="4983158"/>
                          </a:cubicBezTo>
                          <a:cubicBezTo>
                            <a:pt x="11852335" y="5121371"/>
                            <a:pt x="11840965" y="5382132"/>
                            <a:pt x="11861443" y="5695038"/>
                          </a:cubicBezTo>
                          <a:cubicBezTo>
                            <a:pt x="11881921" y="6007944"/>
                            <a:pt x="11845764" y="6182191"/>
                            <a:pt x="11861443" y="6471634"/>
                          </a:cubicBezTo>
                          <a:cubicBezTo>
                            <a:pt x="11537164" y="6471222"/>
                            <a:pt x="11487255" y="6467647"/>
                            <a:pt x="11163711" y="6471634"/>
                          </a:cubicBezTo>
                          <a:cubicBezTo>
                            <a:pt x="10840167" y="6475621"/>
                            <a:pt x="10848052" y="6473033"/>
                            <a:pt x="10703208" y="6471634"/>
                          </a:cubicBezTo>
                          <a:cubicBezTo>
                            <a:pt x="10558364" y="6470235"/>
                            <a:pt x="10116199" y="6436118"/>
                            <a:pt x="9886862" y="6471634"/>
                          </a:cubicBezTo>
                          <a:cubicBezTo>
                            <a:pt x="9657525" y="6507150"/>
                            <a:pt x="9532384" y="6491989"/>
                            <a:pt x="9426359" y="6471634"/>
                          </a:cubicBezTo>
                          <a:cubicBezTo>
                            <a:pt x="9320334" y="6451279"/>
                            <a:pt x="8952854" y="6453073"/>
                            <a:pt x="8610012" y="6471634"/>
                          </a:cubicBezTo>
                          <a:cubicBezTo>
                            <a:pt x="8267170" y="6490195"/>
                            <a:pt x="8411762" y="6467984"/>
                            <a:pt x="8268124" y="6471634"/>
                          </a:cubicBezTo>
                          <a:cubicBezTo>
                            <a:pt x="8124486" y="6475284"/>
                            <a:pt x="7779172" y="6447570"/>
                            <a:pt x="7451777" y="6471634"/>
                          </a:cubicBezTo>
                          <a:cubicBezTo>
                            <a:pt x="7124382" y="6495698"/>
                            <a:pt x="7173915" y="6463390"/>
                            <a:pt x="6991274" y="6471634"/>
                          </a:cubicBezTo>
                          <a:cubicBezTo>
                            <a:pt x="6808633" y="6479878"/>
                            <a:pt x="6811912" y="6480064"/>
                            <a:pt x="6649385" y="6471634"/>
                          </a:cubicBezTo>
                          <a:cubicBezTo>
                            <a:pt x="6486858" y="6463204"/>
                            <a:pt x="6394773" y="6493480"/>
                            <a:pt x="6188882" y="6471634"/>
                          </a:cubicBezTo>
                          <a:cubicBezTo>
                            <a:pt x="5982991" y="6449788"/>
                            <a:pt x="5776768" y="6496481"/>
                            <a:pt x="5372536" y="6471634"/>
                          </a:cubicBezTo>
                          <a:cubicBezTo>
                            <a:pt x="4968304" y="6446787"/>
                            <a:pt x="5070671" y="6493402"/>
                            <a:pt x="4912033" y="6471634"/>
                          </a:cubicBezTo>
                          <a:cubicBezTo>
                            <a:pt x="4753395" y="6449866"/>
                            <a:pt x="4731990" y="6482010"/>
                            <a:pt x="4570144" y="6471634"/>
                          </a:cubicBezTo>
                          <a:cubicBezTo>
                            <a:pt x="4408298" y="6461258"/>
                            <a:pt x="4242477" y="6483334"/>
                            <a:pt x="4109641" y="6471634"/>
                          </a:cubicBezTo>
                          <a:cubicBezTo>
                            <a:pt x="3976805" y="6459934"/>
                            <a:pt x="3750506" y="6496751"/>
                            <a:pt x="3530524" y="6471634"/>
                          </a:cubicBezTo>
                          <a:cubicBezTo>
                            <a:pt x="3310542" y="6446517"/>
                            <a:pt x="3058686" y="6481489"/>
                            <a:pt x="2832792" y="6471634"/>
                          </a:cubicBezTo>
                          <a:cubicBezTo>
                            <a:pt x="2606898" y="6461779"/>
                            <a:pt x="2466982" y="6476231"/>
                            <a:pt x="2372289" y="6471634"/>
                          </a:cubicBezTo>
                          <a:cubicBezTo>
                            <a:pt x="2277596" y="6467037"/>
                            <a:pt x="1658388" y="6477164"/>
                            <a:pt x="1437328" y="6471634"/>
                          </a:cubicBezTo>
                          <a:cubicBezTo>
                            <a:pt x="1216268" y="6466104"/>
                            <a:pt x="1027943" y="6484822"/>
                            <a:pt x="739596" y="6471634"/>
                          </a:cubicBezTo>
                          <a:cubicBezTo>
                            <a:pt x="451249" y="6458446"/>
                            <a:pt x="359056" y="6481832"/>
                            <a:pt x="0" y="6471634"/>
                          </a:cubicBezTo>
                          <a:cubicBezTo>
                            <a:pt x="-629" y="6252798"/>
                            <a:pt x="28301" y="6008666"/>
                            <a:pt x="0" y="5759754"/>
                          </a:cubicBezTo>
                          <a:cubicBezTo>
                            <a:pt x="-28301" y="5510842"/>
                            <a:pt x="14814" y="5242398"/>
                            <a:pt x="0" y="5112591"/>
                          </a:cubicBezTo>
                          <a:cubicBezTo>
                            <a:pt x="-14814" y="4982784"/>
                            <a:pt x="11897" y="4777093"/>
                            <a:pt x="0" y="4530144"/>
                          </a:cubicBezTo>
                          <a:cubicBezTo>
                            <a:pt x="-11897" y="4283195"/>
                            <a:pt x="-12119" y="4029844"/>
                            <a:pt x="0" y="3818264"/>
                          </a:cubicBezTo>
                          <a:cubicBezTo>
                            <a:pt x="12119" y="3606684"/>
                            <a:pt x="-28032" y="3328989"/>
                            <a:pt x="0" y="3171101"/>
                          </a:cubicBezTo>
                          <a:cubicBezTo>
                            <a:pt x="28032" y="3013213"/>
                            <a:pt x="-19097" y="2778196"/>
                            <a:pt x="0" y="2394505"/>
                          </a:cubicBezTo>
                          <a:cubicBezTo>
                            <a:pt x="19097" y="2010814"/>
                            <a:pt x="21261" y="1843422"/>
                            <a:pt x="0" y="1617909"/>
                          </a:cubicBezTo>
                          <a:cubicBezTo>
                            <a:pt x="-21261" y="1392396"/>
                            <a:pt x="12481" y="1244902"/>
                            <a:pt x="0" y="906029"/>
                          </a:cubicBezTo>
                          <a:cubicBezTo>
                            <a:pt x="-12481" y="567156"/>
                            <a:pt x="16800" y="345301"/>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BB0E2D60-1A10-4C90-9085-4FE027FD6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61124" cy="761124"/>
            </a:xfrm>
            <a:prstGeom prst="rect">
              <a:avLst/>
            </a:prstGeom>
          </p:spPr>
        </p:pic>
        <p:pic>
          <p:nvPicPr>
            <p:cNvPr id="9" name="Picture 8">
              <a:extLst>
                <a:ext uri="{FF2B5EF4-FFF2-40B4-BE49-F238E27FC236}">
                  <a16:creationId xmlns:a16="http://schemas.microsoft.com/office/drawing/2014/main" id="{1D5D2011-7D73-4EA9-AAF3-683890F5CA63}"/>
                </a:ext>
              </a:extLst>
            </p:cNvPr>
            <p:cNvPicPr>
              <a:picLocks noChangeAspect="1"/>
            </p:cNvPicPr>
            <p:nvPr/>
          </p:nvPicPr>
          <p:blipFill rotWithShape="1">
            <a:blip r:embed="rId3">
              <a:extLst>
                <a:ext uri="{28A0092B-C50C-407E-A947-70E740481C1C}">
                  <a14:useLocalDpi xmlns:a14="http://schemas.microsoft.com/office/drawing/2010/main" val="0"/>
                </a:ext>
              </a:extLst>
            </a:blip>
            <a:srcRect l="13245" t="8450" r="18203" b="37119"/>
            <a:stretch/>
          </p:blipFill>
          <p:spPr>
            <a:xfrm>
              <a:off x="11387139" y="0"/>
              <a:ext cx="804862" cy="761124"/>
            </a:xfrm>
            <a:prstGeom prst="rect">
              <a:avLst/>
            </a:prstGeom>
          </p:spPr>
        </p:pic>
      </p:grpSp>
    </p:spTree>
    <p:extLst>
      <p:ext uri="{BB962C8B-B14F-4D97-AF65-F5344CB8AC3E}">
        <p14:creationId xmlns:p14="http://schemas.microsoft.com/office/powerpoint/2010/main" val="3949220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5285C1-1D35-48D8-B600-5825D754F24A}"/>
              </a:ext>
            </a:extLst>
          </p:cNvPr>
          <p:cNvSpPr txBox="1"/>
          <p:nvPr/>
        </p:nvSpPr>
        <p:spPr>
          <a:xfrm>
            <a:off x="380562" y="858323"/>
            <a:ext cx="6984514" cy="523220"/>
          </a:xfrm>
          <a:prstGeom prst="rect">
            <a:avLst/>
          </a:prstGeom>
          <a:noFill/>
        </p:spPr>
        <p:txBody>
          <a:bodyPr wrap="square" rtlCol="0">
            <a:spAutoFit/>
          </a:bodyPr>
          <a:lstStyle/>
          <a:p>
            <a:pPr lvl="0">
              <a:buSzPts val="1400"/>
            </a:pPr>
            <a:r>
              <a:rPr lang="en-US" sz="2800" b="1" dirty="0"/>
              <a:t>SRS including functional requirement</a:t>
            </a:r>
            <a:endParaRPr lang="en-IN" sz="2800" b="1" kern="50" dirty="0">
              <a:effectLst/>
              <a:latin typeface="Baloo Bhai 2" pitchFamily="2" charset="0"/>
              <a:ea typeface="SimSun" panose="02010600030101010101" pitchFamily="2" charset="-122"/>
              <a:cs typeface="Baloo Bhai 2" pitchFamily="2" charset="0"/>
            </a:endParaRPr>
          </a:p>
        </p:txBody>
      </p:sp>
      <p:sp>
        <p:nvSpPr>
          <p:cNvPr id="11" name="Subtitle 2">
            <a:extLst>
              <a:ext uri="{FF2B5EF4-FFF2-40B4-BE49-F238E27FC236}">
                <a16:creationId xmlns:a16="http://schemas.microsoft.com/office/drawing/2014/main" id="{D0417546-38B4-4251-A026-2E224ACEE08D}"/>
              </a:ext>
            </a:extLst>
          </p:cNvPr>
          <p:cNvSpPr>
            <a:spLocks noGrp="1"/>
          </p:cNvSpPr>
          <p:nvPr>
            <p:ph type="subTitle" idx="1"/>
          </p:nvPr>
        </p:nvSpPr>
        <p:spPr>
          <a:xfrm>
            <a:off x="761124" y="1478742"/>
            <a:ext cx="11081454" cy="4910844"/>
          </a:xfrm>
        </p:spPr>
        <p:txBody>
          <a:bodyPr>
            <a:normAutofit lnSpcReduction="10000"/>
          </a:bodyPr>
          <a:lstStyle/>
          <a:p>
            <a:pPr algn="l"/>
            <a:r>
              <a:rPr lang="en-US" sz="1900" b="1" i="0" dirty="0">
                <a:effectLst/>
                <a:latin typeface="Baloo Bhai 2" pitchFamily="2" charset="0"/>
                <a:cs typeface="Baloo Bhai 2" pitchFamily="2" charset="0"/>
              </a:rPr>
              <a:t>Rent Functionality</a:t>
            </a:r>
            <a:endParaRPr lang="en-US" sz="1900" b="0" i="0" dirty="0">
              <a:effectLst/>
              <a:latin typeface="Baloo Bhai 2" pitchFamily="2" charset="0"/>
              <a:cs typeface="Baloo Bhai 2" pitchFamily="2" charset="0"/>
            </a:endParaRPr>
          </a:p>
          <a:p>
            <a:pPr marL="285750" indent="-285750" algn="l">
              <a:buFont typeface="Arial" panose="020B0604020202020204" pitchFamily="34" charset="0"/>
              <a:buChar char="•"/>
            </a:pPr>
            <a:r>
              <a:rPr lang="en-US" sz="1600" b="0" i="0" cap="none" dirty="0">
                <a:effectLst/>
                <a:latin typeface="Arial" panose="020B0604020202020204" pitchFamily="34" charset="0"/>
                <a:cs typeface="Arial" panose="020B0604020202020204" pitchFamily="34" charset="0"/>
              </a:rPr>
              <a:t>The system should be equipped to handle customer inquiries about the availability and rental fees for various types of cars on specific future dates.</a:t>
            </a:r>
          </a:p>
          <a:p>
            <a:pPr marL="342900" indent="-342900" algn="just">
              <a:lnSpc>
                <a:spcPct val="150000"/>
              </a:lnSpc>
              <a:buFont typeface="Arial" panose="020B0604020202020204" pitchFamily="34" charset="0"/>
              <a:buChar char="•"/>
            </a:pPr>
            <a:r>
              <a:rPr lang="en-US" sz="1600" i="0" cap="none" dirty="0">
                <a:effectLst/>
                <a:latin typeface="Arial" panose="020B0604020202020204" pitchFamily="34" charset="0"/>
                <a:cs typeface="Arial" panose="020B0604020202020204" pitchFamily="34" charset="0"/>
              </a:rPr>
              <a:t>When a customer selects a car type and specifies dates, the system should be able to reserve or earmark that particular car for those dates, providing the customer with a confirmation number.</a:t>
            </a:r>
          </a:p>
          <a:p>
            <a:pPr algn="just">
              <a:lnSpc>
                <a:spcPct val="150000"/>
              </a:lnSpc>
            </a:pPr>
            <a:endParaRPr lang="en-US" sz="1600" i="0" cap="none" dirty="0">
              <a:effectLst/>
              <a:latin typeface="Arial" panose="020B0604020202020204" pitchFamily="34" charset="0"/>
              <a:cs typeface="Arial" panose="020B0604020202020204" pitchFamily="34" charset="0"/>
            </a:endParaRPr>
          </a:p>
          <a:p>
            <a:pPr algn="l"/>
            <a:r>
              <a:rPr lang="en-US" sz="1900" b="1" i="0" dirty="0">
                <a:effectLst/>
                <a:latin typeface="Baloo Bhai 2" pitchFamily="2" charset="0"/>
                <a:cs typeface="Baloo Bhai 2" pitchFamily="2" charset="0"/>
              </a:rPr>
              <a:t>Pick-Up Functionality</a:t>
            </a:r>
          </a:p>
          <a:p>
            <a:pPr marL="285750" indent="-285750" algn="l">
              <a:buFont typeface="Arial" panose="020B0604020202020204" pitchFamily="34" charset="0"/>
              <a:buChar char="•"/>
            </a:pPr>
            <a:r>
              <a:rPr lang="en-US" sz="1600" b="0" i="0" cap="none" dirty="0">
                <a:effectLst/>
                <a:latin typeface="Arial" panose="020B0604020202020204" pitchFamily="34" charset="0"/>
                <a:cs typeface="Arial" panose="020B0604020202020204" pitchFamily="34" charset="0"/>
              </a:rPr>
              <a:t>When a customer arrives for car pick-up, they can provide either their confirmation number or their name.</a:t>
            </a:r>
          </a:p>
          <a:p>
            <a:pPr marL="285750" indent="-285750" algn="l">
              <a:buFont typeface="Arial" panose="020B0604020202020204" pitchFamily="34" charset="0"/>
              <a:buChar char="•"/>
            </a:pPr>
            <a:r>
              <a:rPr lang="en-US" sz="1600" b="0" i="0" cap="none" dirty="0">
                <a:effectLst/>
                <a:latin typeface="Arial" panose="020B0604020202020204" pitchFamily="34" charset="0"/>
                <a:cs typeface="Arial" panose="020B0604020202020204" pitchFamily="34" charset="0"/>
              </a:rPr>
              <a:t>The system should retrieve all reservation information related to that customer.</a:t>
            </a:r>
          </a:p>
          <a:p>
            <a:pPr marL="285750" indent="-285750" algn="l">
              <a:buFont typeface="Arial" panose="020B0604020202020204" pitchFamily="34" charset="0"/>
              <a:buChar char="•"/>
            </a:pPr>
            <a:endParaRPr lang="en-US" sz="1600" b="0" i="0" cap="none" dirty="0">
              <a:effectLst/>
              <a:latin typeface="Arial" panose="020B0604020202020204" pitchFamily="34" charset="0"/>
              <a:cs typeface="Arial" panose="020B0604020202020204" pitchFamily="34" charset="0"/>
            </a:endParaRPr>
          </a:p>
          <a:p>
            <a:pPr algn="l"/>
            <a:r>
              <a:rPr lang="en-US" sz="1900" b="1" i="0" dirty="0">
                <a:effectLst/>
                <a:latin typeface="Baloo Bhai 2" pitchFamily="2" charset="0"/>
                <a:cs typeface="Baloo Bhai 2" pitchFamily="2" charset="0"/>
              </a:rPr>
              <a:t>Return Functionality</a:t>
            </a:r>
            <a:endParaRPr lang="en-US" sz="1900" b="0" i="0" dirty="0">
              <a:effectLst/>
              <a:latin typeface="Baloo Bhai 2" pitchFamily="2" charset="0"/>
              <a:cs typeface="Baloo Bhai 2" pitchFamily="2" charset="0"/>
            </a:endParaRPr>
          </a:p>
          <a:p>
            <a:pPr marL="285750" indent="-285750" algn="l">
              <a:buFont typeface="Arial" panose="020B0604020202020204" pitchFamily="34" charset="0"/>
              <a:buChar char="•"/>
            </a:pPr>
            <a:r>
              <a:rPr lang="en-US" sz="1600" b="0" i="0" cap="none" dirty="0">
                <a:effectLst/>
                <a:latin typeface="Arial" panose="020B0604020202020204" pitchFamily="34" charset="0"/>
                <a:cs typeface="Arial" panose="020B0604020202020204" pitchFamily="34" charset="0"/>
              </a:rPr>
              <a:t>The system should process car returns.</a:t>
            </a:r>
          </a:p>
          <a:p>
            <a:pPr marL="285750" indent="-285750" algn="l">
              <a:buFont typeface="Arial" panose="020B0604020202020204" pitchFamily="34" charset="0"/>
              <a:buChar char="•"/>
            </a:pPr>
            <a:r>
              <a:rPr lang="en-US" sz="1600" b="0" i="0" cap="none" dirty="0">
                <a:effectLst/>
                <a:latin typeface="Arial" panose="020B0604020202020204" pitchFamily="34" charset="0"/>
                <a:cs typeface="Arial" panose="020B0604020202020204" pitchFamily="34" charset="0"/>
              </a:rPr>
              <a:t>It records the return date and time.</a:t>
            </a:r>
          </a:p>
          <a:p>
            <a:pPr marL="342900" indent="-342900" algn="just">
              <a:lnSpc>
                <a:spcPct val="150000"/>
              </a:lnSpc>
              <a:buFont typeface="Arial" panose="020B0604020202020204" pitchFamily="34" charset="0"/>
              <a:buChar char="•"/>
            </a:pPr>
            <a:endParaRPr lang="en-IN" sz="2000" kern="50" cap="none" dirty="0">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endParaRPr lang="en-US" sz="2000" cap="none" dirty="0">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9B715F10-E57A-439A-9DDE-94FE1DDC7BC6}"/>
              </a:ext>
            </a:extLst>
          </p:cNvPr>
          <p:cNvGrpSpPr/>
          <p:nvPr/>
        </p:nvGrpSpPr>
        <p:grpSpPr>
          <a:xfrm>
            <a:off x="0" y="0"/>
            <a:ext cx="12192001" cy="6748530"/>
            <a:chOff x="0" y="0"/>
            <a:chExt cx="12192001" cy="6748530"/>
          </a:xfrm>
        </p:grpSpPr>
        <p:sp>
          <p:nvSpPr>
            <p:cNvPr id="7" name="Rectangle 6">
              <a:extLst>
                <a:ext uri="{FF2B5EF4-FFF2-40B4-BE49-F238E27FC236}">
                  <a16:creationId xmlns:a16="http://schemas.microsoft.com/office/drawing/2014/main" id="{DC64A6D9-8302-478A-88DB-21B4C78537B5}"/>
                </a:ext>
              </a:extLst>
            </p:cNvPr>
            <p:cNvSpPr/>
            <p:nvPr/>
          </p:nvSpPr>
          <p:spPr>
            <a:xfrm>
              <a:off x="167425" y="276896"/>
              <a:ext cx="11861443" cy="6471634"/>
            </a:xfrm>
            <a:prstGeom prst="rect">
              <a:avLst/>
            </a:prstGeom>
            <a:noFill/>
            <a:ln>
              <a:solidFill>
                <a:schemeClr val="tx1"/>
              </a:solidFill>
              <a:extLst>
                <a:ext uri="{C807C97D-BFC1-408E-A445-0C87EB9F89A2}">
                  <ask:lineSketchStyleProps xmlns:ask="http://schemas.microsoft.com/office/drawing/2018/sketchyshapes" sd="1219033472">
                    <a:custGeom>
                      <a:avLst/>
                      <a:gdLst>
                        <a:gd name="connsiteX0" fmla="*/ 0 w 11861443"/>
                        <a:gd name="connsiteY0" fmla="*/ 0 h 6471634"/>
                        <a:gd name="connsiteX1" fmla="*/ 579118 w 11861443"/>
                        <a:gd name="connsiteY1" fmla="*/ 0 h 6471634"/>
                        <a:gd name="connsiteX2" fmla="*/ 921006 w 11861443"/>
                        <a:gd name="connsiteY2" fmla="*/ 0 h 6471634"/>
                        <a:gd name="connsiteX3" fmla="*/ 1855967 w 11861443"/>
                        <a:gd name="connsiteY3" fmla="*/ 0 h 6471634"/>
                        <a:gd name="connsiteX4" fmla="*/ 2435084 w 11861443"/>
                        <a:gd name="connsiteY4" fmla="*/ 0 h 6471634"/>
                        <a:gd name="connsiteX5" fmla="*/ 3014202 w 11861443"/>
                        <a:gd name="connsiteY5" fmla="*/ 0 h 6471634"/>
                        <a:gd name="connsiteX6" fmla="*/ 3949163 w 11861443"/>
                        <a:gd name="connsiteY6" fmla="*/ 0 h 6471634"/>
                        <a:gd name="connsiteX7" fmla="*/ 4409666 w 11861443"/>
                        <a:gd name="connsiteY7" fmla="*/ 0 h 6471634"/>
                        <a:gd name="connsiteX8" fmla="*/ 5344627 w 11861443"/>
                        <a:gd name="connsiteY8" fmla="*/ 0 h 6471634"/>
                        <a:gd name="connsiteX9" fmla="*/ 6279587 w 11861443"/>
                        <a:gd name="connsiteY9" fmla="*/ 0 h 6471634"/>
                        <a:gd name="connsiteX10" fmla="*/ 6977319 w 11861443"/>
                        <a:gd name="connsiteY10" fmla="*/ 0 h 6471634"/>
                        <a:gd name="connsiteX11" fmla="*/ 7912280 w 11861443"/>
                        <a:gd name="connsiteY11" fmla="*/ 0 h 6471634"/>
                        <a:gd name="connsiteX12" fmla="*/ 8491398 w 11861443"/>
                        <a:gd name="connsiteY12" fmla="*/ 0 h 6471634"/>
                        <a:gd name="connsiteX13" fmla="*/ 9070515 w 11861443"/>
                        <a:gd name="connsiteY13" fmla="*/ 0 h 6471634"/>
                        <a:gd name="connsiteX14" fmla="*/ 9886862 w 11861443"/>
                        <a:gd name="connsiteY14" fmla="*/ 0 h 6471634"/>
                        <a:gd name="connsiteX15" fmla="*/ 10465979 w 11861443"/>
                        <a:gd name="connsiteY15" fmla="*/ 0 h 6471634"/>
                        <a:gd name="connsiteX16" fmla="*/ 11861443 w 11861443"/>
                        <a:gd name="connsiteY16" fmla="*/ 0 h 6471634"/>
                        <a:gd name="connsiteX17" fmla="*/ 11861443 w 11861443"/>
                        <a:gd name="connsiteY17" fmla="*/ 776596 h 6471634"/>
                        <a:gd name="connsiteX18" fmla="*/ 11861443 w 11861443"/>
                        <a:gd name="connsiteY18" fmla="*/ 1488476 h 6471634"/>
                        <a:gd name="connsiteX19" fmla="*/ 11861443 w 11861443"/>
                        <a:gd name="connsiteY19" fmla="*/ 2200356 h 6471634"/>
                        <a:gd name="connsiteX20" fmla="*/ 11861443 w 11861443"/>
                        <a:gd name="connsiteY20" fmla="*/ 2653370 h 6471634"/>
                        <a:gd name="connsiteX21" fmla="*/ 11861443 w 11861443"/>
                        <a:gd name="connsiteY21" fmla="*/ 3171101 h 6471634"/>
                        <a:gd name="connsiteX22" fmla="*/ 11861443 w 11861443"/>
                        <a:gd name="connsiteY22" fmla="*/ 3882980 h 6471634"/>
                        <a:gd name="connsiteX23" fmla="*/ 11861443 w 11861443"/>
                        <a:gd name="connsiteY23" fmla="*/ 4465427 h 6471634"/>
                        <a:gd name="connsiteX24" fmla="*/ 11861443 w 11861443"/>
                        <a:gd name="connsiteY24" fmla="*/ 4983158 h 6471634"/>
                        <a:gd name="connsiteX25" fmla="*/ 11861443 w 11861443"/>
                        <a:gd name="connsiteY25" fmla="*/ 5695038 h 6471634"/>
                        <a:gd name="connsiteX26" fmla="*/ 11861443 w 11861443"/>
                        <a:gd name="connsiteY26" fmla="*/ 6471634 h 6471634"/>
                        <a:gd name="connsiteX27" fmla="*/ 11163711 w 11861443"/>
                        <a:gd name="connsiteY27" fmla="*/ 6471634 h 6471634"/>
                        <a:gd name="connsiteX28" fmla="*/ 10703208 w 11861443"/>
                        <a:gd name="connsiteY28" fmla="*/ 6471634 h 6471634"/>
                        <a:gd name="connsiteX29" fmla="*/ 9886862 w 11861443"/>
                        <a:gd name="connsiteY29" fmla="*/ 6471634 h 6471634"/>
                        <a:gd name="connsiteX30" fmla="*/ 9426359 w 11861443"/>
                        <a:gd name="connsiteY30" fmla="*/ 6471634 h 6471634"/>
                        <a:gd name="connsiteX31" fmla="*/ 8610012 w 11861443"/>
                        <a:gd name="connsiteY31" fmla="*/ 6471634 h 6471634"/>
                        <a:gd name="connsiteX32" fmla="*/ 8268124 w 11861443"/>
                        <a:gd name="connsiteY32" fmla="*/ 6471634 h 6471634"/>
                        <a:gd name="connsiteX33" fmla="*/ 7451777 w 11861443"/>
                        <a:gd name="connsiteY33" fmla="*/ 6471634 h 6471634"/>
                        <a:gd name="connsiteX34" fmla="*/ 6991274 w 11861443"/>
                        <a:gd name="connsiteY34" fmla="*/ 6471634 h 6471634"/>
                        <a:gd name="connsiteX35" fmla="*/ 6649385 w 11861443"/>
                        <a:gd name="connsiteY35" fmla="*/ 6471634 h 6471634"/>
                        <a:gd name="connsiteX36" fmla="*/ 6188882 w 11861443"/>
                        <a:gd name="connsiteY36" fmla="*/ 6471634 h 6471634"/>
                        <a:gd name="connsiteX37" fmla="*/ 5372536 w 11861443"/>
                        <a:gd name="connsiteY37" fmla="*/ 6471634 h 6471634"/>
                        <a:gd name="connsiteX38" fmla="*/ 4912033 w 11861443"/>
                        <a:gd name="connsiteY38" fmla="*/ 6471634 h 6471634"/>
                        <a:gd name="connsiteX39" fmla="*/ 4570144 w 11861443"/>
                        <a:gd name="connsiteY39" fmla="*/ 6471634 h 6471634"/>
                        <a:gd name="connsiteX40" fmla="*/ 4109641 w 11861443"/>
                        <a:gd name="connsiteY40" fmla="*/ 6471634 h 6471634"/>
                        <a:gd name="connsiteX41" fmla="*/ 3530524 w 11861443"/>
                        <a:gd name="connsiteY41" fmla="*/ 6471634 h 6471634"/>
                        <a:gd name="connsiteX42" fmla="*/ 2832792 w 11861443"/>
                        <a:gd name="connsiteY42" fmla="*/ 6471634 h 6471634"/>
                        <a:gd name="connsiteX43" fmla="*/ 2372289 w 11861443"/>
                        <a:gd name="connsiteY43" fmla="*/ 6471634 h 6471634"/>
                        <a:gd name="connsiteX44" fmla="*/ 1437328 w 11861443"/>
                        <a:gd name="connsiteY44" fmla="*/ 6471634 h 6471634"/>
                        <a:gd name="connsiteX45" fmla="*/ 739596 w 11861443"/>
                        <a:gd name="connsiteY45" fmla="*/ 6471634 h 6471634"/>
                        <a:gd name="connsiteX46" fmla="*/ 0 w 11861443"/>
                        <a:gd name="connsiteY46" fmla="*/ 6471634 h 6471634"/>
                        <a:gd name="connsiteX47" fmla="*/ 0 w 11861443"/>
                        <a:gd name="connsiteY47" fmla="*/ 5759754 h 6471634"/>
                        <a:gd name="connsiteX48" fmla="*/ 0 w 11861443"/>
                        <a:gd name="connsiteY48" fmla="*/ 5112591 h 6471634"/>
                        <a:gd name="connsiteX49" fmla="*/ 0 w 11861443"/>
                        <a:gd name="connsiteY49" fmla="*/ 4530144 h 6471634"/>
                        <a:gd name="connsiteX50" fmla="*/ 0 w 11861443"/>
                        <a:gd name="connsiteY50" fmla="*/ 3818264 h 6471634"/>
                        <a:gd name="connsiteX51" fmla="*/ 0 w 11861443"/>
                        <a:gd name="connsiteY51" fmla="*/ 3171101 h 6471634"/>
                        <a:gd name="connsiteX52" fmla="*/ 0 w 11861443"/>
                        <a:gd name="connsiteY52" fmla="*/ 2394505 h 6471634"/>
                        <a:gd name="connsiteX53" fmla="*/ 0 w 11861443"/>
                        <a:gd name="connsiteY53" fmla="*/ 1617909 h 6471634"/>
                        <a:gd name="connsiteX54" fmla="*/ 0 w 11861443"/>
                        <a:gd name="connsiteY54" fmla="*/ 906029 h 6471634"/>
                        <a:gd name="connsiteX55" fmla="*/ 0 w 11861443"/>
                        <a:gd name="connsiteY55" fmla="*/ 0 h 647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861443" h="6471634" extrusionOk="0">
                          <a:moveTo>
                            <a:pt x="0" y="0"/>
                          </a:moveTo>
                          <a:cubicBezTo>
                            <a:pt x="263380" y="4506"/>
                            <a:pt x="454741" y="6161"/>
                            <a:pt x="579118" y="0"/>
                          </a:cubicBezTo>
                          <a:cubicBezTo>
                            <a:pt x="703495" y="-6161"/>
                            <a:pt x="792753" y="-45"/>
                            <a:pt x="921006" y="0"/>
                          </a:cubicBezTo>
                          <a:cubicBezTo>
                            <a:pt x="1049259" y="45"/>
                            <a:pt x="1473776" y="-23214"/>
                            <a:pt x="1855967" y="0"/>
                          </a:cubicBezTo>
                          <a:cubicBezTo>
                            <a:pt x="2238158" y="23214"/>
                            <a:pt x="2247132" y="5104"/>
                            <a:pt x="2435084" y="0"/>
                          </a:cubicBezTo>
                          <a:cubicBezTo>
                            <a:pt x="2623036" y="-5104"/>
                            <a:pt x="2879604" y="28245"/>
                            <a:pt x="3014202" y="0"/>
                          </a:cubicBezTo>
                          <a:cubicBezTo>
                            <a:pt x="3148800" y="-28245"/>
                            <a:pt x="3706563" y="-41440"/>
                            <a:pt x="3949163" y="0"/>
                          </a:cubicBezTo>
                          <a:cubicBezTo>
                            <a:pt x="4191763" y="41440"/>
                            <a:pt x="4260470" y="20553"/>
                            <a:pt x="4409666" y="0"/>
                          </a:cubicBezTo>
                          <a:cubicBezTo>
                            <a:pt x="4558862" y="-20553"/>
                            <a:pt x="4908339" y="20035"/>
                            <a:pt x="5344627" y="0"/>
                          </a:cubicBezTo>
                          <a:cubicBezTo>
                            <a:pt x="5780915" y="-20035"/>
                            <a:pt x="5864242" y="39185"/>
                            <a:pt x="6279587" y="0"/>
                          </a:cubicBezTo>
                          <a:cubicBezTo>
                            <a:pt x="6694932" y="-39185"/>
                            <a:pt x="6682568" y="-13416"/>
                            <a:pt x="6977319" y="0"/>
                          </a:cubicBezTo>
                          <a:cubicBezTo>
                            <a:pt x="7272070" y="13416"/>
                            <a:pt x="7652572" y="-6521"/>
                            <a:pt x="7912280" y="0"/>
                          </a:cubicBezTo>
                          <a:cubicBezTo>
                            <a:pt x="8171988" y="6521"/>
                            <a:pt x="8325998" y="-3551"/>
                            <a:pt x="8491398" y="0"/>
                          </a:cubicBezTo>
                          <a:cubicBezTo>
                            <a:pt x="8656798" y="3551"/>
                            <a:pt x="8889208" y="26419"/>
                            <a:pt x="9070515" y="0"/>
                          </a:cubicBezTo>
                          <a:cubicBezTo>
                            <a:pt x="9251822" y="-26419"/>
                            <a:pt x="9483322" y="-28746"/>
                            <a:pt x="9886862" y="0"/>
                          </a:cubicBezTo>
                          <a:cubicBezTo>
                            <a:pt x="10290402" y="28746"/>
                            <a:pt x="10321727" y="-3162"/>
                            <a:pt x="10465979" y="0"/>
                          </a:cubicBezTo>
                          <a:cubicBezTo>
                            <a:pt x="10610231" y="3162"/>
                            <a:pt x="11164280" y="-59688"/>
                            <a:pt x="11861443" y="0"/>
                          </a:cubicBezTo>
                          <a:cubicBezTo>
                            <a:pt x="11884310" y="234834"/>
                            <a:pt x="11893980" y="486805"/>
                            <a:pt x="11861443" y="776596"/>
                          </a:cubicBezTo>
                          <a:cubicBezTo>
                            <a:pt x="11828906" y="1066387"/>
                            <a:pt x="11833044" y="1194366"/>
                            <a:pt x="11861443" y="1488476"/>
                          </a:cubicBezTo>
                          <a:cubicBezTo>
                            <a:pt x="11889842" y="1782586"/>
                            <a:pt x="11891933" y="2029271"/>
                            <a:pt x="11861443" y="2200356"/>
                          </a:cubicBezTo>
                          <a:cubicBezTo>
                            <a:pt x="11830953" y="2371441"/>
                            <a:pt x="11852243" y="2497416"/>
                            <a:pt x="11861443" y="2653370"/>
                          </a:cubicBezTo>
                          <a:cubicBezTo>
                            <a:pt x="11870643" y="2809324"/>
                            <a:pt x="11857837" y="3006176"/>
                            <a:pt x="11861443" y="3171101"/>
                          </a:cubicBezTo>
                          <a:cubicBezTo>
                            <a:pt x="11865049" y="3336026"/>
                            <a:pt x="11883264" y="3674644"/>
                            <a:pt x="11861443" y="3882980"/>
                          </a:cubicBezTo>
                          <a:cubicBezTo>
                            <a:pt x="11839622" y="4091316"/>
                            <a:pt x="11863877" y="4280813"/>
                            <a:pt x="11861443" y="4465427"/>
                          </a:cubicBezTo>
                          <a:cubicBezTo>
                            <a:pt x="11859009" y="4650041"/>
                            <a:pt x="11870551" y="4844945"/>
                            <a:pt x="11861443" y="4983158"/>
                          </a:cubicBezTo>
                          <a:cubicBezTo>
                            <a:pt x="11852335" y="5121371"/>
                            <a:pt x="11840965" y="5382132"/>
                            <a:pt x="11861443" y="5695038"/>
                          </a:cubicBezTo>
                          <a:cubicBezTo>
                            <a:pt x="11881921" y="6007944"/>
                            <a:pt x="11845764" y="6182191"/>
                            <a:pt x="11861443" y="6471634"/>
                          </a:cubicBezTo>
                          <a:cubicBezTo>
                            <a:pt x="11537164" y="6471222"/>
                            <a:pt x="11487255" y="6467647"/>
                            <a:pt x="11163711" y="6471634"/>
                          </a:cubicBezTo>
                          <a:cubicBezTo>
                            <a:pt x="10840167" y="6475621"/>
                            <a:pt x="10848052" y="6473033"/>
                            <a:pt x="10703208" y="6471634"/>
                          </a:cubicBezTo>
                          <a:cubicBezTo>
                            <a:pt x="10558364" y="6470235"/>
                            <a:pt x="10116199" y="6436118"/>
                            <a:pt x="9886862" y="6471634"/>
                          </a:cubicBezTo>
                          <a:cubicBezTo>
                            <a:pt x="9657525" y="6507150"/>
                            <a:pt x="9532384" y="6491989"/>
                            <a:pt x="9426359" y="6471634"/>
                          </a:cubicBezTo>
                          <a:cubicBezTo>
                            <a:pt x="9320334" y="6451279"/>
                            <a:pt x="8952854" y="6453073"/>
                            <a:pt x="8610012" y="6471634"/>
                          </a:cubicBezTo>
                          <a:cubicBezTo>
                            <a:pt x="8267170" y="6490195"/>
                            <a:pt x="8411762" y="6467984"/>
                            <a:pt x="8268124" y="6471634"/>
                          </a:cubicBezTo>
                          <a:cubicBezTo>
                            <a:pt x="8124486" y="6475284"/>
                            <a:pt x="7779172" y="6447570"/>
                            <a:pt x="7451777" y="6471634"/>
                          </a:cubicBezTo>
                          <a:cubicBezTo>
                            <a:pt x="7124382" y="6495698"/>
                            <a:pt x="7173915" y="6463390"/>
                            <a:pt x="6991274" y="6471634"/>
                          </a:cubicBezTo>
                          <a:cubicBezTo>
                            <a:pt x="6808633" y="6479878"/>
                            <a:pt x="6811912" y="6480064"/>
                            <a:pt x="6649385" y="6471634"/>
                          </a:cubicBezTo>
                          <a:cubicBezTo>
                            <a:pt x="6486858" y="6463204"/>
                            <a:pt x="6394773" y="6493480"/>
                            <a:pt x="6188882" y="6471634"/>
                          </a:cubicBezTo>
                          <a:cubicBezTo>
                            <a:pt x="5982991" y="6449788"/>
                            <a:pt x="5776768" y="6496481"/>
                            <a:pt x="5372536" y="6471634"/>
                          </a:cubicBezTo>
                          <a:cubicBezTo>
                            <a:pt x="4968304" y="6446787"/>
                            <a:pt x="5070671" y="6493402"/>
                            <a:pt x="4912033" y="6471634"/>
                          </a:cubicBezTo>
                          <a:cubicBezTo>
                            <a:pt x="4753395" y="6449866"/>
                            <a:pt x="4731990" y="6482010"/>
                            <a:pt x="4570144" y="6471634"/>
                          </a:cubicBezTo>
                          <a:cubicBezTo>
                            <a:pt x="4408298" y="6461258"/>
                            <a:pt x="4242477" y="6483334"/>
                            <a:pt x="4109641" y="6471634"/>
                          </a:cubicBezTo>
                          <a:cubicBezTo>
                            <a:pt x="3976805" y="6459934"/>
                            <a:pt x="3750506" y="6496751"/>
                            <a:pt x="3530524" y="6471634"/>
                          </a:cubicBezTo>
                          <a:cubicBezTo>
                            <a:pt x="3310542" y="6446517"/>
                            <a:pt x="3058686" y="6481489"/>
                            <a:pt x="2832792" y="6471634"/>
                          </a:cubicBezTo>
                          <a:cubicBezTo>
                            <a:pt x="2606898" y="6461779"/>
                            <a:pt x="2466982" y="6476231"/>
                            <a:pt x="2372289" y="6471634"/>
                          </a:cubicBezTo>
                          <a:cubicBezTo>
                            <a:pt x="2277596" y="6467037"/>
                            <a:pt x="1658388" y="6477164"/>
                            <a:pt x="1437328" y="6471634"/>
                          </a:cubicBezTo>
                          <a:cubicBezTo>
                            <a:pt x="1216268" y="6466104"/>
                            <a:pt x="1027943" y="6484822"/>
                            <a:pt x="739596" y="6471634"/>
                          </a:cubicBezTo>
                          <a:cubicBezTo>
                            <a:pt x="451249" y="6458446"/>
                            <a:pt x="359056" y="6481832"/>
                            <a:pt x="0" y="6471634"/>
                          </a:cubicBezTo>
                          <a:cubicBezTo>
                            <a:pt x="-629" y="6252798"/>
                            <a:pt x="28301" y="6008666"/>
                            <a:pt x="0" y="5759754"/>
                          </a:cubicBezTo>
                          <a:cubicBezTo>
                            <a:pt x="-28301" y="5510842"/>
                            <a:pt x="14814" y="5242398"/>
                            <a:pt x="0" y="5112591"/>
                          </a:cubicBezTo>
                          <a:cubicBezTo>
                            <a:pt x="-14814" y="4982784"/>
                            <a:pt x="11897" y="4777093"/>
                            <a:pt x="0" y="4530144"/>
                          </a:cubicBezTo>
                          <a:cubicBezTo>
                            <a:pt x="-11897" y="4283195"/>
                            <a:pt x="-12119" y="4029844"/>
                            <a:pt x="0" y="3818264"/>
                          </a:cubicBezTo>
                          <a:cubicBezTo>
                            <a:pt x="12119" y="3606684"/>
                            <a:pt x="-28032" y="3328989"/>
                            <a:pt x="0" y="3171101"/>
                          </a:cubicBezTo>
                          <a:cubicBezTo>
                            <a:pt x="28032" y="3013213"/>
                            <a:pt x="-19097" y="2778196"/>
                            <a:pt x="0" y="2394505"/>
                          </a:cubicBezTo>
                          <a:cubicBezTo>
                            <a:pt x="19097" y="2010814"/>
                            <a:pt x="21261" y="1843422"/>
                            <a:pt x="0" y="1617909"/>
                          </a:cubicBezTo>
                          <a:cubicBezTo>
                            <a:pt x="-21261" y="1392396"/>
                            <a:pt x="12481" y="1244902"/>
                            <a:pt x="0" y="906029"/>
                          </a:cubicBezTo>
                          <a:cubicBezTo>
                            <a:pt x="-12481" y="567156"/>
                            <a:pt x="16800" y="345301"/>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BB0E2D60-1A10-4C90-9085-4FE027FD6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61124" cy="761124"/>
            </a:xfrm>
            <a:prstGeom prst="rect">
              <a:avLst/>
            </a:prstGeom>
          </p:spPr>
        </p:pic>
        <p:pic>
          <p:nvPicPr>
            <p:cNvPr id="9" name="Picture 8">
              <a:extLst>
                <a:ext uri="{FF2B5EF4-FFF2-40B4-BE49-F238E27FC236}">
                  <a16:creationId xmlns:a16="http://schemas.microsoft.com/office/drawing/2014/main" id="{1D5D2011-7D73-4EA9-AAF3-683890F5CA63}"/>
                </a:ext>
              </a:extLst>
            </p:cNvPr>
            <p:cNvPicPr>
              <a:picLocks noChangeAspect="1"/>
            </p:cNvPicPr>
            <p:nvPr/>
          </p:nvPicPr>
          <p:blipFill rotWithShape="1">
            <a:blip r:embed="rId3">
              <a:extLst>
                <a:ext uri="{28A0092B-C50C-407E-A947-70E740481C1C}">
                  <a14:useLocalDpi xmlns:a14="http://schemas.microsoft.com/office/drawing/2010/main" val="0"/>
                </a:ext>
              </a:extLst>
            </a:blip>
            <a:srcRect l="13245" t="8450" r="18203" b="37119"/>
            <a:stretch/>
          </p:blipFill>
          <p:spPr>
            <a:xfrm>
              <a:off x="11387139" y="0"/>
              <a:ext cx="804862" cy="761124"/>
            </a:xfrm>
            <a:prstGeom prst="rect">
              <a:avLst/>
            </a:prstGeom>
          </p:spPr>
        </p:pic>
      </p:grpSp>
    </p:spTree>
    <p:extLst>
      <p:ext uri="{BB962C8B-B14F-4D97-AF65-F5344CB8AC3E}">
        <p14:creationId xmlns:p14="http://schemas.microsoft.com/office/powerpoint/2010/main" val="2747750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5285C1-1D35-48D8-B600-5825D754F24A}"/>
              </a:ext>
            </a:extLst>
          </p:cNvPr>
          <p:cNvSpPr txBox="1"/>
          <p:nvPr/>
        </p:nvSpPr>
        <p:spPr>
          <a:xfrm>
            <a:off x="380562" y="776410"/>
            <a:ext cx="6984514" cy="523220"/>
          </a:xfrm>
          <a:prstGeom prst="rect">
            <a:avLst/>
          </a:prstGeom>
          <a:noFill/>
        </p:spPr>
        <p:txBody>
          <a:bodyPr wrap="square" rtlCol="0">
            <a:spAutoFit/>
          </a:bodyPr>
          <a:lstStyle/>
          <a:p>
            <a:pPr lvl="0">
              <a:buSzPts val="1400"/>
            </a:pPr>
            <a:r>
              <a:rPr lang="en-US" sz="2800" b="1" dirty="0">
                <a:latin typeface="Baloo Bhai 2" pitchFamily="2" charset="0"/>
                <a:cs typeface="Baloo Bhai 2" pitchFamily="2" charset="0"/>
              </a:rPr>
              <a:t>non-functional requirement</a:t>
            </a:r>
            <a:endParaRPr lang="en-IN" sz="2800" b="1" kern="50" dirty="0">
              <a:effectLst/>
              <a:latin typeface="Baloo Bhai 2" pitchFamily="2" charset="0"/>
              <a:ea typeface="SimSun" panose="02010600030101010101" pitchFamily="2" charset="-122"/>
              <a:cs typeface="Baloo Bhai 2" pitchFamily="2" charset="0"/>
            </a:endParaRPr>
          </a:p>
        </p:txBody>
      </p:sp>
      <p:sp>
        <p:nvSpPr>
          <p:cNvPr id="11" name="Subtitle 2">
            <a:extLst>
              <a:ext uri="{FF2B5EF4-FFF2-40B4-BE49-F238E27FC236}">
                <a16:creationId xmlns:a16="http://schemas.microsoft.com/office/drawing/2014/main" id="{D0417546-38B4-4251-A026-2E224ACEE08D}"/>
              </a:ext>
            </a:extLst>
          </p:cNvPr>
          <p:cNvSpPr>
            <a:spLocks noGrp="1"/>
          </p:cNvSpPr>
          <p:nvPr>
            <p:ph type="subTitle" idx="1"/>
          </p:nvPr>
        </p:nvSpPr>
        <p:spPr>
          <a:xfrm>
            <a:off x="761124" y="1314916"/>
            <a:ext cx="11081454" cy="5266188"/>
          </a:xfrm>
        </p:spPr>
        <p:txBody>
          <a:bodyPr>
            <a:normAutofit lnSpcReduction="10000"/>
          </a:bodyPr>
          <a:lstStyle/>
          <a:p>
            <a:pPr algn="l"/>
            <a:r>
              <a:rPr lang="en-US" sz="1900" b="1" i="0" dirty="0">
                <a:effectLst/>
                <a:latin typeface="Baloo Bhai 2" pitchFamily="2" charset="0"/>
                <a:cs typeface="Baloo Bhai 2" pitchFamily="2" charset="0"/>
              </a:rPr>
              <a:t>Performance</a:t>
            </a:r>
          </a:p>
          <a:p>
            <a:pPr marL="285750" lvl="1" indent="-285750" algn="l">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The system should respond promptly to customer inquiries and reservation requests.</a:t>
            </a:r>
          </a:p>
          <a:p>
            <a:pPr marL="285750" lvl="1" indent="-285750" algn="l">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It should handle concurrent users efficiently, especially during peak times.</a:t>
            </a:r>
            <a:endParaRPr lang="en-US" sz="1600" i="0" cap="none" dirty="0">
              <a:effectLst/>
              <a:latin typeface="Arial" panose="020B0604020202020204" pitchFamily="34" charset="0"/>
              <a:cs typeface="Arial" panose="020B0604020202020204" pitchFamily="34" charset="0"/>
            </a:endParaRPr>
          </a:p>
          <a:p>
            <a:pPr algn="l"/>
            <a:r>
              <a:rPr lang="en-US" sz="1900" b="1" i="0" dirty="0">
                <a:effectLst/>
                <a:latin typeface="Baloo Bhai 2" pitchFamily="2" charset="0"/>
                <a:cs typeface="Baloo Bhai 2" pitchFamily="2" charset="0"/>
              </a:rPr>
              <a:t>Usability</a:t>
            </a:r>
          </a:p>
          <a:p>
            <a:pPr marL="285750" indent="-285750" algn="l">
              <a:lnSpc>
                <a:spcPct val="110000"/>
              </a:lnSpc>
              <a:buFont typeface="Arial" panose="020B0604020202020204" pitchFamily="34" charset="0"/>
              <a:buChar char="•"/>
            </a:pPr>
            <a:r>
              <a:rPr lang="en-US" sz="1600" cap="none" dirty="0">
                <a:latin typeface="Arial" panose="020B0604020202020204" pitchFamily="34" charset="0"/>
                <a:cs typeface="Arial" panose="020B0604020202020204" pitchFamily="34" charset="0"/>
              </a:rPr>
              <a:t> </a:t>
            </a:r>
            <a:r>
              <a:rPr lang="en-US" sz="1600" b="0" i="0" cap="none" dirty="0">
                <a:effectLst/>
                <a:latin typeface="Arial" panose="020B0604020202020204" pitchFamily="34" charset="0"/>
                <a:cs typeface="Arial" panose="020B0604020202020204" pitchFamily="34" charset="0"/>
              </a:rPr>
              <a:t>The user interface should be intuitive and easy to navigate.</a:t>
            </a:r>
          </a:p>
          <a:p>
            <a:pPr marL="285750" indent="-285750" algn="l">
              <a:lnSpc>
                <a:spcPct val="110000"/>
              </a:lnSpc>
              <a:buFont typeface="Arial" panose="020B0604020202020204" pitchFamily="34" charset="0"/>
              <a:buChar char="•"/>
            </a:pPr>
            <a:r>
              <a:rPr lang="en-US" sz="1600" b="0" i="0" cap="none" dirty="0">
                <a:effectLst/>
                <a:latin typeface="Arial" panose="020B0604020202020204" pitchFamily="34" charset="0"/>
                <a:cs typeface="Arial" panose="020B0604020202020204" pitchFamily="34" charset="0"/>
              </a:rPr>
              <a:t> Customers should find it straight forward.</a:t>
            </a:r>
          </a:p>
          <a:p>
            <a:pPr algn="l"/>
            <a:r>
              <a:rPr lang="en-US" sz="1900" b="1" i="0" dirty="0">
                <a:effectLst/>
                <a:latin typeface="Baloo Bhai 2" pitchFamily="2" charset="0"/>
                <a:cs typeface="Baloo Bhai 2" pitchFamily="2" charset="0"/>
              </a:rPr>
              <a:t>Security</a:t>
            </a:r>
            <a:endParaRPr lang="en-US" sz="1900" b="0" i="0" dirty="0">
              <a:effectLst/>
              <a:latin typeface="Baloo Bhai 2" pitchFamily="2" charset="0"/>
              <a:cs typeface="Baloo Bhai 2" pitchFamily="2" charset="0"/>
            </a:endParaRPr>
          </a:p>
          <a:p>
            <a:pPr marL="285750" indent="-285750" algn="l">
              <a:buFont typeface="Arial" panose="020B0604020202020204" pitchFamily="34" charset="0"/>
              <a:buChar char="•"/>
            </a:pPr>
            <a:r>
              <a:rPr lang="en-US" sz="1600" b="0" i="0" cap="none" dirty="0">
                <a:effectLst/>
                <a:latin typeface="Arial" panose="020B0604020202020204" pitchFamily="34" charset="0"/>
                <a:cs typeface="Arial" panose="020B0604020202020204" pitchFamily="34" charset="0"/>
              </a:rPr>
              <a:t>Customer data (including driver’s license information) must be securely stored and transmitted.</a:t>
            </a:r>
          </a:p>
          <a:p>
            <a:pPr marL="285750" indent="-285750" algn="l">
              <a:buFont typeface="Arial" panose="020B0604020202020204" pitchFamily="34" charset="0"/>
              <a:buChar char="•"/>
            </a:pPr>
            <a:r>
              <a:rPr lang="en-US" sz="1600" b="0" i="0" cap="none" dirty="0">
                <a:effectLst/>
                <a:latin typeface="Arial" panose="020B0604020202020204" pitchFamily="34" charset="0"/>
                <a:cs typeface="Arial" panose="020B0604020202020204" pitchFamily="34" charset="0"/>
              </a:rPr>
              <a:t>Access controls should prevent unauthorized access to sensitive data.</a:t>
            </a:r>
          </a:p>
          <a:p>
            <a:pPr algn="l"/>
            <a:r>
              <a:rPr lang="en-US" sz="1900" b="1" i="0" dirty="0">
                <a:effectLst/>
                <a:latin typeface="Baloo Bhai 2" pitchFamily="2" charset="0"/>
                <a:cs typeface="Baloo Bhai 2" pitchFamily="2" charset="0"/>
              </a:rPr>
              <a:t>Maintainability</a:t>
            </a:r>
            <a:endParaRPr lang="en-US" sz="1900" b="0" i="0" dirty="0">
              <a:effectLst/>
              <a:latin typeface="Baloo Bhai 2" pitchFamily="2" charset="0"/>
              <a:cs typeface="Baloo Bhai 2" pitchFamily="2" charset="0"/>
            </a:endParaRPr>
          </a:p>
          <a:p>
            <a:pPr marL="285750" lvl="1" indent="-285750" algn="l">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The system’s codebase should be well-organized and documented.</a:t>
            </a:r>
          </a:p>
          <a:p>
            <a:pPr marL="285750" lvl="1" indent="-285750" algn="l">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Future updates and enhancements should be manageable.</a:t>
            </a:r>
          </a:p>
          <a:p>
            <a:pPr algn="l"/>
            <a:r>
              <a:rPr lang="en-US" sz="1900" b="1" i="0" dirty="0">
                <a:effectLst/>
                <a:latin typeface="Baloo Bhai 2" pitchFamily="2" charset="0"/>
                <a:cs typeface="Baloo Bhai 2" pitchFamily="2" charset="0"/>
              </a:rPr>
              <a:t>Scalability</a:t>
            </a:r>
            <a:endParaRPr lang="en-US" sz="1900" b="0" i="0" dirty="0">
              <a:effectLst/>
              <a:latin typeface="Baloo Bhai 2" pitchFamily="2" charset="0"/>
              <a:cs typeface="Baloo Bhai 2" pitchFamily="2" charset="0"/>
            </a:endParaRPr>
          </a:p>
          <a:p>
            <a:pPr marL="285750" lvl="1" indent="-285750" algn="l">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As the user base grows, the system should handle increased load without performance degradation.</a:t>
            </a:r>
          </a:p>
          <a:p>
            <a:pPr marL="285750" lvl="1" indent="-285750" algn="l">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Scalability considerations should be part of the system architecture.</a:t>
            </a:r>
          </a:p>
          <a:p>
            <a:pPr marL="285750" indent="-285750" algn="l">
              <a:buFont typeface="Arial" panose="020B0604020202020204" pitchFamily="34" charset="0"/>
              <a:buChar char="•"/>
            </a:pPr>
            <a:endParaRPr lang="en-US" sz="1600" b="0" i="0" cap="none" dirty="0">
              <a:effectLst/>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endParaRPr lang="en-IN" sz="2000" kern="50" cap="none" dirty="0">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endParaRPr lang="en-US" sz="2000" cap="none" dirty="0">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9B715F10-E57A-439A-9DDE-94FE1DDC7BC6}"/>
              </a:ext>
            </a:extLst>
          </p:cNvPr>
          <p:cNvGrpSpPr/>
          <p:nvPr/>
        </p:nvGrpSpPr>
        <p:grpSpPr>
          <a:xfrm>
            <a:off x="0" y="0"/>
            <a:ext cx="12192001" cy="6748530"/>
            <a:chOff x="0" y="0"/>
            <a:chExt cx="12192001" cy="6748530"/>
          </a:xfrm>
        </p:grpSpPr>
        <p:sp>
          <p:nvSpPr>
            <p:cNvPr id="7" name="Rectangle 6">
              <a:extLst>
                <a:ext uri="{FF2B5EF4-FFF2-40B4-BE49-F238E27FC236}">
                  <a16:creationId xmlns:a16="http://schemas.microsoft.com/office/drawing/2014/main" id="{DC64A6D9-8302-478A-88DB-21B4C78537B5}"/>
                </a:ext>
              </a:extLst>
            </p:cNvPr>
            <p:cNvSpPr/>
            <p:nvPr/>
          </p:nvSpPr>
          <p:spPr>
            <a:xfrm>
              <a:off x="167425" y="276896"/>
              <a:ext cx="11861443" cy="6471634"/>
            </a:xfrm>
            <a:prstGeom prst="rect">
              <a:avLst/>
            </a:prstGeom>
            <a:noFill/>
            <a:ln>
              <a:solidFill>
                <a:schemeClr val="tx1"/>
              </a:solidFill>
              <a:extLst>
                <a:ext uri="{C807C97D-BFC1-408E-A445-0C87EB9F89A2}">
                  <ask:lineSketchStyleProps xmlns:ask="http://schemas.microsoft.com/office/drawing/2018/sketchyshapes" sd="1219033472">
                    <a:custGeom>
                      <a:avLst/>
                      <a:gdLst>
                        <a:gd name="connsiteX0" fmla="*/ 0 w 11861443"/>
                        <a:gd name="connsiteY0" fmla="*/ 0 h 6471634"/>
                        <a:gd name="connsiteX1" fmla="*/ 579118 w 11861443"/>
                        <a:gd name="connsiteY1" fmla="*/ 0 h 6471634"/>
                        <a:gd name="connsiteX2" fmla="*/ 921006 w 11861443"/>
                        <a:gd name="connsiteY2" fmla="*/ 0 h 6471634"/>
                        <a:gd name="connsiteX3" fmla="*/ 1855967 w 11861443"/>
                        <a:gd name="connsiteY3" fmla="*/ 0 h 6471634"/>
                        <a:gd name="connsiteX4" fmla="*/ 2435084 w 11861443"/>
                        <a:gd name="connsiteY4" fmla="*/ 0 h 6471634"/>
                        <a:gd name="connsiteX5" fmla="*/ 3014202 w 11861443"/>
                        <a:gd name="connsiteY5" fmla="*/ 0 h 6471634"/>
                        <a:gd name="connsiteX6" fmla="*/ 3949163 w 11861443"/>
                        <a:gd name="connsiteY6" fmla="*/ 0 h 6471634"/>
                        <a:gd name="connsiteX7" fmla="*/ 4409666 w 11861443"/>
                        <a:gd name="connsiteY7" fmla="*/ 0 h 6471634"/>
                        <a:gd name="connsiteX8" fmla="*/ 5344627 w 11861443"/>
                        <a:gd name="connsiteY8" fmla="*/ 0 h 6471634"/>
                        <a:gd name="connsiteX9" fmla="*/ 6279587 w 11861443"/>
                        <a:gd name="connsiteY9" fmla="*/ 0 h 6471634"/>
                        <a:gd name="connsiteX10" fmla="*/ 6977319 w 11861443"/>
                        <a:gd name="connsiteY10" fmla="*/ 0 h 6471634"/>
                        <a:gd name="connsiteX11" fmla="*/ 7912280 w 11861443"/>
                        <a:gd name="connsiteY11" fmla="*/ 0 h 6471634"/>
                        <a:gd name="connsiteX12" fmla="*/ 8491398 w 11861443"/>
                        <a:gd name="connsiteY12" fmla="*/ 0 h 6471634"/>
                        <a:gd name="connsiteX13" fmla="*/ 9070515 w 11861443"/>
                        <a:gd name="connsiteY13" fmla="*/ 0 h 6471634"/>
                        <a:gd name="connsiteX14" fmla="*/ 9886862 w 11861443"/>
                        <a:gd name="connsiteY14" fmla="*/ 0 h 6471634"/>
                        <a:gd name="connsiteX15" fmla="*/ 10465979 w 11861443"/>
                        <a:gd name="connsiteY15" fmla="*/ 0 h 6471634"/>
                        <a:gd name="connsiteX16" fmla="*/ 11861443 w 11861443"/>
                        <a:gd name="connsiteY16" fmla="*/ 0 h 6471634"/>
                        <a:gd name="connsiteX17" fmla="*/ 11861443 w 11861443"/>
                        <a:gd name="connsiteY17" fmla="*/ 776596 h 6471634"/>
                        <a:gd name="connsiteX18" fmla="*/ 11861443 w 11861443"/>
                        <a:gd name="connsiteY18" fmla="*/ 1488476 h 6471634"/>
                        <a:gd name="connsiteX19" fmla="*/ 11861443 w 11861443"/>
                        <a:gd name="connsiteY19" fmla="*/ 2200356 h 6471634"/>
                        <a:gd name="connsiteX20" fmla="*/ 11861443 w 11861443"/>
                        <a:gd name="connsiteY20" fmla="*/ 2653370 h 6471634"/>
                        <a:gd name="connsiteX21" fmla="*/ 11861443 w 11861443"/>
                        <a:gd name="connsiteY21" fmla="*/ 3171101 h 6471634"/>
                        <a:gd name="connsiteX22" fmla="*/ 11861443 w 11861443"/>
                        <a:gd name="connsiteY22" fmla="*/ 3882980 h 6471634"/>
                        <a:gd name="connsiteX23" fmla="*/ 11861443 w 11861443"/>
                        <a:gd name="connsiteY23" fmla="*/ 4465427 h 6471634"/>
                        <a:gd name="connsiteX24" fmla="*/ 11861443 w 11861443"/>
                        <a:gd name="connsiteY24" fmla="*/ 4983158 h 6471634"/>
                        <a:gd name="connsiteX25" fmla="*/ 11861443 w 11861443"/>
                        <a:gd name="connsiteY25" fmla="*/ 5695038 h 6471634"/>
                        <a:gd name="connsiteX26" fmla="*/ 11861443 w 11861443"/>
                        <a:gd name="connsiteY26" fmla="*/ 6471634 h 6471634"/>
                        <a:gd name="connsiteX27" fmla="*/ 11163711 w 11861443"/>
                        <a:gd name="connsiteY27" fmla="*/ 6471634 h 6471634"/>
                        <a:gd name="connsiteX28" fmla="*/ 10703208 w 11861443"/>
                        <a:gd name="connsiteY28" fmla="*/ 6471634 h 6471634"/>
                        <a:gd name="connsiteX29" fmla="*/ 9886862 w 11861443"/>
                        <a:gd name="connsiteY29" fmla="*/ 6471634 h 6471634"/>
                        <a:gd name="connsiteX30" fmla="*/ 9426359 w 11861443"/>
                        <a:gd name="connsiteY30" fmla="*/ 6471634 h 6471634"/>
                        <a:gd name="connsiteX31" fmla="*/ 8610012 w 11861443"/>
                        <a:gd name="connsiteY31" fmla="*/ 6471634 h 6471634"/>
                        <a:gd name="connsiteX32" fmla="*/ 8268124 w 11861443"/>
                        <a:gd name="connsiteY32" fmla="*/ 6471634 h 6471634"/>
                        <a:gd name="connsiteX33" fmla="*/ 7451777 w 11861443"/>
                        <a:gd name="connsiteY33" fmla="*/ 6471634 h 6471634"/>
                        <a:gd name="connsiteX34" fmla="*/ 6991274 w 11861443"/>
                        <a:gd name="connsiteY34" fmla="*/ 6471634 h 6471634"/>
                        <a:gd name="connsiteX35" fmla="*/ 6649385 w 11861443"/>
                        <a:gd name="connsiteY35" fmla="*/ 6471634 h 6471634"/>
                        <a:gd name="connsiteX36" fmla="*/ 6188882 w 11861443"/>
                        <a:gd name="connsiteY36" fmla="*/ 6471634 h 6471634"/>
                        <a:gd name="connsiteX37" fmla="*/ 5372536 w 11861443"/>
                        <a:gd name="connsiteY37" fmla="*/ 6471634 h 6471634"/>
                        <a:gd name="connsiteX38" fmla="*/ 4912033 w 11861443"/>
                        <a:gd name="connsiteY38" fmla="*/ 6471634 h 6471634"/>
                        <a:gd name="connsiteX39" fmla="*/ 4570144 w 11861443"/>
                        <a:gd name="connsiteY39" fmla="*/ 6471634 h 6471634"/>
                        <a:gd name="connsiteX40" fmla="*/ 4109641 w 11861443"/>
                        <a:gd name="connsiteY40" fmla="*/ 6471634 h 6471634"/>
                        <a:gd name="connsiteX41" fmla="*/ 3530524 w 11861443"/>
                        <a:gd name="connsiteY41" fmla="*/ 6471634 h 6471634"/>
                        <a:gd name="connsiteX42" fmla="*/ 2832792 w 11861443"/>
                        <a:gd name="connsiteY42" fmla="*/ 6471634 h 6471634"/>
                        <a:gd name="connsiteX43" fmla="*/ 2372289 w 11861443"/>
                        <a:gd name="connsiteY43" fmla="*/ 6471634 h 6471634"/>
                        <a:gd name="connsiteX44" fmla="*/ 1437328 w 11861443"/>
                        <a:gd name="connsiteY44" fmla="*/ 6471634 h 6471634"/>
                        <a:gd name="connsiteX45" fmla="*/ 739596 w 11861443"/>
                        <a:gd name="connsiteY45" fmla="*/ 6471634 h 6471634"/>
                        <a:gd name="connsiteX46" fmla="*/ 0 w 11861443"/>
                        <a:gd name="connsiteY46" fmla="*/ 6471634 h 6471634"/>
                        <a:gd name="connsiteX47" fmla="*/ 0 w 11861443"/>
                        <a:gd name="connsiteY47" fmla="*/ 5759754 h 6471634"/>
                        <a:gd name="connsiteX48" fmla="*/ 0 w 11861443"/>
                        <a:gd name="connsiteY48" fmla="*/ 5112591 h 6471634"/>
                        <a:gd name="connsiteX49" fmla="*/ 0 w 11861443"/>
                        <a:gd name="connsiteY49" fmla="*/ 4530144 h 6471634"/>
                        <a:gd name="connsiteX50" fmla="*/ 0 w 11861443"/>
                        <a:gd name="connsiteY50" fmla="*/ 3818264 h 6471634"/>
                        <a:gd name="connsiteX51" fmla="*/ 0 w 11861443"/>
                        <a:gd name="connsiteY51" fmla="*/ 3171101 h 6471634"/>
                        <a:gd name="connsiteX52" fmla="*/ 0 w 11861443"/>
                        <a:gd name="connsiteY52" fmla="*/ 2394505 h 6471634"/>
                        <a:gd name="connsiteX53" fmla="*/ 0 w 11861443"/>
                        <a:gd name="connsiteY53" fmla="*/ 1617909 h 6471634"/>
                        <a:gd name="connsiteX54" fmla="*/ 0 w 11861443"/>
                        <a:gd name="connsiteY54" fmla="*/ 906029 h 6471634"/>
                        <a:gd name="connsiteX55" fmla="*/ 0 w 11861443"/>
                        <a:gd name="connsiteY55" fmla="*/ 0 h 647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861443" h="6471634" extrusionOk="0">
                          <a:moveTo>
                            <a:pt x="0" y="0"/>
                          </a:moveTo>
                          <a:cubicBezTo>
                            <a:pt x="263380" y="4506"/>
                            <a:pt x="454741" y="6161"/>
                            <a:pt x="579118" y="0"/>
                          </a:cubicBezTo>
                          <a:cubicBezTo>
                            <a:pt x="703495" y="-6161"/>
                            <a:pt x="792753" y="-45"/>
                            <a:pt x="921006" y="0"/>
                          </a:cubicBezTo>
                          <a:cubicBezTo>
                            <a:pt x="1049259" y="45"/>
                            <a:pt x="1473776" y="-23214"/>
                            <a:pt x="1855967" y="0"/>
                          </a:cubicBezTo>
                          <a:cubicBezTo>
                            <a:pt x="2238158" y="23214"/>
                            <a:pt x="2247132" y="5104"/>
                            <a:pt x="2435084" y="0"/>
                          </a:cubicBezTo>
                          <a:cubicBezTo>
                            <a:pt x="2623036" y="-5104"/>
                            <a:pt x="2879604" y="28245"/>
                            <a:pt x="3014202" y="0"/>
                          </a:cubicBezTo>
                          <a:cubicBezTo>
                            <a:pt x="3148800" y="-28245"/>
                            <a:pt x="3706563" y="-41440"/>
                            <a:pt x="3949163" y="0"/>
                          </a:cubicBezTo>
                          <a:cubicBezTo>
                            <a:pt x="4191763" y="41440"/>
                            <a:pt x="4260470" y="20553"/>
                            <a:pt x="4409666" y="0"/>
                          </a:cubicBezTo>
                          <a:cubicBezTo>
                            <a:pt x="4558862" y="-20553"/>
                            <a:pt x="4908339" y="20035"/>
                            <a:pt x="5344627" y="0"/>
                          </a:cubicBezTo>
                          <a:cubicBezTo>
                            <a:pt x="5780915" y="-20035"/>
                            <a:pt x="5864242" y="39185"/>
                            <a:pt x="6279587" y="0"/>
                          </a:cubicBezTo>
                          <a:cubicBezTo>
                            <a:pt x="6694932" y="-39185"/>
                            <a:pt x="6682568" y="-13416"/>
                            <a:pt x="6977319" y="0"/>
                          </a:cubicBezTo>
                          <a:cubicBezTo>
                            <a:pt x="7272070" y="13416"/>
                            <a:pt x="7652572" y="-6521"/>
                            <a:pt x="7912280" y="0"/>
                          </a:cubicBezTo>
                          <a:cubicBezTo>
                            <a:pt x="8171988" y="6521"/>
                            <a:pt x="8325998" y="-3551"/>
                            <a:pt x="8491398" y="0"/>
                          </a:cubicBezTo>
                          <a:cubicBezTo>
                            <a:pt x="8656798" y="3551"/>
                            <a:pt x="8889208" y="26419"/>
                            <a:pt x="9070515" y="0"/>
                          </a:cubicBezTo>
                          <a:cubicBezTo>
                            <a:pt x="9251822" y="-26419"/>
                            <a:pt x="9483322" y="-28746"/>
                            <a:pt x="9886862" y="0"/>
                          </a:cubicBezTo>
                          <a:cubicBezTo>
                            <a:pt x="10290402" y="28746"/>
                            <a:pt x="10321727" y="-3162"/>
                            <a:pt x="10465979" y="0"/>
                          </a:cubicBezTo>
                          <a:cubicBezTo>
                            <a:pt x="10610231" y="3162"/>
                            <a:pt x="11164280" y="-59688"/>
                            <a:pt x="11861443" y="0"/>
                          </a:cubicBezTo>
                          <a:cubicBezTo>
                            <a:pt x="11884310" y="234834"/>
                            <a:pt x="11893980" y="486805"/>
                            <a:pt x="11861443" y="776596"/>
                          </a:cubicBezTo>
                          <a:cubicBezTo>
                            <a:pt x="11828906" y="1066387"/>
                            <a:pt x="11833044" y="1194366"/>
                            <a:pt x="11861443" y="1488476"/>
                          </a:cubicBezTo>
                          <a:cubicBezTo>
                            <a:pt x="11889842" y="1782586"/>
                            <a:pt x="11891933" y="2029271"/>
                            <a:pt x="11861443" y="2200356"/>
                          </a:cubicBezTo>
                          <a:cubicBezTo>
                            <a:pt x="11830953" y="2371441"/>
                            <a:pt x="11852243" y="2497416"/>
                            <a:pt x="11861443" y="2653370"/>
                          </a:cubicBezTo>
                          <a:cubicBezTo>
                            <a:pt x="11870643" y="2809324"/>
                            <a:pt x="11857837" y="3006176"/>
                            <a:pt x="11861443" y="3171101"/>
                          </a:cubicBezTo>
                          <a:cubicBezTo>
                            <a:pt x="11865049" y="3336026"/>
                            <a:pt x="11883264" y="3674644"/>
                            <a:pt x="11861443" y="3882980"/>
                          </a:cubicBezTo>
                          <a:cubicBezTo>
                            <a:pt x="11839622" y="4091316"/>
                            <a:pt x="11863877" y="4280813"/>
                            <a:pt x="11861443" y="4465427"/>
                          </a:cubicBezTo>
                          <a:cubicBezTo>
                            <a:pt x="11859009" y="4650041"/>
                            <a:pt x="11870551" y="4844945"/>
                            <a:pt x="11861443" y="4983158"/>
                          </a:cubicBezTo>
                          <a:cubicBezTo>
                            <a:pt x="11852335" y="5121371"/>
                            <a:pt x="11840965" y="5382132"/>
                            <a:pt x="11861443" y="5695038"/>
                          </a:cubicBezTo>
                          <a:cubicBezTo>
                            <a:pt x="11881921" y="6007944"/>
                            <a:pt x="11845764" y="6182191"/>
                            <a:pt x="11861443" y="6471634"/>
                          </a:cubicBezTo>
                          <a:cubicBezTo>
                            <a:pt x="11537164" y="6471222"/>
                            <a:pt x="11487255" y="6467647"/>
                            <a:pt x="11163711" y="6471634"/>
                          </a:cubicBezTo>
                          <a:cubicBezTo>
                            <a:pt x="10840167" y="6475621"/>
                            <a:pt x="10848052" y="6473033"/>
                            <a:pt x="10703208" y="6471634"/>
                          </a:cubicBezTo>
                          <a:cubicBezTo>
                            <a:pt x="10558364" y="6470235"/>
                            <a:pt x="10116199" y="6436118"/>
                            <a:pt x="9886862" y="6471634"/>
                          </a:cubicBezTo>
                          <a:cubicBezTo>
                            <a:pt x="9657525" y="6507150"/>
                            <a:pt x="9532384" y="6491989"/>
                            <a:pt x="9426359" y="6471634"/>
                          </a:cubicBezTo>
                          <a:cubicBezTo>
                            <a:pt x="9320334" y="6451279"/>
                            <a:pt x="8952854" y="6453073"/>
                            <a:pt x="8610012" y="6471634"/>
                          </a:cubicBezTo>
                          <a:cubicBezTo>
                            <a:pt x="8267170" y="6490195"/>
                            <a:pt x="8411762" y="6467984"/>
                            <a:pt x="8268124" y="6471634"/>
                          </a:cubicBezTo>
                          <a:cubicBezTo>
                            <a:pt x="8124486" y="6475284"/>
                            <a:pt x="7779172" y="6447570"/>
                            <a:pt x="7451777" y="6471634"/>
                          </a:cubicBezTo>
                          <a:cubicBezTo>
                            <a:pt x="7124382" y="6495698"/>
                            <a:pt x="7173915" y="6463390"/>
                            <a:pt x="6991274" y="6471634"/>
                          </a:cubicBezTo>
                          <a:cubicBezTo>
                            <a:pt x="6808633" y="6479878"/>
                            <a:pt x="6811912" y="6480064"/>
                            <a:pt x="6649385" y="6471634"/>
                          </a:cubicBezTo>
                          <a:cubicBezTo>
                            <a:pt x="6486858" y="6463204"/>
                            <a:pt x="6394773" y="6493480"/>
                            <a:pt x="6188882" y="6471634"/>
                          </a:cubicBezTo>
                          <a:cubicBezTo>
                            <a:pt x="5982991" y="6449788"/>
                            <a:pt x="5776768" y="6496481"/>
                            <a:pt x="5372536" y="6471634"/>
                          </a:cubicBezTo>
                          <a:cubicBezTo>
                            <a:pt x="4968304" y="6446787"/>
                            <a:pt x="5070671" y="6493402"/>
                            <a:pt x="4912033" y="6471634"/>
                          </a:cubicBezTo>
                          <a:cubicBezTo>
                            <a:pt x="4753395" y="6449866"/>
                            <a:pt x="4731990" y="6482010"/>
                            <a:pt x="4570144" y="6471634"/>
                          </a:cubicBezTo>
                          <a:cubicBezTo>
                            <a:pt x="4408298" y="6461258"/>
                            <a:pt x="4242477" y="6483334"/>
                            <a:pt x="4109641" y="6471634"/>
                          </a:cubicBezTo>
                          <a:cubicBezTo>
                            <a:pt x="3976805" y="6459934"/>
                            <a:pt x="3750506" y="6496751"/>
                            <a:pt x="3530524" y="6471634"/>
                          </a:cubicBezTo>
                          <a:cubicBezTo>
                            <a:pt x="3310542" y="6446517"/>
                            <a:pt x="3058686" y="6481489"/>
                            <a:pt x="2832792" y="6471634"/>
                          </a:cubicBezTo>
                          <a:cubicBezTo>
                            <a:pt x="2606898" y="6461779"/>
                            <a:pt x="2466982" y="6476231"/>
                            <a:pt x="2372289" y="6471634"/>
                          </a:cubicBezTo>
                          <a:cubicBezTo>
                            <a:pt x="2277596" y="6467037"/>
                            <a:pt x="1658388" y="6477164"/>
                            <a:pt x="1437328" y="6471634"/>
                          </a:cubicBezTo>
                          <a:cubicBezTo>
                            <a:pt x="1216268" y="6466104"/>
                            <a:pt x="1027943" y="6484822"/>
                            <a:pt x="739596" y="6471634"/>
                          </a:cubicBezTo>
                          <a:cubicBezTo>
                            <a:pt x="451249" y="6458446"/>
                            <a:pt x="359056" y="6481832"/>
                            <a:pt x="0" y="6471634"/>
                          </a:cubicBezTo>
                          <a:cubicBezTo>
                            <a:pt x="-629" y="6252798"/>
                            <a:pt x="28301" y="6008666"/>
                            <a:pt x="0" y="5759754"/>
                          </a:cubicBezTo>
                          <a:cubicBezTo>
                            <a:pt x="-28301" y="5510842"/>
                            <a:pt x="14814" y="5242398"/>
                            <a:pt x="0" y="5112591"/>
                          </a:cubicBezTo>
                          <a:cubicBezTo>
                            <a:pt x="-14814" y="4982784"/>
                            <a:pt x="11897" y="4777093"/>
                            <a:pt x="0" y="4530144"/>
                          </a:cubicBezTo>
                          <a:cubicBezTo>
                            <a:pt x="-11897" y="4283195"/>
                            <a:pt x="-12119" y="4029844"/>
                            <a:pt x="0" y="3818264"/>
                          </a:cubicBezTo>
                          <a:cubicBezTo>
                            <a:pt x="12119" y="3606684"/>
                            <a:pt x="-28032" y="3328989"/>
                            <a:pt x="0" y="3171101"/>
                          </a:cubicBezTo>
                          <a:cubicBezTo>
                            <a:pt x="28032" y="3013213"/>
                            <a:pt x="-19097" y="2778196"/>
                            <a:pt x="0" y="2394505"/>
                          </a:cubicBezTo>
                          <a:cubicBezTo>
                            <a:pt x="19097" y="2010814"/>
                            <a:pt x="21261" y="1843422"/>
                            <a:pt x="0" y="1617909"/>
                          </a:cubicBezTo>
                          <a:cubicBezTo>
                            <a:pt x="-21261" y="1392396"/>
                            <a:pt x="12481" y="1244902"/>
                            <a:pt x="0" y="906029"/>
                          </a:cubicBezTo>
                          <a:cubicBezTo>
                            <a:pt x="-12481" y="567156"/>
                            <a:pt x="16800" y="345301"/>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BB0E2D60-1A10-4C90-9085-4FE027FD6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61124" cy="761124"/>
            </a:xfrm>
            <a:prstGeom prst="rect">
              <a:avLst/>
            </a:prstGeom>
          </p:spPr>
        </p:pic>
        <p:pic>
          <p:nvPicPr>
            <p:cNvPr id="9" name="Picture 8">
              <a:extLst>
                <a:ext uri="{FF2B5EF4-FFF2-40B4-BE49-F238E27FC236}">
                  <a16:creationId xmlns:a16="http://schemas.microsoft.com/office/drawing/2014/main" id="{1D5D2011-7D73-4EA9-AAF3-683890F5CA63}"/>
                </a:ext>
              </a:extLst>
            </p:cNvPr>
            <p:cNvPicPr>
              <a:picLocks noChangeAspect="1"/>
            </p:cNvPicPr>
            <p:nvPr/>
          </p:nvPicPr>
          <p:blipFill rotWithShape="1">
            <a:blip r:embed="rId3">
              <a:extLst>
                <a:ext uri="{28A0092B-C50C-407E-A947-70E740481C1C}">
                  <a14:useLocalDpi xmlns:a14="http://schemas.microsoft.com/office/drawing/2010/main" val="0"/>
                </a:ext>
              </a:extLst>
            </a:blip>
            <a:srcRect l="13245" t="8450" r="18203" b="37119"/>
            <a:stretch/>
          </p:blipFill>
          <p:spPr>
            <a:xfrm>
              <a:off x="11387139" y="0"/>
              <a:ext cx="804862" cy="761124"/>
            </a:xfrm>
            <a:prstGeom prst="rect">
              <a:avLst/>
            </a:prstGeom>
          </p:spPr>
        </p:pic>
      </p:grpSp>
    </p:spTree>
    <p:extLst>
      <p:ext uri="{BB962C8B-B14F-4D97-AF65-F5344CB8AC3E}">
        <p14:creationId xmlns:p14="http://schemas.microsoft.com/office/powerpoint/2010/main" val="2542473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5285C1-1D35-48D8-B600-5825D754F24A}"/>
              </a:ext>
            </a:extLst>
          </p:cNvPr>
          <p:cNvSpPr txBox="1"/>
          <p:nvPr/>
        </p:nvSpPr>
        <p:spPr>
          <a:xfrm>
            <a:off x="380562" y="776410"/>
            <a:ext cx="6984514" cy="523220"/>
          </a:xfrm>
          <a:prstGeom prst="rect">
            <a:avLst/>
          </a:prstGeom>
          <a:noFill/>
        </p:spPr>
        <p:txBody>
          <a:bodyPr wrap="square" rtlCol="0">
            <a:spAutoFit/>
          </a:bodyPr>
          <a:lstStyle/>
          <a:p>
            <a:pPr lvl="0">
              <a:buSzPts val="1400"/>
            </a:pPr>
            <a:r>
              <a:rPr lang="en-IN" sz="2800" b="1" i="0" dirty="0">
                <a:effectLst/>
                <a:latin typeface="SegoeUIVariable"/>
              </a:rPr>
              <a:t>Technical Feasibility</a:t>
            </a:r>
            <a:endParaRPr lang="en-IN" sz="2800" b="1" kern="50" dirty="0">
              <a:effectLst/>
              <a:latin typeface="Baloo Bhai 2" pitchFamily="2" charset="0"/>
              <a:ea typeface="SimSun" panose="02010600030101010101" pitchFamily="2" charset="-122"/>
              <a:cs typeface="Baloo Bhai 2" pitchFamily="2" charset="0"/>
            </a:endParaRPr>
          </a:p>
        </p:txBody>
      </p:sp>
      <p:sp>
        <p:nvSpPr>
          <p:cNvPr id="11" name="Subtitle 2">
            <a:extLst>
              <a:ext uri="{FF2B5EF4-FFF2-40B4-BE49-F238E27FC236}">
                <a16:creationId xmlns:a16="http://schemas.microsoft.com/office/drawing/2014/main" id="{D0417546-38B4-4251-A026-2E224ACEE08D}"/>
              </a:ext>
            </a:extLst>
          </p:cNvPr>
          <p:cNvSpPr>
            <a:spLocks noGrp="1"/>
          </p:cNvSpPr>
          <p:nvPr>
            <p:ph type="subTitle" idx="1"/>
          </p:nvPr>
        </p:nvSpPr>
        <p:spPr>
          <a:xfrm>
            <a:off x="761124" y="1593317"/>
            <a:ext cx="11081454" cy="4987787"/>
          </a:xfrm>
        </p:spPr>
        <p:txBody>
          <a:bodyPr>
            <a:normAutofit/>
          </a:bodyPr>
          <a:lstStyle/>
          <a:p>
            <a:pPr algn="l"/>
            <a:r>
              <a:rPr lang="en-US" sz="2000" b="1" i="0" dirty="0">
                <a:effectLst/>
                <a:latin typeface="Baloo Bhai 2" pitchFamily="2" charset="0"/>
                <a:cs typeface="Baloo Bhai 2" pitchFamily="2" charset="0"/>
              </a:rPr>
              <a:t>Purpose</a:t>
            </a:r>
          </a:p>
          <a:p>
            <a:pPr marL="285750" indent="-285750" algn="l">
              <a:buFont typeface="Arial" panose="020B0604020202020204" pitchFamily="34" charset="0"/>
              <a:buChar char="•"/>
            </a:pPr>
            <a:r>
              <a:rPr lang="en-US" sz="1800" b="0" i="0" cap="none" dirty="0">
                <a:effectLst/>
                <a:latin typeface="Arial" panose="020B0604020202020204" pitchFamily="34" charset="0"/>
                <a:cs typeface="Arial" panose="020B0604020202020204" pitchFamily="34" charset="0"/>
              </a:rPr>
              <a:t>Assess whether the proposed car rental system can be developed using available technology and tools.</a:t>
            </a:r>
          </a:p>
          <a:p>
            <a:pPr marL="285750" indent="-285750" algn="l">
              <a:buFont typeface="Arial" panose="020B0604020202020204" pitchFamily="34" charset="0"/>
              <a:buChar char="•"/>
            </a:pPr>
            <a:endParaRPr lang="en-US" sz="1800" b="0" i="0" cap="none" dirty="0">
              <a:effectLst/>
              <a:latin typeface="Arial" panose="020B0604020202020204" pitchFamily="34" charset="0"/>
              <a:cs typeface="Arial" panose="020B0604020202020204" pitchFamily="34" charset="0"/>
            </a:endParaRPr>
          </a:p>
          <a:p>
            <a:pPr algn="l"/>
            <a:r>
              <a:rPr lang="en-US" sz="2000" b="1" i="0" dirty="0">
                <a:effectLst/>
                <a:latin typeface="Baloo Bhai 2" pitchFamily="2" charset="0"/>
                <a:cs typeface="Baloo Bhai 2" pitchFamily="2" charset="0"/>
              </a:rPr>
              <a:t>Questions to Address</a:t>
            </a:r>
            <a:endParaRPr lang="en-US" sz="2000" b="0" i="0" dirty="0">
              <a:effectLst/>
              <a:latin typeface="Baloo Bhai 2" pitchFamily="2" charset="0"/>
              <a:cs typeface="Baloo Bhai 2" pitchFamily="2" charset="0"/>
            </a:endParaRPr>
          </a:p>
          <a:p>
            <a:pPr marL="285750" lvl="1" indent="-285750" algn="l">
              <a:buFont typeface="Arial" panose="020B0604020202020204" pitchFamily="34" charset="0"/>
              <a:buChar char="•"/>
            </a:pPr>
            <a:r>
              <a:rPr lang="en-US" sz="1800" b="0" i="0" dirty="0">
                <a:effectLst/>
                <a:latin typeface="Arial" panose="020B0604020202020204" pitchFamily="34" charset="0"/>
                <a:cs typeface="Arial" panose="020B0604020202020204" pitchFamily="34" charset="0"/>
              </a:rPr>
              <a:t>Are the required technical skills and expertise available within the team or organization?</a:t>
            </a:r>
          </a:p>
          <a:p>
            <a:pPr marL="285750" lvl="1" indent="-285750" algn="l">
              <a:buFont typeface="Arial" panose="020B0604020202020204" pitchFamily="34" charset="0"/>
              <a:buChar char="•"/>
            </a:pPr>
            <a:r>
              <a:rPr lang="en-US" sz="1800" b="0" i="0" dirty="0">
                <a:effectLst/>
                <a:latin typeface="Arial" panose="020B0604020202020204" pitchFamily="34" charset="0"/>
                <a:cs typeface="Arial" panose="020B0604020202020204" pitchFamily="34" charset="0"/>
              </a:rPr>
              <a:t>Can the system be built within the desired timeframe?</a:t>
            </a:r>
          </a:p>
          <a:p>
            <a:pPr marL="285750" lvl="1" indent="-285750" algn="l">
              <a:buFont typeface="Arial" panose="020B0604020202020204" pitchFamily="34" charset="0"/>
              <a:buChar char="•"/>
            </a:pPr>
            <a:r>
              <a:rPr lang="en-US" sz="1800" b="0" i="0" dirty="0">
                <a:effectLst/>
                <a:latin typeface="Arial" panose="020B0604020202020204" pitchFamily="34" charset="0"/>
                <a:cs typeface="Arial" panose="020B0604020202020204" pitchFamily="34" charset="0"/>
              </a:rPr>
              <a:t>Are there any technical constraints or limitations?</a:t>
            </a:r>
          </a:p>
          <a:p>
            <a:pPr marL="285750" lvl="1" indent="-285750" algn="l">
              <a:buFont typeface="Arial" panose="020B0604020202020204" pitchFamily="34" charset="0"/>
              <a:buChar char="•"/>
            </a:pPr>
            <a:endParaRPr lang="en-US" sz="1800" b="0" i="0" dirty="0">
              <a:effectLst/>
              <a:latin typeface="Arial" panose="020B0604020202020204" pitchFamily="34" charset="0"/>
              <a:cs typeface="Arial" panose="020B0604020202020204" pitchFamily="34" charset="0"/>
            </a:endParaRPr>
          </a:p>
          <a:p>
            <a:pPr algn="l"/>
            <a:r>
              <a:rPr lang="en-US" sz="2000" b="1" i="0" dirty="0">
                <a:effectLst/>
                <a:latin typeface="Baloo Bhai 2" pitchFamily="2" charset="0"/>
                <a:cs typeface="Baloo Bhai 2" pitchFamily="2" charset="0"/>
              </a:rPr>
              <a:t>Outcome</a:t>
            </a:r>
            <a:endParaRPr lang="en-US" sz="2000" b="0" i="0" dirty="0">
              <a:effectLst/>
              <a:latin typeface="Baloo Bhai 2" pitchFamily="2" charset="0"/>
              <a:cs typeface="Baloo Bhai 2" pitchFamily="2" charset="0"/>
            </a:endParaRPr>
          </a:p>
          <a:p>
            <a:pPr marL="285750" indent="-285750" algn="l">
              <a:buFont typeface="Arial" panose="020B0604020202020204" pitchFamily="34" charset="0"/>
              <a:buChar char="•"/>
            </a:pPr>
            <a:r>
              <a:rPr lang="en-US" sz="1800" b="0" i="0" cap="none" dirty="0">
                <a:effectLst/>
                <a:latin typeface="Arial" panose="020B0604020202020204" pitchFamily="34" charset="0"/>
                <a:cs typeface="Arial" panose="020B0604020202020204" pitchFamily="34" charset="0"/>
              </a:rPr>
              <a:t>Determines if the project is technically achievable.</a:t>
            </a:r>
          </a:p>
          <a:p>
            <a:pPr marL="285750" indent="-285750" algn="l">
              <a:buFont typeface="Arial" panose="020B0604020202020204" pitchFamily="34" charset="0"/>
              <a:buChar char="•"/>
            </a:pPr>
            <a:endParaRPr lang="en-US" sz="1600" b="0" i="0" cap="none" dirty="0">
              <a:effectLst/>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endParaRPr lang="en-IN" sz="2000" kern="50" cap="none" dirty="0">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endParaRPr lang="en-US" sz="2000" cap="none" dirty="0">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9B715F10-E57A-439A-9DDE-94FE1DDC7BC6}"/>
              </a:ext>
            </a:extLst>
          </p:cNvPr>
          <p:cNvGrpSpPr/>
          <p:nvPr/>
        </p:nvGrpSpPr>
        <p:grpSpPr>
          <a:xfrm>
            <a:off x="0" y="0"/>
            <a:ext cx="12192001" cy="6748530"/>
            <a:chOff x="0" y="0"/>
            <a:chExt cx="12192001" cy="6748530"/>
          </a:xfrm>
        </p:grpSpPr>
        <p:sp>
          <p:nvSpPr>
            <p:cNvPr id="7" name="Rectangle 6">
              <a:extLst>
                <a:ext uri="{FF2B5EF4-FFF2-40B4-BE49-F238E27FC236}">
                  <a16:creationId xmlns:a16="http://schemas.microsoft.com/office/drawing/2014/main" id="{DC64A6D9-8302-478A-88DB-21B4C78537B5}"/>
                </a:ext>
              </a:extLst>
            </p:cNvPr>
            <p:cNvSpPr/>
            <p:nvPr/>
          </p:nvSpPr>
          <p:spPr>
            <a:xfrm>
              <a:off x="167425" y="276896"/>
              <a:ext cx="11861443" cy="6471634"/>
            </a:xfrm>
            <a:prstGeom prst="rect">
              <a:avLst/>
            </a:prstGeom>
            <a:noFill/>
            <a:ln>
              <a:solidFill>
                <a:schemeClr val="tx1"/>
              </a:solidFill>
              <a:extLst>
                <a:ext uri="{C807C97D-BFC1-408E-A445-0C87EB9F89A2}">
                  <ask:lineSketchStyleProps xmlns:ask="http://schemas.microsoft.com/office/drawing/2018/sketchyshapes" sd="1219033472">
                    <a:custGeom>
                      <a:avLst/>
                      <a:gdLst>
                        <a:gd name="connsiteX0" fmla="*/ 0 w 11861443"/>
                        <a:gd name="connsiteY0" fmla="*/ 0 h 6471634"/>
                        <a:gd name="connsiteX1" fmla="*/ 579118 w 11861443"/>
                        <a:gd name="connsiteY1" fmla="*/ 0 h 6471634"/>
                        <a:gd name="connsiteX2" fmla="*/ 921006 w 11861443"/>
                        <a:gd name="connsiteY2" fmla="*/ 0 h 6471634"/>
                        <a:gd name="connsiteX3" fmla="*/ 1855967 w 11861443"/>
                        <a:gd name="connsiteY3" fmla="*/ 0 h 6471634"/>
                        <a:gd name="connsiteX4" fmla="*/ 2435084 w 11861443"/>
                        <a:gd name="connsiteY4" fmla="*/ 0 h 6471634"/>
                        <a:gd name="connsiteX5" fmla="*/ 3014202 w 11861443"/>
                        <a:gd name="connsiteY5" fmla="*/ 0 h 6471634"/>
                        <a:gd name="connsiteX6" fmla="*/ 3949163 w 11861443"/>
                        <a:gd name="connsiteY6" fmla="*/ 0 h 6471634"/>
                        <a:gd name="connsiteX7" fmla="*/ 4409666 w 11861443"/>
                        <a:gd name="connsiteY7" fmla="*/ 0 h 6471634"/>
                        <a:gd name="connsiteX8" fmla="*/ 5344627 w 11861443"/>
                        <a:gd name="connsiteY8" fmla="*/ 0 h 6471634"/>
                        <a:gd name="connsiteX9" fmla="*/ 6279587 w 11861443"/>
                        <a:gd name="connsiteY9" fmla="*/ 0 h 6471634"/>
                        <a:gd name="connsiteX10" fmla="*/ 6977319 w 11861443"/>
                        <a:gd name="connsiteY10" fmla="*/ 0 h 6471634"/>
                        <a:gd name="connsiteX11" fmla="*/ 7912280 w 11861443"/>
                        <a:gd name="connsiteY11" fmla="*/ 0 h 6471634"/>
                        <a:gd name="connsiteX12" fmla="*/ 8491398 w 11861443"/>
                        <a:gd name="connsiteY12" fmla="*/ 0 h 6471634"/>
                        <a:gd name="connsiteX13" fmla="*/ 9070515 w 11861443"/>
                        <a:gd name="connsiteY13" fmla="*/ 0 h 6471634"/>
                        <a:gd name="connsiteX14" fmla="*/ 9886862 w 11861443"/>
                        <a:gd name="connsiteY14" fmla="*/ 0 h 6471634"/>
                        <a:gd name="connsiteX15" fmla="*/ 10465979 w 11861443"/>
                        <a:gd name="connsiteY15" fmla="*/ 0 h 6471634"/>
                        <a:gd name="connsiteX16" fmla="*/ 11861443 w 11861443"/>
                        <a:gd name="connsiteY16" fmla="*/ 0 h 6471634"/>
                        <a:gd name="connsiteX17" fmla="*/ 11861443 w 11861443"/>
                        <a:gd name="connsiteY17" fmla="*/ 776596 h 6471634"/>
                        <a:gd name="connsiteX18" fmla="*/ 11861443 w 11861443"/>
                        <a:gd name="connsiteY18" fmla="*/ 1488476 h 6471634"/>
                        <a:gd name="connsiteX19" fmla="*/ 11861443 w 11861443"/>
                        <a:gd name="connsiteY19" fmla="*/ 2200356 h 6471634"/>
                        <a:gd name="connsiteX20" fmla="*/ 11861443 w 11861443"/>
                        <a:gd name="connsiteY20" fmla="*/ 2653370 h 6471634"/>
                        <a:gd name="connsiteX21" fmla="*/ 11861443 w 11861443"/>
                        <a:gd name="connsiteY21" fmla="*/ 3171101 h 6471634"/>
                        <a:gd name="connsiteX22" fmla="*/ 11861443 w 11861443"/>
                        <a:gd name="connsiteY22" fmla="*/ 3882980 h 6471634"/>
                        <a:gd name="connsiteX23" fmla="*/ 11861443 w 11861443"/>
                        <a:gd name="connsiteY23" fmla="*/ 4465427 h 6471634"/>
                        <a:gd name="connsiteX24" fmla="*/ 11861443 w 11861443"/>
                        <a:gd name="connsiteY24" fmla="*/ 4983158 h 6471634"/>
                        <a:gd name="connsiteX25" fmla="*/ 11861443 w 11861443"/>
                        <a:gd name="connsiteY25" fmla="*/ 5695038 h 6471634"/>
                        <a:gd name="connsiteX26" fmla="*/ 11861443 w 11861443"/>
                        <a:gd name="connsiteY26" fmla="*/ 6471634 h 6471634"/>
                        <a:gd name="connsiteX27" fmla="*/ 11163711 w 11861443"/>
                        <a:gd name="connsiteY27" fmla="*/ 6471634 h 6471634"/>
                        <a:gd name="connsiteX28" fmla="*/ 10703208 w 11861443"/>
                        <a:gd name="connsiteY28" fmla="*/ 6471634 h 6471634"/>
                        <a:gd name="connsiteX29" fmla="*/ 9886862 w 11861443"/>
                        <a:gd name="connsiteY29" fmla="*/ 6471634 h 6471634"/>
                        <a:gd name="connsiteX30" fmla="*/ 9426359 w 11861443"/>
                        <a:gd name="connsiteY30" fmla="*/ 6471634 h 6471634"/>
                        <a:gd name="connsiteX31" fmla="*/ 8610012 w 11861443"/>
                        <a:gd name="connsiteY31" fmla="*/ 6471634 h 6471634"/>
                        <a:gd name="connsiteX32" fmla="*/ 8268124 w 11861443"/>
                        <a:gd name="connsiteY32" fmla="*/ 6471634 h 6471634"/>
                        <a:gd name="connsiteX33" fmla="*/ 7451777 w 11861443"/>
                        <a:gd name="connsiteY33" fmla="*/ 6471634 h 6471634"/>
                        <a:gd name="connsiteX34" fmla="*/ 6991274 w 11861443"/>
                        <a:gd name="connsiteY34" fmla="*/ 6471634 h 6471634"/>
                        <a:gd name="connsiteX35" fmla="*/ 6649385 w 11861443"/>
                        <a:gd name="connsiteY35" fmla="*/ 6471634 h 6471634"/>
                        <a:gd name="connsiteX36" fmla="*/ 6188882 w 11861443"/>
                        <a:gd name="connsiteY36" fmla="*/ 6471634 h 6471634"/>
                        <a:gd name="connsiteX37" fmla="*/ 5372536 w 11861443"/>
                        <a:gd name="connsiteY37" fmla="*/ 6471634 h 6471634"/>
                        <a:gd name="connsiteX38" fmla="*/ 4912033 w 11861443"/>
                        <a:gd name="connsiteY38" fmla="*/ 6471634 h 6471634"/>
                        <a:gd name="connsiteX39" fmla="*/ 4570144 w 11861443"/>
                        <a:gd name="connsiteY39" fmla="*/ 6471634 h 6471634"/>
                        <a:gd name="connsiteX40" fmla="*/ 4109641 w 11861443"/>
                        <a:gd name="connsiteY40" fmla="*/ 6471634 h 6471634"/>
                        <a:gd name="connsiteX41" fmla="*/ 3530524 w 11861443"/>
                        <a:gd name="connsiteY41" fmla="*/ 6471634 h 6471634"/>
                        <a:gd name="connsiteX42" fmla="*/ 2832792 w 11861443"/>
                        <a:gd name="connsiteY42" fmla="*/ 6471634 h 6471634"/>
                        <a:gd name="connsiteX43" fmla="*/ 2372289 w 11861443"/>
                        <a:gd name="connsiteY43" fmla="*/ 6471634 h 6471634"/>
                        <a:gd name="connsiteX44" fmla="*/ 1437328 w 11861443"/>
                        <a:gd name="connsiteY44" fmla="*/ 6471634 h 6471634"/>
                        <a:gd name="connsiteX45" fmla="*/ 739596 w 11861443"/>
                        <a:gd name="connsiteY45" fmla="*/ 6471634 h 6471634"/>
                        <a:gd name="connsiteX46" fmla="*/ 0 w 11861443"/>
                        <a:gd name="connsiteY46" fmla="*/ 6471634 h 6471634"/>
                        <a:gd name="connsiteX47" fmla="*/ 0 w 11861443"/>
                        <a:gd name="connsiteY47" fmla="*/ 5759754 h 6471634"/>
                        <a:gd name="connsiteX48" fmla="*/ 0 w 11861443"/>
                        <a:gd name="connsiteY48" fmla="*/ 5112591 h 6471634"/>
                        <a:gd name="connsiteX49" fmla="*/ 0 w 11861443"/>
                        <a:gd name="connsiteY49" fmla="*/ 4530144 h 6471634"/>
                        <a:gd name="connsiteX50" fmla="*/ 0 w 11861443"/>
                        <a:gd name="connsiteY50" fmla="*/ 3818264 h 6471634"/>
                        <a:gd name="connsiteX51" fmla="*/ 0 w 11861443"/>
                        <a:gd name="connsiteY51" fmla="*/ 3171101 h 6471634"/>
                        <a:gd name="connsiteX52" fmla="*/ 0 w 11861443"/>
                        <a:gd name="connsiteY52" fmla="*/ 2394505 h 6471634"/>
                        <a:gd name="connsiteX53" fmla="*/ 0 w 11861443"/>
                        <a:gd name="connsiteY53" fmla="*/ 1617909 h 6471634"/>
                        <a:gd name="connsiteX54" fmla="*/ 0 w 11861443"/>
                        <a:gd name="connsiteY54" fmla="*/ 906029 h 6471634"/>
                        <a:gd name="connsiteX55" fmla="*/ 0 w 11861443"/>
                        <a:gd name="connsiteY55" fmla="*/ 0 h 647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861443" h="6471634" extrusionOk="0">
                          <a:moveTo>
                            <a:pt x="0" y="0"/>
                          </a:moveTo>
                          <a:cubicBezTo>
                            <a:pt x="263380" y="4506"/>
                            <a:pt x="454741" y="6161"/>
                            <a:pt x="579118" y="0"/>
                          </a:cubicBezTo>
                          <a:cubicBezTo>
                            <a:pt x="703495" y="-6161"/>
                            <a:pt x="792753" y="-45"/>
                            <a:pt x="921006" y="0"/>
                          </a:cubicBezTo>
                          <a:cubicBezTo>
                            <a:pt x="1049259" y="45"/>
                            <a:pt x="1473776" y="-23214"/>
                            <a:pt x="1855967" y="0"/>
                          </a:cubicBezTo>
                          <a:cubicBezTo>
                            <a:pt x="2238158" y="23214"/>
                            <a:pt x="2247132" y="5104"/>
                            <a:pt x="2435084" y="0"/>
                          </a:cubicBezTo>
                          <a:cubicBezTo>
                            <a:pt x="2623036" y="-5104"/>
                            <a:pt x="2879604" y="28245"/>
                            <a:pt x="3014202" y="0"/>
                          </a:cubicBezTo>
                          <a:cubicBezTo>
                            <a:pt x="3148800" y="-28245"/>
                            <a:pt x="3706563" y="-41440"/>
                            <a:pt x="3949163" y="0"/>
                          </a:cubicBezTo>
                          <a:cubicBezTo>
                            <a:pt x="4191763" y="41440"/>
                            <a:pt x="4260470" y="20553"/>
                            <a:pt x="4409666" y="0"/>
                          </a:cubicBezTo>
                          <a:cubicBezTo>
                            <a:pt x="4558862" y="-20553"/>
                            <a:pt x="4908339" y="20035"/>
                            <a:pt x="5344627" y="0"/>
                          </a:cubicBezTo>
                          <a:cubicBezTo>
                            <a:pt x="5780915" y="-20035"/>
                            <a:pt x="5864242" y="39185"/>
                            <a:pt x="6279587" y="0"/>
                          </a:cubicBezTo>
                          <a:cubicBezTo>
                            <a:pt x="6694932" y="-39185"/>
                            <a:pt x="6682568" y="-13416"/>
                            <a:pt x="6977319" y="0"/>
                          </a:cubicBezTo>
                          <a:cubicBezTo>
                            <a:pt x="7272070" y="13416"/>
                            <a:pt x="7652572" y="-6521"/>
                            <a:pt x="7912280" y="0"/>
                          </a:cubicBezTo>
                          <a:cubicBezTo>
                            <a:pt x="8171988" y="6521"/>
                            <a:pt x="8325998" y="-3551"/>
                            <a:pt x="8491398" y="0"/>
                          </a:cubicBezTo>
                          <a:cubicBezTo>
                            <a:pt x="8656798" y="3551"/>
                            <a:pt x="8889208" y="26419"/>
                            <a:pt x="9070515" y="0"/>
                          </a:cubicBezTo>
                          <a:cubicBezTo>
                            <a:pt x="9251822" y="-26419"/>
                            <a:pt x="9483322" y="-28746"/>
                            <a:pt x="9886862" y="0"/>
                          </a:cubicBezTo>
                          <a:cubicBezTo>
                            <a:pt x="10290402" y="28746"/>
                            <a:pt x="10321727" y="-3162"/>
                            <a:pt x="10465979" y="0"/>
                          </a:cubicBezTo>
                          <a:cubicBezTo>
                            <a:pt x="10610231" y="3162"/>
                            <a:pt x="11164280" y="-59688"/>
                            <a:pt x="11861443" y="0"/>
                          </a:cubicBezTo>
                          <a:cubicBezTo>
                            <a:pt x="11884310" y="234834"/>
                            <a:pt x="11893980" y="486805"/>
                            <a:pt x="11861443" y="776596"/>
                          </a:cubicBezTo>
                          <a:cubicBezTo>
                            <a:pt x="11828906" y="1066387"/>
                            <a:pt x="11833044" y="1194366"/>
                            <a:pt x="11861443" y="1488476"/>
                          </a:cubicBezTo>
                          <a:cubicBezTo>
                            <a:pt x="11889842" y="1782586"/>
                            <a:pt x="11891933" y="2029271"/>
                            <a:pt x="11861443" y="2200356"/>
                          </a:cubicBezTo>
                          <a:cubicBezTo>
                            <a:pt x="11830953" y="2371441"/>
                            <a:pt x="11852243" y="2497416"/>
                            <a:pt x="11861443" y="2653370"/>
                          </a:cubicBezTo>
                          <a:cubicBezTo>
                            <a:pt x="11870643" y="2809324"/>
                            <a:pt x="11857837" y="3006176"/>
                            <a:pt x="11861443" y="3171101"/>
                          </a:cubicBezTo>
                          <a:cubicBezTo>
                            <a:pt x="11865049" y="3336026"/>
                            <a:pt x="11883264" y="3674644"/>
                            <a:pt x="11861443" y="3882980"/>
                          </a:cubicBezTo>
                          <a:cubicBezTo>
                            <a:pt x="11839622" y="4091316"/>
                            <a:pt x="11863877" y="4280813"/>
                            <a:pt x="11861443" y="4465427"/>
                          </a:cubicBezTo>
                          <a:cubicBezTo>
                            <a:pt x="11859009" y="4650041"/>
                            <a:pt x="11870551" y="4844945"/>
                            <a:pt x="11861443" y="4983158"/>
                          </a:cubicBezTo>
                          <a:cubicBezTo>
                            <a:pt x="11852335" y="5121371"/>
                            <a:pt x="11840965" y="5382132"/>
                            <a:pt x="11861443" y="5695038"/>
                          </a:cubicBezTo>
                          <a:cubicBezTo>
                            <a:pt x="11881921" y="6007944"/>
                            <a:pt x="11845764" y="6182191"/>
                            <a:pt x="11861443" y="6471634"/>
                          </a:cubicBezTo>
                          <a:cubicBezTo>
                            <a:pt x="11537164" y="6471222"/>
                            <a:pt x="11487255" y="6467647"/>
                            <a:pt x="11163711" y="6471634"/>
                          </a:cubicBezTo>
                          <a:cubicBezTo>
                            <a:pt x="10840167" y="6475621"/>
                            <a:pt x="10848052" y="6473033"/>
                            <a:pt x="10703208" y="6471634"/>
                          </a:cubicBezTo>
                          <a:cubicBezTo>
                            <a:pt x="10558364" y="6470235"/>
                            <a:pt x="10116199" y="6436118"/>
                            <a:pt x="9886862" y="6471634"/>
                          </a:cubicBezTo>
                          <a:cubicBezTo>
                            <a:pt x="9657525" y="6507150"/>
                            <a:pt x="9532384" y="6491989"/>
                            <a:pt x="9426359" y="6471634"/>
                          </a:cubicBezTo>
                          <a:cubicBezTo>
                            <a:pt x="9320334" y="6451279"/>
                            <a:pt x="8952854" y="6453073"/>
                            <a:pt x="8610012" y="6471634"/>
                          </a:cubicBezTo>
                          <a:cubicBezTo>
                            <a:pt x="8267170" y="6490195"/>
                            <a:pt x="8411762" y="6467984"/>
                            <a:pt x="8268124" y="6471634"/>
                          </a:cubicBezTo>
                          <a:cubicBezTo>
                            <a:pt x="8124486" y="6475284"/>
                            <a:pt x="7779172" y="6447570"/>
                            <a:pt x="7451777" y="6471634"/>
                          </a:cubicBezTo>
                          <a:cubicBezTo>
                            <a:pt x="7124382" y="6495698"/>
                            <a:pt x="7173915" y="6463390"/>
                            <a:pt x="6991274" y="6471634"/>
                          </a:cubicBezTo>
                          <a:cubicBezTo>
                            <a:pt x="6808633" y="6479878"/>
                            <a:pt x="6811912" y="6480064"/>
                            <a:pt x="6649385" y="6471634"/>
                          </a:cubicBezTo>
                          <a:cubicBezTo>
                            <a:pt x="6486858" y="6463204"/>
                            <a:pt x="6394773" y="6493480"/>
                            <a:pt x="6188882" y="6471634"/>
                          </a:cubicBezTo>
                          <a:cubicBezTo>
                            <a:pt x="5982991" y="6449788"/>
                            <a:pt x="5776768" y="6496481"/>
                            <a:pt x="5372536" y="6471634"/>
                          </a:cubicBezTo>
                          <a:cubicBezTo>
                            <a:pt x="4968304" y="6446787"/>
                            <a:pt x="5070671" y="6493402"/>
                            <a:pt x="4912033" y="6471634"/>
                          </a:cubicBezTo>
                          <a:cubicBezTo>
                            <a:pt x="4753395" y="6449866"/>
                            <a:pt x="4731990" y="6482010"/>
                            <a:pt x="4570144" y="6471634"/>
                          </a:cubicBezTo>
                          <a:cubicBezTo>
                            <a:pt x="4408298" y="6461258"/>
                            <a:pt x="4242477" y="6483334"/>
                            <a:pt x="4109641" y="6471634"/>
                          </a:cubicBezTo>
                          <a:cubicBezTo>
                            <a:pt x="3976805" y="6459934"/>
                            <a:pt x="3750506" y="6496751"/>
                            <a:pt x="3530524" y="6471634"/>
                          </a:cubicBezTo>
                          <a:cubicBezTo>
                            <a:pt x="3310542" y="6446517"/>
                            <a:pt x="3058686" y="6481489"/>
                            <a:pt x="2832792" y="6471634"/>
                          </a:cubicBezTo>
                          <a:cubicBezTo>
                            <a:pt x="2606898" y="6461779"/>
                            <a:pt x="2466982" y="6476231"/>
                            <a:pt x="2372289" y="6471634"/>
                          </a:cubicBezTo>
                          <a:cubicBezTo>
                            <a:pt x="2277596" y="6467037"/>
                            <a:pt x="1658388" y="6477164"/>
                            <a:pt x="1437328" y="6471634"/>
                          </a:cubicBezTo>
                          <a:cubicBezTo>
                            <a:pt x="1216268" y="6466104"/>
                            <a:pt x="1027943" y="6484822"/>
                            <a:pt x="739596" y="6471634"/>
                          </a:cubicBezTo>
                          <a:cubicBezTo>
                            <a:pt x="451249" y="6458446"/>
                            <a:pt x="359056" y="6481832"/>
                            <a:pt x="0" y="6471634"/>
                          </a:cubicBezTo>
                          <a:cubicBezTo>
                            <a:pt x="-629" y="6252798"/>
                            <a:pt x="28301" y="6008666"/>
                            <a:pt x="0" y="5759754"/>
                          </a:cubicBezTo>
                          <a:cubicBezTo>
                            <a:pt x="-28301" y="5510842"/>
                            <a:pt x="14814" y="5242398"/>
                            <a:pt x="0" y="5112591"/>
                          </a:cubicBezTo>
                          <a:cubicBezTo>
                            <a:pt x="-14814" y="4982784"/>
                            <a:pt x="11897" y="4777093"/>
                            <a:pt x="0" y="4530144"/>
                          </a:cubicBezTo>
                          <a:cubicBezTo>
                            <a:pt x="-11897" y="4283195"/>
                            <a:pt x="-12119" y="4029844"/>
                            <a:pt x="0" y="3818264"/>
                          </a:cubicBezTo>
                          <a:cubicBezTo>
                            <a:pt x="12119" y="3606684"/>
                            <a:pt x="-28032" y="3328989"/>
                            <a:pt x="0" y="3171101"/>
                          </a:cubicBezTo>
                          <a:cubicBezTo>
                            <a:pt x="28032" y="3013213"/>
                            <a:pt x="-19097" y="2778196"/>
                            <a:pt x="0" y="2394505"/>
                          </a:cubicBezTo>
                          <a:cubicBezTo>
                            <a:pt x="19097" y="2010814"/>
                            <a:pt x="21261" y="1843422"/>
                            <a:pt x="0" y="1617909"/>
                          </a:cubicBezTo>
                          <a:cubicBezTo>
                            <a:pt x="-21261" y="1392396"/>
                            <a:pt x="12481" y="1244902"/>
                            <a:pt x="0" y="906029"/>
                          </a:cubicBezTo>
                          <a:cubicBezTo>
                            <a:pt x="-12481" y="567156"/>
                            <a:pt x="16800" y="345301"/>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BB0E2D60-1A10-4C90-9085-4FE027FD6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61124" cy="761124"/>
            </a:xfrm>
            <a:prstGeom prst="rect">
              <a:avLst/>
            </a:prstGeom>
          </p:spPr>
        </p:pic>
        <p:pic>
          <p:nvPicPr>
            <p:cNvPr id="9" name="Picture 8">
              <a:extLst>
                <a:ext uri="{FF2B5EF4-FFF2-40B4-BE49-F238E27FC236}">
                  <a16:creationId xmlns:a16="http://schemas.microsoft.com/office/drawing/2014/main" id="{1D5D2011-7D73-4EA9-AAF3-683890F5CA63}"/>
                </a:ext>
              </a:extLst>
            </p:cNvPr>
            <p:cNvPicPr>
              <a:picLocks noChangeAspect="1"/>
            </p:cNvPicPr>
            <p:nvPr/>
          </p:nvPicPr>
          <p:blipFill rotWithShape="1">
            <a:blip r:embed="rId3">
              <a:extLst>
                <a:ext uri="{28A0092B-C50C-407E-A947-70E740481C1C}">
                  <a14:useLocalDpi xmlns:a14="http://schemas.microsoft.com/office/drawing/2010/main" val="0"/>
                </a:ext>
              </a:extLst>
            </a:blip>
            <a:srcRect l="13245" t="8450" r="18203" b="37119"/>
            <a:stretch/>
          </p:blipFill>
          <p:spPr>
            <a:xfrm>
              <a:off x="11387139" y="0"/>
              <a:ext cx="804862" cy="761124"/>
            </a:xfrm>
            <a:prstGeom prst="rect">
              <a:avLst/>
            </a:prstGeom>
          </p:spPr>
        </p:pic>
      </p:grpSp>
    </p:spTree>
    <p:extLst>
      <p:ext uri="{BB962C8B-B14F-4D97-AF65-F5344CB8AC3E}">
        <p14:creationId xmlns:p14="http://schemas.microsoft.com/office/powerpoint/2010/main" val="272322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5285C1-1D35-48D8-B600-5825D754F24A}"/>
              </a:ext>
            </a:extLst>
          </p:cNvPr>
          <p:cNvSpPr txBox="1"/>
          <p:nvPr/>
        </p:nvSpPr>
        <p:spPr>
          <a:xfrm>
            <a:off x="380562" y="776410"/>
            <a:ext cx="6984514" cy="523220"/>
          </a:xfrm>
          <a:prstGeom prst="rect">
            <a:avLst/>
          </a:prstGeom>
          <a:noFill/>
        </p:spPr>
        <p:txBody>
          <a:bodyPr wrap="square" rtlCol="0">
            <a:spAutoFit/>
          </a:bodyPr>
          <a:lstStyle/>
          <a:p>
            <a:pPr algn="l"/>
            <a:r>
              <a:rPr lang="en-US" sz="2800" b="1" i="0" dirty="0">
                <a:effectLst/>
                <a:latin typeface="SegoeUIVariable"/>
              </a:rPr>
              <a:t>Operational Feasibility</a:t>
            </a:r>
            <a:endParaRPr lang="en-US" sz="2800" b="0" i="0" dirty="0">
              <a:effectLst/>
              <a:latin typeface="SegoeUIVariable"/>
            </a:endParaRPr>
          </a:p>
        </p:txBody>
      </p:sp>
      <p:sp>
        <p:nvSpPr>
          <p:cNvPr id="11" name="Subtitle 2">
            <a:extLst>
              <a:ext uri="{FF2B5EF4-FFF2-40B4-BE49-F238E27FC236}">
                <a16:creationId xmlns:a16="http://schemas.microsoft.com/office/drawing/2014/main" id="{D0417546-38B4-4251-A026-2E224ACEE08D}"/>
              </a:ext>
            </a:extLst>
          </p:cNvPr>
          <p:cNvSpPr>
            <a:spLocks noGrp="1"/>
          </p:cNvSpPr>
          <p:nvPr>
            <p:ph type="subTitle" idx="1"/>
          </p:nvPr>
        </p:nvSpPr>
        <p:spPr>
          <a:xfrm>
            <a:off x="761124" y="1593317"/>
            <a:ext cx="11081454" cy="4987787"/>
          </a:xfrm>
        </p:spPr>
        <p:txBody>
          <a:bodyPr>
            <a:normAutofit/>
          </a:bodyPr>
          <a:lstStyle/>
          <a:p>
            <a:pPr marL="342900" lvl="1" indent="-342900" algn="l"/>
            <a:r>
              <a:rPr lang="en-US" sz="1900" b="1" i="0" dirty="0">
                <a:effectLst/>
                <a:latin typeface="Baloo Bhai 2" pitchFamily="2" charset="0"/>
                <a:cs typeface="Baloo Bhai 2" pitchFamily="2" charset="0"/>
              </a:rPr>
              <a:t>PURPOSE</a:t>
            </a:r>
          </a:p>
          <a:p>
            <a:pPr marL="285750" lvl="1" indent="-285750" algn="l">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Evaluate whether the system will be usable and effective in real-world operations.</a:t>
            </a:r>
          </a:p>
          <a:p>
            <a:pPr marL="285750" lvl="1" indent="-285750" algn="l">
              <a:buFont typeface="Arial" panose="020B0604020202020204" pitchFamily="34" charset="0"/>
              <a:buChar char="•"/>
            </a:pPr>
            <a:endParaRPr lang="en-US" sz="1600" b="0" i="0" dirty="0">
              <a:effectLst/>
              <a:latin typeface="Arial" panose="020B0604020202020204" pitchFamily="34" charset="0"/>
              <a:cs typeface="Arial" panose="020B0604020202020204" pitchFamily="34" charset="0"/>
            </a:endParaRPr>
          </a:p>
          <a:p>
            <a:pPr marL="342900" lvl="1" indent="-342900" algn="l"/>
            <a:r>
              <a:rPr lang="en-US" sz="1900" b="1" i="0" dirty="0">
                <a:effectLst/>
                <a:latin typeface="Baloo Bhai 2" pitchFamily="2" charset="0"/>
                <a:cs typeface="Baloo Bhai 2" pitchFamily="2" charset="0"/>
              </a:rPr>
              <a:t>QUESTIONS TO ADDRESS</a:t>
            </a:r>
            <a:endParaRPr lang="en-US" sz="1900" b="0" i="0" dirty="0">
              <a:effectLst/>
              <a:latin typeface="Baloo Bhai 2" pitchFamily="2" charset="0"/>
              <a:cs typeface="Baloo Bhai 2" pitchFamily="2" charset="0"/>
            </a:endParaRPr>
          </a:p>
          <a:p>
            <a:pPr marL="285750" lvl="2" indent="-285750" algn="l">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Will the car rental system align with existing processes and workflows?</a:t>
            </a:r>
          </a:p>
          <a:p>
            <a:pPr marL="285750" lvl="2" indent="-285750" algn="l">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Can staff adapt to the new system without significant disruptions?</a:t>
            </a:r>
          </a:p>
          <a:p>
            <a:pPr marL="285750" lvl="2" indent="-285750" algn="l">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Are there any operational risks or challenges?</a:t>
            </a:r>
          </a:p>
          <a:p>
            <a:pPr marL="285750" lvl="2" indent="-285750" algn="l">
              <a:buFont typeface="Arial" panose="020B0604020202020204" pitchFamily="34" charset="0"/>
              <a:buChar char="•"/>
            </a:pPr>
            <a:endParaRPr lang="en-US" sz="1600" b="0" i="0" dirty="0">
              <a:effectLst/>
              <a:latin typeface="Arial" panose="020B0604020202020204" pitchFamily="34" charset="0"/>
              <a:cs typeface="Arial" panose="020B0604020202020204" pitchFamily="34" charset="0"/>
            </a:endParaRPr>
          </a:p>
          <a:p>
            <a:pPr marL="342900" lvl="1" indent="-342900" algn="l"/>
            <a:r>
              <a:rPr lang="en-US" sz="1900" b="1" i="0" dirty="0">
                <a:effectLst/>
                <a:latin typeface="Baloo Bhai 2" pitchFamily="2" charset="0"/>
                <a:cs typeface="Baloo Bhai 2" pitchFamily="2" charset="0"/>
              </a:rPr>
              <a:t>OUTCOME</a:t>
            </a:r>
          </a:p>
          <a:p>
            <a:pPr marL="342900" lvl="1" indent="-342900" algn="l">
              <a:buFont typeface="Arial" panose="020B0604020202020204" pitchFamily="34" charset="0"/>
              <a:buChar char="•"/>
            </a:pPr>
            <a:r>
              <a:rPr lang="en-US" b="0" i="0" dirty="0">
                <a:effectLst/>
                <a:latin typeface="SegoeUIVariable"/>
              </a:rPr>
              <a:t> </a:t>
            </a:r>
            <a:r>
              <a:rPr lang="en-US" sz="1600" b="0" i="0" dirty="0">
                <a:effectLst/>
                <a:latin typeface="Arial" panose="020B0604020202020204" pitchFamily="34" charset="0"/>
                <a:cs typeface="Arial" panose="020B0604020202020204" pitchFamily="34" charset="0"/>
              </a:rPr>
              <a:t>Ensures that the system integrates seamlessly into daily operations.</a:t>
            </a:r>
          </a:p>
          <a:p>
            <a:pPr marL="342900" indent="-342900" algn="l">
              <a:buFont typeface="Arial" panose="020B0604020202020204" pitchFamily="34" charset="0"/>
              <a:buChar char="•"/>
            </a:pPr>
            <a:endParaRPr lang="en-US" sz="1600" b="0" i="0" cap="none" dirty="0">
              <a:effectLst/>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endParaRPr lang="en-IN" sz="2000" kern="50" cap="none" dirty="0">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endParaRPr lang="en-US" sz="2000" cap="none" dirty="0">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9B715F10-E57A-439A-9DDE-94FE1DDC7BC6}"/>
              </a:ext>
            </a:extLst>
          </p:cNvPr>
          <p:cNvGrpSpPr/>
          <p:nvPr/>
        </p:nvGrpSpPr>
        <p:grpSpPr>
          <a:xfrm>
            <a:off x="0" y="0"/>
            <a:ext cx="12192001" cy="6748530"/>
            <a:chOff x="0" y="0"/>
            <a:chExt cx="12192001" cy="6748530"/>
          </a:xfrm>
        </p:grpSpPr>
        <p:sp>
          <p:nvSpPr>
            <p:cNvPr id="7" name="Rectangle 6">
              <a:extLst>
                <a:ext uri="{FF2B5EF4-FFF2-40B4-BE49-F238E27FC236}">
                  <a16:creationId xmlns:a16="http://schemas.microsoft.com/office/drawing/2014/main" id="{DC64A6D9-8302-478A-88DB-21B4C78537B5}"/>
                </a:ext>
              </a:extLst>
            </p:cNvPr>
            <p:cNvSpPr/>
            <p:nvPr/>
          </p:nvSpPr>
          <p:spPr>
            <a:xfrm>
              <a:off x="167425" y="276896"/>
              <a:ext cx="11861443" cy="6471634"/>
            </a:xfrm>
            <a:prstGeom prst="rect">
              <a:avLst/>
            </a:prstGeom>
            <a:noFill/>
            <a:ln>
              <a:solidFill>
                <a:schemeClr val="tx1"/>
              </a:solidFill>
              <a:extLst>
                <a:ext uri="{C807C97D-BFC1-408E-A445-0C87EB9F89A2}">
                  <ask:lineSketchStyleProps xmlns:ask="http://schemas.microsoft.com/office/drawing/2018/sketchyshapes" sd="1219033472">
                    <a:custGeom>
                      <a:avLst/>
                      <a:gdLst>
                        <a:gd name="connsiteX0" fmla="*/ 0 w 11861443"/>
                        <a:gd name="connsiteY0" fmla="*/ 0 h 6471634"/>
                        <a:gd name="connsiteX1" fmla="*/ 579118 w 11861443"/>
                        <a:gd name="connsiteY1" fmla="*/ 0 h 6471634"/>
                        <a:gd name="connsiteX2" fmla="*/ 921006 w 11861443"/>
                        <a:gd name="connsiteY2" fmla="*/ 0 h 6471634"/>
                        <a:gd name="connsiteX3" fmla="*/ 1855967 w 11861443"/>
                        <a:gd name="connsiteY3" fmla="*/ 0 h 6471634"/>
                        <a:gd name="connsiteX4" fmla="*/ 2435084 w 11861443"/>
                        <a:gd name="connsiteY4" fmla="*/ 0 h 6471634"/>
                        <a:gd name="connsiteX5" fmla="*/ 3014202 w 11861443"/>
                        <a:gd name="connsiteY5" fmla="*/ 0 h 6471634"/>
                        <a:gd name="connsiteX6" fmla="*/ 3949163 w 11861443"/>
                        <a:gd name="connsiteY6" fmla="*/ 0 h 6471634"/>
                        <a:gd name="connsiteX7" fmla="*/ 4409666 w 11861443"/>
                        <a:gd name="connsiteY7" fmla="*/ 0 h 6471634"/>
                        <a:gd name="connsiteX8" fmla="*/ 5344627 w 11861443"/>
                        <a:gd name="connsiteY8" fmla="*/ 0 h 6471634"/>
                        <a:gd name="connsiteX9" fmla="*/ 6279587 w 11861443"/>
                        <a:gd name="connsiteY9" fmla="*/ 0 h 6471634"/>
                        <a:gd name="connsiteX10" fmla="*/ 6977319 w 11861443"/>
                        <a:gd name="connsiteY10" fmla="*/ 0 h 6471634"/>
                        <a:gd name="connsiteX11" fmla="*/ 7912280 w 11861443"/>
                        <a:gd name="connsiteY11" fmla="*/ 0 h 6471634"/>
                        <a:gd name="connsiteX12" fmla="*/ 8491398 w 11861443"/>
                        <a:gd name="connsiteY12" fmla="*/ 0 h 6471634"/>
                        <a:gd name="connsiteX13" fmla="*/ 9070515 w 11861443"/>
                        <a:gd name="connsiteY13" fmla="*/ 0 h 6471634"/>
                        <a:gd name="connsiteX14" fmla="*/ 9886862 w 11861443"/>
                        <a:gd name="connsiteY14" fmla="*/ 0 h 6471634"/>
                        <a:gd name="connsiteX15" fmla="*/ 10465979 w 11861443"/>
                        <a:gd name="connsiteY15" fmla="*/ 0 h 6471634"/>
                        <a:gd name="connsiteX16" fmla="*/ 11861443 w 11861443"/>
                        <a:gd name="connsiteY16" fmla="*/ 0 h 6471634"/>
                        <a:gd name="connsiteX17" fmla="*/ 11861443 w 11861443"/>
                        <a:gd name="connsiteY17" fmla="*/ 776596 h 6471634"/>
                        <a:gd name="connsiteX18" fmla="*/ 11861443 w 11861443"/>
                        <a:gd name="connsiteY18" fmla="*/ 1488476 h 6471634"/>
                        <a:gd name="connsiteX19" fmla="*/ 11861443 w 11861443"/>
                        <a:gd name="connsiteY19" fmla="*/ 2200356 h 6471634"/>
                        <a:gd name="connsiteX20" fmla="*/ 11861443 w 11861443"/>
                        <a:gd name="connsiteY20" fmla="*/ 2653370 h 6471634"/>
                        <a:gd name="connsiteX21" fmla="*/ 11861443 w 11861443"/>
                        <a:gd name="connsiteY21" fmla="*/ 3171101 h 6471634"/>
                        <a:gd name="connsiteX22" fmla="*/ 11861443 w 11861443"/>
                        <a:gd name="connsiteY22" fmla="*/ 3882980 h 6471634"/>
                        <a:gd name="connsiteX23" fmla="*/ 11861443 w 11861443"/>
                        <a:gd name="connsiteY23" fmla="*/ 4465427 h 6471634"/>
                        <a:gd name="connsiteX24" fmla="*/ 11861443 w 11861443"/>
                        <a:gd name="connsiteY24" fmla="*/ 4983158 h 6471634"/>
                        <a:gd name="connsiteX25" fmla="*/ 11861443 w 11861443"/>
                        <a:gd name="connsiteY25" fmla="*/ 5695038 h 6471634"/>
                        <a:gd name="connsiteX26" fmla="*/ 11861443 w 11861443"/>
                        <a:gd name="connsiteY26" fmla="*/ 6471634 h 6471634"/>
                        <a:gd name="connsiteX27" fmla="*/ 11163711 w 11861443"/>
                        <a:gd name="connsiteY27" fmla="*/ 6471634 h 6471634"/>
                        <a:gd name="connsiteX28" fmla="*/ 10703208 w 11861443"/>
                        <a:gd name="connsiteY28" fmla="*/ 6471634 h 6471634"/>
                        <a:gd name="connsiteX29" fmla="*/ 9886862 w 11861443"/>
                        <a:gd name="connsiteY29" fmla="*/ 6471634 h 6471634"/>
                        <a:gd name="connsiteX30" fmla="*/ 9426359 w 11861443"/>
                        <a:gd name="connsiteY30" fmla="*/ 6471634 h 6471634"/>
                        <a:gd name="connsiteX31" fmla="*/ 8610012 w 11861443"/>
                        <a:gd name="connsiteY31" fmla="*/ 6471634 h 6471634"/>
                        <a:gd name="connsiteX32" fmla="*/ 8268124 w 11861443"/>
                        <a:gd name="connsiteY32" fmla="*/ 6471634 h 6471634"/>
                        <a:gd name="connsiteX33" fmla="*/ 7451777 w 11861443"/>
                        <a:gd name="connsiteY33" fmla="*/ 6471634 h 6471634"/>
                        <a:gd name="connsiteX34" fmla="*/ 6991274 w 11861443"/>
                        <a:gd name="connsiteY34" fmla="*/ 6471634 h 6471634"/>
                        <a:gd name="connsiteX35" fmla="*/ 6649385 w 11861443"/>
                        <a:gd name="connsiteY35" fmla="*/ 6471634 h 6471634"/>
                        <a:gd name="connsiteX36" fmla="*/ 6188882 w 11861443"/>
                        <a:gd name="connsiteY36" fmla="*/ 6471634 h 6471634"/>
                        <a:gd name="connsiteX37" fmla="*/ 5372536 w 11861443"/>
                        <a:gd name="connsiteY37" fmla="*/ 6471634 h 6471634"/>
                        <a:gd name="connsiteX38" fmla="*/ 4912033 w 11861443"/>
                        <a:gd name="connsiteY38" fmla="*/ 6471634 h 6471634"/>
                        <a:gd name="connsiteX39" fmla="*/ 4570144 w 11861443"/>
                        <a:gd name="connsiteY39" fmla="*/ 6471634 h 6471634"/>
                        <a:gd name="connsiteX40" fmla="*/ 4109641 w 11861443"/>
                        <a:gd name="connsiteY40" fmla="*/ 6471634 h 6471634"/>
                        <a:gd name="connsiteX41" fmla="*/ 3530524 w 11861443"/>
                        <a:gd name="connsiteY41" fmla="*/ 6471634 h 6471634"/>
                        <a:gd name="connsiteX42" fmla="*/ 2832792 w 11861443"/>
                        <a:gd name="connsiteY42" fmla="*/ 6471634 h 6471634"/>
                        <a:gd name="connsiteX43" fmla="*/ 2372289 w 11861443"/>
                        <a:gd name="connsiteY43" fmla="*/ 6471634 h 6471634"/>
                        <a:gd name="connsiteX44" fmla="*/ 1437328 w 11861443"/>
                        <a:gd name="connsiteY44" fmla="*/ 6471634 h 6471634"/>
                        <a:gd name="connsiteX45" fmla="*/ 739596 w 11861443"/>
                        <a:gd name="connsiteY45" fmla="*/ 6471634 h 6471634"/>
                        <a:gd name="connsiteX46" fmla="*/ 0 w 11861443"/>
                        <a:gd name="connsiteY46" fmla="*/ 6471634 h 6471634"/>
                        <a:gd name="connsiteX47" fmla="*/ 0 w 11861443"/>
                        <a:gd name="connsiteY47" fmla="*/ 5759754 h 6471634"/>
                        <a:gd name="connsiteX48" fmla="*/ 0 w 11861443"/>
                        <a:gd name="connsiteY48" fmla="*/ 5112591 h 6471634"/>
                        <a:gd name="connsiteX49" fmla="*/ 0 w 11861443"/>
                        <a:gd name="connsiteY49" fmla="*/ 4530144 h 6471634"/>
                        <a:gd name="connsiteX50" fmla="*/ 0 w 11861443"/>
                        <a:gd name="connsiteY50" fmla="*/ 3818264 h 6471634"/>
                        <a:gd name="connsiteX51" fmla="*/ 0 w 11861443"/>
                        <a:gd name="connsiteY51" fmla="*/ 3171101 h 6471634"/>
                        <a:gd name="connsiteX52" fmla="*/ 0 w 11861443"/>
                        <a:gd name="connsiteY52" fmla="*/ 2394505 h 6471634"/>
                        <a:gd name="connsiteX53" fmla="*/ 0 w 11861443"/>
                        <a:gd name="connsiteY53" fmla="*/ 1617909 h 6471634"/>
                        <a:gd name="connsiteX54" fmla="*/ 0 w 11861443"/>
                        <a:gd name="connsiteY54" fmla="*/ 906029 h 6471634"/>
                        <a:gd name="connsiteX55" fmla="*/ 0 w 11861443"/>
                        <a:gd name="connsiteY55" fmla="*/ 0 h 647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861443" h="6471634" extrusionOk="0">
                          <a:moveTo>
                            <a:pt x="0" y="0"/>
                          </a:moveTo>
                          <a:cubicBezTo>
                            <a:pt x="263380" y="4506"/>
                            <a:pt x="454741" y="6161"/>
                            <a:pt x="579118" y="0"/>
                          </a:cubicBezTo>
                          <a:cubicBezTo>
                            <a:pt x="703495" y="-6161"/>
                            <a:pt x="792753" y="-45"/>
                            <a:pt x="921006" y="0"/>
                          </a:cubicBezTo>
                          <a:cubicBezTo>
                            <a:pt x="1049259" y="45"/>
                            <a:pt x="1473776" y="-23214"/>
                            <a:pt x="1855967" y="0"/>
                          </a:cubicBezTo>
                          <a:cubicBezTo>
                            <a:pt x="2238158" y="23214"/>
                            <a:pt x="2247132" y="5104"/>
                            <a:pt x="2435084" y="0"/>
                          </a:cubicBezTo>
                          <a:cubicBezTo>
                            <a:pt x="2623036" y="-5104"/>
                            <a:pt x="2879604" y="28245"/>
                            <a:pt x="3014202" y="0"/>
                          </a:cubicBezTo>
                          <a:cubicBezTo>
                            <a:pt x="3148800" y="-28245"/>
                            <a:pt x="3706563" y="-41440"/>
                            <a:pt x="3949163" y="0"/>
                          </a:cubicBezTo>
                          <a:cubicBezTo>
                            <a:pt x="4191763" y="41440"/>
                            <a:pt x="4260470" y="20553"/>
                            <a:pt x="4409666" y="0"/>
                          </a:cubicBezTo>
                          <a:cubicBezTo>
                            <a:pt x="4558862" y="-20553"/>
                            <a:pt x="4908339" y="20035"/>
                            <a:pt x="5344627" y="0"/>
                          </a:cubicBezTo>
                          <a:cubicBezTo>
                            <a:pt x="5780915" y="-20035"/>
                            <a:pt x="5864242" y="39185"/>
                            <a:pt x="6279587" y="0"/>
                          </a:cubicBezTo>
                          <a:cubicBezTo>
                            <a:pt x="6694932" y="-39185"/>
                            <a:pt x="6682568" y="-13416"/>
                            <a:pt x="6977319" y="0"/>
                          </a:cubicBezTo>
                          <a:cubicBezTo>
                            <a:pt x="7272070" y="13416"/>
                            <a:pt x="7652572" y="-6521"/>
                            <a:pt x="7912280" y="0"/>
                          </a:cubicBezTo>
                          <a:cubicBezTo>
                            <a:pt x="8171988" y="6521"/>
                            <a:pt x="8325998" y="-3551"/>
                            <a:pt x="8491398" y="0"/>
                          </a:cubicBezTo>
                          <a:cubicBezTo>
                            <a:pt x="8656798" y="3551"/>
                            <a:pt x="8889208" y="26419"/>
                            <a:pt x="9070515" y="0"/>
                          </a:cubicBezTo>
                          <a:cubicBezTo>
                            <a:pt x="9251822" y="-26419"/>
                            <a:pt x="9483322" y="-28746"/>
                            <a:pt x="9886862" y="0"/>
                          </a:cubicBezTo>
                          <a:cubicBezTo>
                            <a:pt x="10290402" y="28746"/>
                            <a:pt x="10321727" y="-3162"/>
                            <a:pt x="10465979" y="0"/>
                          </a:cubicBezTo>
                          <a:cubicBezTo>
                            <a:pt x="10610231" y="3162"/>
                            <a:pt x="11164280" y="-59688"/>
                            <a:pt x="11861443" y="0"/>
                          </a:cubicBezTo>
                          <a:cubicBezTo>
                            <a:pt x="11884310" y="234834"/>
                            <a:pt x="11893980" y="486805"/>
                            <a:pt x="11861443" y="776596"/>
                          </a:cubicBezTo>
                          <a:cubicBezTo>
                            <a:pt x="11828906" y="1066387"/>
                            <a:pt x="11833044" y="1194366"/>
                            <a:pt x="11861443" y="1488476"/>
                          </a:cubicBezTo>
                          <a:cubicBezTo>
                            <a:pt x="11889842" y="1782586"/>
                            <a:pt x="11891933" y="2029271"/>
                            <a:pt x="11861443" y="2200356"/>
                          </a:cubicBezTo>
                          <a:cubicBezTo>
                            <a:pt x="11830953" y="2371441"/>
                            <a:pt x="11852243" y="2497416"/>
                            <a:pt x="11861443" y="2653370"/>
                          </a:cubicBezTo>
                          <a:cubicBezTo>
                            <a:pt x="11870643" y="2809324"/>
                            <a:pt x="11857837" y="3006176"/>
                            <a:pt x="11861443" y="3171101"/>
                          </a:cubicBezTo>
                          <a:cubicBezTo>
                            <a:pt x="11865049" y="3336026"/>
                            <a:pt x="11883264" y="3674644"/>
                            <a:pt x="11861443" y="3882980"/>
                          </a:cubicBezTo>
                          <a:cubicBezTo>
                            <a:pt x="11839622" y="4091316"/>
                            <a:pt x="11863877" y="4280813"/>
                            <a:pt x="11861443" y="4465427"/>
                          </a:cubicBezTo>
                          <a:cubicBezTo>
                            <a:pt x="11859009" y="4650041"/>
                            <a:pt x="11870551" y="4844945"/>
                            <a:pt x="11861443" y="4983158"/>
                          </a:cubicBezTo>
                          <a:cubicBezTo>
                            <a:pt x="11852335" y="5121371"/>
                            <a:pt x="11840965" y="5382132"/>
                            <a:pt x="11861443" y="5695038"/>
                          </a:cubicBezTo>
                          <a:cubicBezTo>
                            <a:pt x="11881921" y="6007944"/>
                            <a:pt x="11845764" y="6182191"/>
                            <a:pt x="11861443" y="6471634"/>
                          </a:cubicBezTo>
                          <a:cubicBezTo>
                            <a:pt x="11537164" y="6471222"/>
                            <a:pt x="11487255" y="6467647"/>
                            <a:pt x="11163711" y="6471634"/>
                          </a:cubicBezTo>
                          <a:cubicBezTo>
                            <a:pt x="10840167" y="6475621"/>
                            <a:pt x="10848052" y="6473033"/>
                            <a:pt x="10703208" y="6471634"/>
                          </a:cubicBezTo>
                          <a:cubicBezTo>
                            <a:pt x="10558364" y="6470235"/>
                            <a:pt x="10116199" y="6436118"/>
                            <a:pt x="9886862" y="6471634"/>
                          </a:cubicBezTo>
                          <a:cubicBezTo>
                            <a:pt x="9657525" y="6507150"/>
                            <a:pt x="9532384" y="6491989"/>
                            <a:pt x="9426359" y="6471634"/>
                          </a:cubicBezTo>
                          <a:cubicBezTo>
                            <a:pt x="9320334" y="6451279"/>
                            <a:pt x="8952854" y="6453073"/>
                            <a:pt x="8610012" y="6471634"/>
                          </a:cubicBezTo>
                          <a:cubicBezTo>
                            <a:pt x="8267170" y="6490195"/>
                            <a:pt x="8411762" y="6467984"/>
                            <a:pt x="8268124" y="6471634"/>
                          </a:cubicBezTo>
                          <a:cubicBezTo>
                            <a:pt x="8124486" y="6475284"/>
                            <a:pt x="7779172" y="6447570"/>
                            <a:pt x="7451777" y="6471634"/>
                          </a:cubicBezTo>
                          <a:cubicBezTo>
                            <a:pt x="7124382" y="6495698"/>
                            <a:pt x="7173915" y="6463390"/>
                            <a:pt x="6991274" y="6471634"/>
                          </a:cubicBezTo>
                          <a:cubicBezTo>
                            <a:pt x="6808633" y="6479878"/>
                            <a:pt x="6811912" y="6480064"/>
                            <a:pt x="6649385" y="6471634"/>
                          </a:cubicBezTo>
                          <a:cubicBezTo>
                            <a:pt x="6486858" y="6463204"/>
                            <a:pt x="6394773" y="6493480"/>
                            <a:pt x="6188882" y="6471634"/>
                          </a:cubicBezTo>
                          <a:cubicBezTo>
                            <a:pt x="5982991" y="6449788"/>
                            <a:pt x="5776768" y="6496481"/>
                            <a:pt x="5372536" y="6471634"/>
                          </a:cubicBezTo>
                          <a:cubicBezTo>
                            <a:pt x="4968304" y="6446787"/>
                            <a:pt x="5070671" y="6493402"/>
                            <a:pt x="4912033" y="6471634"/>
                          </a:cubicBezTo>
                          <a:cubicBezTo>
                            <a:pt x="4753395" y="6449866"/>
                            <a:pt x="4731990" y="6482010"/>
                            <a:pt x="4570144" y="6471634"/>
                          </a:cubicBezTo>
                          <a:cubicBezTo>
                            <a:pt x="4408298" y="6461258"/>
                            <a:pt x="4242477" y="6483334"/>
                            <a:pt x="4109641" y="6471634"/>
                          </a:cubicBezTo>
                          <a:cubicBezTo>
                            <a:pt x="3976805" y="6459934"/>
                            <a:pt x="3750506" y="6496751"/>
                            <a:pt x="3530524" y="6471634"/>
                          </a:cubicBezTo>
                          <a:cubicBezTo>
                            <a:pt x="3310542" y="6446517"/>
                            <a:pt x="3058686" y="6481489"/>
                            <a:pt x="2832792" y="6471634"/>
                          </a:cubicBezTo>
                          <a:cubicBezTo>
                            <a:pt x="2606898" y="6461779"/>
                            <a:pt x="2466982" y="6476231"/>
                            <a:pt x="2372289" y="6471634"/>
                          </a:cubicBezTo>
                          <a:cubicBezTo>
                            <a:pt x="2277596" y="6467037"/>
                            <a:pt x="1658388" y="6477164"/>
                            <a:pt x="1437328" y="6471634"/>
                          </a:cubicBezTo>
                          <a:cubicBezTo>
                            <a:pt x="1216268" y="6466104"/>
                            <a:pt x="1027943" y="6484822"/>
                            <a:pt x="739596" y="6471634"/>
                          </a:cubicBezTo>
                          <a:cubicBezTo>
                            <a:pt x="451249" y="6458446"/>
                            <a:pt x="359056" y="6481832"/>
                            <a:pt x="0" y="6471634"/>
                          </a:cubicBezTo>
                          <a:cubicBezTo>
                            <a:pt x="-629" y="6252798"/>
                            <a:pt x="28301" y="6008666"/>
                            <a:pt x="0" y="5759754"/>
                          </a:cubicBezTo>
                          <a:cubicBezTo>
                            <a:pt x="-28301" y="5510842"/>
                            <a:pt x="14814" y="5242398"/>
                            <a:pt x="0" y="5112591"/>
                          </a:cubicBezTo>
                          <a:cubicBezTo>
                            <a:pt x="-14814" y="4982784"/>
                            <a:pt x="11897" y="4777093"/>
                            <a:pt x="0" y="4530144"/>
                          </a:cubicBezTo>
                          <a:cubicBezTo>
                            <a:pt x="-11897" y="4283195"/>
                            <a:pt x="-12119" y="4029844"/>
                            <a:pt x="0" y="3818264"/>
                          </a:cubicBezTo>
                          <a:cubicBezTo>
                            <a:pt x="12119" y="3606684"/>
                            <a:pt x="-28032" y="3328989"/>
                            <a:pt x="0" y="3171101"/>
                          </a:cubicBezTo>
                          <a:cubicBezTo>
                            <a:pt x="28032" y="3013213"/>
                            <a:pt x="-19097" y="2778196"/>
                            <a:pt x="0" y="2394505"/>
                          </a:cubicBezTo>
                          <a:cubicBezTo>
                            <a:pt x="19097" y="2010814"/>
                            <a:pt x="21261" y="1843422"/>
                            <a:pt x="0" y="1617909"/>
                          </a:cubicBezTo>
                          <a:cubicBezTo>
                            <a:pt x="-21261" y="1392396"/>
                            <a:pt x="12481" y="1244902"/>
                            <a:pt x="0" y="906029"/>
                          </a:cubicBezTo>
                          <a:cubicBezTo>
                            <a:pt x="-12481" y="567156"/>
                            <a:pt x="16800" y="345301"/>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BB0E2D60-1A10-4C90-9085-4FE027FD6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61124" cy="761124"/>
            </a:xfrm>
            <a:prstGeom prst="rect">
              <a:avLst/>
            </a:prstGeom>
          </p:spPr>
        </p:pic>
        <p:pic>
          <p:nvPicPr>
            <p:cNvPr id="9" name="Picture 8">
              <a:extLst>
                <a:ext uri="{FF2B5EF4-FFF2-40B4-BE49-F238E27FC236}">
                  <a16:creationId xmlns:a16="http://schemas.microsoft.com/office/drawing/2014/main" id="{1D5D2011-7D73-4EA9-AAF3-683890F5CA63}"/>
                </a:ext>
              </a:extLst>
            </p:cNvPr>
            <p:cNvPicPr>
              <a:picLocks noChangeAspect="1"/>
            </p:cNvPicPr>
            <p:nvPr/>
          </p:nvPicPr>
          <p:blipFill rotWithShape="1">
            <a:blip r:embed="rId3">
              <a:extLst>
                <a:ext uri="{28A0092B-C50C-407E-A947-70E740481C1C}">
                  <a14:useLocalDpi xmlns:a14="http://schemas.microsoft.com/office/drawing/2010/main" val="0"/>
                </a:ext>
              </a:extLst>
            </a:blip>
            <a:srcRect l="13245" t="8450" r="18203" b="37119"/>
            <a:stretch/>
          </p:blipFill>
          <p:spPr>
            <a:xfrm>
              <a:off x="11387139" y="0"/>
              <a:ext cx="804862" cy="761124"/>
            </a:xfrm>
            <a:prstGeom prst="rect">
              <a:avLst/>
            </a:prstGeom>
          </p:spPr>
        </p:pic>
      </p:grpSp>
    </p:spTree>
    <p:extLst>
      <p:ext uri="{BB962C8B-B14F-4D97-AF65-F5344CB8AC3E}">
        <p14:creationId xmlns:p14="http://schemas.microsoft.com/office/powerpoint/2010/main" val="3297801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5285C1-1D35-48D8-B600-5825D754F24A}"/>
              </a:ext>
            </a:extLst>
          </p:cNvPr>
          <p:cNvSpPr txBox="1"/>
          <p:nvPr/>
        </p:nvSpPr>
        <p:spPr>
          <a:xfrm>
            <a:off x="380562" y="776410"/>
            <a:ext cx="6984514" cy="523220"/>
          </a:xfrm>
          <a:prstGeom prst="rect">
            <a:avLst/>
          </a:prstGeom>
          <a:noFill/>
        </p:spPr>
        <p:txBody>
          <a:bodyPr wrap="square" rtlCol="0">
            <a:spAutoFit/>
          </a:bodyPr>
          <a:lstStyle/>
          <a:p>
            <a:pPr algn="l"/>
            <a:r>
              <a:rPr lang="en-US" sz="2800" b="1" i="0" dirty="0">
                <a:effectLst/>
                <a:latin typeface="Baloo Bhai 2" pitchFamily="2" charset="0"/>
                <a:cs typeface="Baloo Bhai 2" pitchFamily="2" charset="0"/>
              </a:rPr>
              <a:t>ECONOMIC FEASIBILITY</a:t>
            </a:r>
            <a:endParaRPr lang="en-US" sz="2800" b="0" i="0" dirty="0">
              <a:effectLst/>
              <a:latin typeface="Baloo Bhai 2" pitchFamily="2" charset="0"/>
              <a:cs typeface="Baloo Bhai 2" pitchFamily="2" charset="0"/>
            </a:endParaRPr>
          </a:p>
        </p:txBody>
      </p:sp>
      <p:sp>
        <p:nvSpPr>
          <p:cNvPr id="11" name="Subtitle 2">
            <a:extLst>
              <a:ext uri="{FF2B5EF4-FFF2-40B4-BE49-F238E27FC236}">
                <a16:creationId xmlns:a16="http://schemas.microsoft.com/office/drawing/2014/main" id="{D0417546-38B4-4251-A026-2E224ACEE08D}"/>
              </a:ext>
            </a:extLst>
          </p:cNvPr>
          <p:cNvSpPr>
            <a:spLocks noGrp="1"/>
          </p:cNvSpPr>
          <p:nvPr>
            <p:ph type="subTitle" idx="1"/>
          </p:nvPr>
        </p:nvSpPr>
        <p:spPr>
          <a:xfrm>
            <a:off x="761124" y="1593317"/>
            <a:ext cx="11081454" cy="4987787"/>
          </a:xfrm>
        </p:spPr>
        <p:txBody>
          <a:bodyPr>
            <a:normAutofit/>
          </a:bodyPr>
          <a:lstStyle/>
          <a:p>
            <a:pPr marL="0" lvl="1" algn="l"/>
            <a:r>
              <a:rPr lang="en-US" sz="1900" b="1" i="0" dirty="0">
                <a:effectLst/>
                <a:latin typeface="Baloo Bhai 2" pitchFamily="2" charset="0"/>
                <a:cs typeface="Baloo Bhai 2" pitchFamily="2" charset="0"/>
              </a:rPr>
              <a:t>PURPOSE</a:t>
            </a:r>
          </a:p>
          <a:p>
            <a:pPr marL="285750" lvl="1" indent="-285750" algn="l">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Analyze the financial viability of the project.</a:t>
            </a:r>
          </a:p>
          <a:p>
            <a:pPr marL="285750" lvl="1" indent="-285750" algn="l">
              <a:buFont typeface="Arial" panose="020B0604020202020204" pitchFamily="34" charset="0"/>
              <a:buChar char="•"/>
            </a:pPr>
            <a:endParaRPr lang="en-US" sz="1600" b="0" i="0" dirty="0">
              <a:effectLst/>
              <a:latin typeface="Arial" panose="020B0604020202020204" pitchFamily="34" charset="0"/>
              <a:cs typeface="Arial" panose="020B0604020202020204" pitchFamily="34" charset="0"/>
            </a:endParaRPr>
          </a:p>
          <a:p>
            <a:pPr marL="0" lvl="1" algn="l"/>
            <a:r>
              <a:rPr lang="en-US" sz="1900" b="1" i="0" dirty="0">
                <a:effectLst/>
                <a:latin typeface="Baloo Bhai 2" pitchFamily="2" charset="0"/>
                <a:cs typeface="Baloo Bhai 2" pitchFamily="2" charset="0"/>
              </a:rPr>
              <a:t>QUESTIONS TO ADDRESS</a:t>
            </a:r>
            <a:endParaRPr lang="en-US" sz="1900" b="0" i="0" dirty="0">
              <a:effectLst/>
              <a:latin typeface="Baloo Bhai 2" pitchFamily="2" charset="0"/>
              <a:cs typeface="Baloo Bhai 2" pitchFamily="2" charset="0"/>
            </a:endParaRPr>
          </a:p>
          <a:p>
            <a:pPr marL="285750" lvl="2" indent="-285750" algn="l">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What are the development costs (including software, hardware, and personnel)?</a:t>
            </a:r>
          </a:p>
          <a:p>
            <a:pPr marL="285750" lvl="2" indent="-285750" algn="l">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What ongoing expenses (maintenance, support, licenses) will be incurred?</a:t>
            </a:r>
          </a:p>
          <a:p>
            <a:pPr marL="285750" lvl="2" indent="-285750" algn="l">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Is the return on investment (ROI) favorable?</a:t>
            </a:r>
          </a:p>
          <a:p>
            <a:pPr marL="285750" lvl="2" indent="-285750" algn="l">
              <a:buFont typeface="Arial" panose="020B0604020202020204" pitchFamily="34" charset="0"/>
              <a:buChar char="•"/>
            </a:pPr>
            <a:endParaRPr lang="en-US" sz="1600" b="0" i="0" dirty="0">
              <a:effectLst/>
              <a:latin typeface="Arial" panose="020B0604020202020204" pitchFamily="34" charset="0"/>
              <a:cs typeface="Arial" panose="020B0604020202020204" pitchFamily="34" charset="0"/>
            </a:endParaRPr>
          </a:p>
          <a:p>
            <a:pPr marL="0" lvl="1" algn="l"/>
            <a:r>
              <a:rPr lang="en-US" sz="1900" b="1" i="0" dirty="0">
                <a:effectLst/>
                <a:latin typeface="Baloo Bhai 2" pitchFamily="2" charset="0"/>
                <a:cs typeface="Baloo Bhai 2" pitchFamily="2" charset="0"/>
              </a:rPr>
              <a:t>OUTCOME</a:t>
            </a:r>
          </a:p>
          <a:p>
            <a:pPr marL="285750" lvl="1" indent="-285750" algn="l">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Helps decide whether the benefits outweigh the costs.</a:t>
            </a:r>
          </a:p>
        </p:txBody>
      </p:sp>
      <p:grpSp>
        <p:nvGrpSpPr>
          <p:cNvPr id="6" name="Group 5">
            <a:extLst>
              <a:ext uri="{FF2B5EF4-FFF2-40B4-BE49-F238E27FC236}">
                <a16:creationId xmlns:a16="http://schemas.microsoft.com/office/drawing/2014/main" id="{9B715F10-E57A-439A-9DDE-94FE1DDC7BC6}"/>
              </a:ext>
            </a:extLst>
          </p:cNvPr>
          <p:cNvGrpSpPr/>
          <p:nvPr/>
        </p:nvGrpSpPr>
        <p:grpSpPr>
          <a:xfrm>
            <a:off x="0" y="0"/>
            <a:ext cx="12192001" cy="6748530"/>
            <a:chOff x="0" y="0"/>
            <a:chExt cx="12192001" cy="6748530"/>
          </a:xfrm>
        </p:grpSpPr>
        <p:sp>
          <p:nvSpPr>
            <p:cNvPr id="7" name="Rectangle 6">
              <a:extLst>
                <a:ext uri="{FF2B5EF4-FFF2-40B4-BE49-F238E27FC236}">
                  <a16:creationId xmlns:a16="http://schemas.microsoft.com/office/drawing/2014/main" id="{DC64A6D9-8302-478A-88DB-21B4C78537B5}"/>
                </a:ext>
              </a:extLst>
            </p:cNvPr>
            <p:cNvSpPr/>
            <p:nvPr/>
          </p:nvSpPr>
          <p:spPr>
            <a:xfrm>
              <a:off x="167425" y="276896"/>
              <a:ext cx="11861443" cy="6471634"/>
            </a:xfrm>
            <a:prstGeom prst="rect">
              <a:avLst/>
            </a:prstGeom>
            <a:noFill/>
            <a:ln>
              <a:solidFill>
                <a:schemeClr val="tx1"/>
              </a:solidFill>
              <a:extLst>
                <a:ext uri="{C807C97D-BFC1-408E-A445-0C87EB9F89A2}">
                  <ask:lineSketchStyleProps xmlns:ask="http://schemas.microsoft.com/office/drawing/2018/sketchyshapes" sd="1219033472">
                    <a:custGeom>
                      <a:avLst/>
                      <a:gdLst>
                        <a:gd name="connsiteX0" fmla="*/ 0 w 11861443"/>
                        <a:gd name="connsiteY0" fmla="*/ 0 h 6471634"/>
                        <a:gd name="connsiteX1" fmla="*/ 579118 w 11861443"/>
                        <a:gd name="connsiteY1" fmla="*/ 0 h 6471634"/>
                        <a:gd name="connsiteX2" fmla="*/ 921006 w 11861443"/>
                        <a:gd name="connsiteY2" fmla="*/ 0 h 6471634"/>
                        <a:gd name="connsiteX3" fmla="*/ 1855967 w 11861443"/>
                        <a:gd name="connsiteY3" fmla="*/ 0 h 6471634"/>
                        <a:gd name="connsiteX4" fmla="*/ 2435084 w 11861443"/>
                        <a:gd name="connsiteY4" fmla="*/ 0 h 6471634"/>
                        <a:gd name="connsiteX5" fmla="*/ 3014202 w 11861443"/>
                        <a:gd name="connsiteY5" fmla="*/ 0 h 6471634"/>
                        <a:gd name="connsiteX6" fmla="*/ 3949163 w 11861443"/>
                        <a:gd name="connsiteY6" fmla="*/ 0 h 6471634"/>
                        <a:gd name="connsiteX7" fmla="*/ 4409666 w 11861443"/>
                        <a:gd name="connsiteY7" fmla="*/ 0 h 6471634"/>
                        <a:gd name="connsiteX8" fmla="*/ 5344627 w 11861443"/>
                        <a:gd name="connsiteY8" fmla="*/ 0 h 6471634"/>
                        <a:gd name="connsiteX9" fmla="*/ 6279587 w 11861443"/>
                        <a:gd name="connsiteY9" fmla="*/ 0 h 6471634"/>
                        <a:gd name="connsiteX10" fmla="*/ 6977319 w 11861443"/>
                        <a:gd name="connsiteY10" fmla="*/ 0 h 6471634"/>
                        <a:gd name="connsiteX11" fmla="*/ 7912280 w 11861443"/>
                        <a:gd name="connsiteY11" fmla="*/ 0 h 6471634"/>
                        <a:gd name="connsiteX12" fmla="*/ 8491398 w 11861443"/>
                        <a:gd name="connsiteY12" fmla="*/ 0 h 6471634"/>
                        <a:gd name="connsiteX13" fmla="*/ 9070515 w 11861443"/>
                        <a:gd name="connsiteY13" fmla="*/ 0 h 6471634"/>
                        <a:gd name="connsiteX14" fmla="*/ 9886862 w 11861443"/>
                        <a:gd name="connsiteY14" fmla="*/ 0 h 6471634"/>
                        <a:gd name="connsiteX15" fmla="*/ 10465979 w 11861443"/>
                        <a:gd name="connsiteY15" fmla="*/ 0 h 6471634"/>
                        <a:gd name="connsiteX16" fmla="*/ 11861443 w 11861443"/>
                        <a:gd name="connsiteY16" fmla="*/ 0 h 6471634"/>
                        <a:gd name="connsiteX17" fmla="*/ 11861443 w 11861443"/>
                        <a:gd name="connsiteY17" fmla="*/ 776596 h 6471634"/>
                        <a:gd name="connsiteX18" fmla="*/ 11861443 w 11861443"/>
                        <a:gd name="connsiteY18" fmla="*/ 1488476 h 6471634"/>
                        <a:gd name="connsiteX19" fmla="*/ 11861443 w 11861443"/>
                        <a:gd name="connsiteY19" fmla="*/ 2200356 h 6471634"/>
                        <a:gd name="connsiteX20" fmla="*/ 11861443 w 11861443"/>
                        <a:gd name="connsiteY20" fmla="*/ 2653370 h 6471634"/>
                        <a:gd name="connsiteX21" fmla="*/ 11861443 w 11861443"/>
                        <a:gd name="connsiteY21" fmla="*/ 3171101 h 6471634"/>
                        <a:gd name="connsiteX22" fmla="*/ 11861443 w 11861443"/>
                        <a:gd name="connsiteY22" fmla="*/ 3882980 h 6471634"/>
                        <a:gd name="connsiteX23" fmla="*/ 11861443 w 11861443"/>
                        <a:gd name="connsiteY23" fmla="*/ 4465427 h 6471634"/>
                        <a:gd name="connsiteX24" fmla="*/ 11861443 w 11861443"/>
                        <a:gd name="connsiteY24" fmla="*/ 4983158 h 6471634"/>
                        <a:gd name="connsiteX25" fmla="*/ 11861443 w 11861443"/>
                        <a:gd name="connsiteY25" fmla="*/ 5695038 h 6471634"/>
                        <a:gd name="connsiteX26" fmla="*/ 11861443 w 11861443"/>
                        <a:gd name="connsiteY26" fmla="*/ 6471634 h 6471634"/>
                        <a:gd name="connsiteX27" fmla="*/ 11163711 w 11861443"/>
                        <a:gd name="connsiteY27" fmla="*/ 6471634 h 6471634"/>
                        <a:gd name="connsiteX28" fmla="*/ 10703208 w 11861443"/>
                        <a:gd name="connsiteY28" fmla="*/ 6471634 h 6471634"/>
                        <a:gd name="connsiteX29" fmla="*/ 9886862 w 11861443"/>
                        <a:gd name="connsiteY29" fmla="*/ 6471634 h 6471634"/>
                        <a:gd name="connsiteX30" fmla="*/ 9426359 w 11861443"/>
                        <a:gd name="connsiteY30" fmla="*/ 6471634 h 6471634"/>
                        <a:gd name="connsiteX31" fmla="*/ 8610012 w 11861443"/>
                        <a:gd name="connsiteY31" fmla="*/ 6471634 h 6471634"/>
                        <a:gd name="connsiteX32" fmla="*/ 8268124 w 11861443"/>
                        <a:gd name="connsiteY32" fmla="*/ 6471634 h 6471634"/>
                        <a:gd name="connsiteX33" fmla="*/ 7451777 w 11861443"/>
                        <a:gd name="connsiteY33" fmla="*/ 6471634 h 6471634"/>
                        <a:gd name="connsiteX34" fmla="*/ 6991274 w 11861443"/>
                        <a:gd name="connsiteY34" fmla="*/ 6471634 h 6471634"/>
                        <a:gd name="connsiteX35" fmla="*/ 6649385 w 11861443"/>
                        <a:gd name="connsiteY35" fmla="*/ 6471634 h 6471634"/>
                        <a:gd name="connsiteX36" fmla="*/ 6188882 w 11861443"/>
                        <a:gd name="connsiteY36" fmla="*/ 6471634 h 6471634"/>
                        <a:gd name="connsiteX37" fmla="*/ 5372536 w 11861443"/>
                        <a:gd name="connsiteY37" fmla="*/ 6471634 h 6471634"/>
                        <a:gd name="connsiteX38" fmla="*/ 4912033 w 11861443"/>
                        <a:gd name="connsiteY38" fmla="*/ 6471634 h 6471634"/>
                        <a:gd name="connsiteX39" fmla="*/ 4570144 w 11861443"/>
                        <a:gd name="connsiteY39" fmla="*/ 6471634 h 6471634"/>
                        <a:gd name="connsiteX40" fmla="*/ 4109641 w 11861443"/>
                        <a:gd name="connsiteY40" fmla="*/ 6471634 h 6471634"/>
                        <a:gd name="connsiteX41" fmla="*/ 3530524 w 11861443"/>
                        <a:gd name="connsiteY41" fmla="*/ 6471634 h 6471634"/>
                        <a:gd name="connsiteX42" fmla="*/ 2832792 w 11861443"/>
                        <a:gd name="connsiteY42" fmla="*/ 6471634 h 6471634"/>
                        <a:gd name="connsiteX43" fmla="*/ 2372289 w 11861443"/>
                        <a:gd name="connsiteY43" fmla="*/ 6471634 h 6471634"/>
                        <a:gd name="connsiteX44" fmla="*/ 1437328 w 11861443"/>
                        <a:gd name="connsiteY44" fmla="*/ 6471634 h 6471634"/>
                        <a:gd name="connsiteX45" fmla="*/ 739596 w 11861443"/>
                        <a:gd name="connsiteY45" fmla="*/ 6471634 h 6471634"/>
                        <a:gd name="connsiteX46" fmla="*/ 0 w 11861443"/>
                        <a:gd name="connsiteY46" fmla="*/ 6471634 h 6471634"/>
                        <a:gd name="connsiteX47" fmla="*/ 0 w 11861443"/>
                        <a:gd name="connsiteY47" fmla="*/ 5759754 h 6471634"/>
                        <a:gd name="connsiteX48" fmla="*/ 0 w 11861443"/>
                        <a:gd name="connsiteY48" fmla="*/ 5112591 h 6471634"/>
                        <a:gd name="connsiteX49" fmla="*/ 0 w 11861443"/>
                        <a:gd name="connsiteY49" fmla="*/ 4530144 h 6471634"/>
                        <a:gd name="connsiteX50" fmla="*/ 0 w 11861443"/>
                        <a:gd name="connsiteY50" fmla="*/ 3818264 h 6471634"/>
                        <a:gd name="connsiteX51" fmla="*/ 0 w 11861443"/>
                        <a:gd name="connsiteY51" fmla="*/ 3171101 h 6471634"/>
                        <a:gd name="connsiteX52" fmla="*/ 0 w 11861443"/>
                        <a:gd name="connsiteY52" fmla="*/ 2394505 h 6471634"/>
                        <a:gd name="connsiteX53" fmla="*/ 0 w 11861443"/>
                        <a:gd name="connsiteY53" fmla="*/ 1617909 h 6471634"/>
                        <a:gd name="connsiteX54" fmla="*/ 0 w 11861443"/>
                        <a:gd name="connsiteY54" fmla="*/ 906029 h 6471634"/>
                        <a:gd name="connsiteX55" fmla="*/ 0 w 11861443"/>
                        <a:gd name="connsiteY55" fmla="*/ 0 h 647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861443" h="6471634" extrusionOk="0">
                          <a:moveTo>
                            <a:pt x="0" y="0"/>
                          </a:moveTo>
                          <a:cubicBezTo>
                            <a:pt x="263380" y="4506"/>
                            <a:pt x="454741" y="6161"/>
                            <a:pt x="579118" y="0"/>
                          </a:cubicBezTo>
                          <a:cubicBezTo>
                            <a:pt x="703495" y="-6161"/>
                            <a:pt x="792753" y="-45"/>
                            <a:pt x="921006" y="0"/>
                          </a:cubicBezTo>
                          <a:cubicBezTo>
                            <a:pt x="1049259" y="45"/>
                            <a:pt x="1473776" y="-23214"/>
                            <a:pt x="1855967" y="0"/>
                          </a:cubicBezTo>
                          <a:cubicBezTo>
                            <a:pt x="2238158" y="23214"/>
                            <a:pt x="2247132" y="5104"/>
                            <a:pt x="2435084" y="0"/>
                          </a:cubicBezTo>
                          <a:cubicBezTo>
                            <a:pt x="2623036" y="-5104"/>
                            <a:pt x="2879604" y="28245"/>
                            <a:pt x="3014202" y="0"/>
                          </a:cubicBezTo>
                          <a:cubicBezTo>
                            <a:pt x="3148800" y="-28245"/>
                            <a:pt x="3706563" y="-41440"/>
                            <a:pt x="3949163" y="0"/>
                          </a:cubicBezTo>
                          <a:cubicBezTo>
                            <a:pt x="4191763" y="41440"/>
                            <a:pt x="4260470" y="20553"/>
                            <a:pt x="4409666" y="0"/>
                          </a:cubicBezTo>
                          <a:cubicBezTo>
                            <a:pt x="4558862" y="-20553"/>
                            <a:pt x="4908339" y="20035"/>
                            <a:pt x="5344627" y="0"/>
                          </a:cubicBezTo>
                          <a:cubicBezTo>
                            <a:pt x="5780915" y="-20035"/>
                            <a:pt x="5864242" y="39185"/>
                            <a:pt x="6279587" y="0"/>
                          </a:cubicBezTo>
                          <a:cubicBezTo>
                            <a:pt x="6694932" y="-39185"/>
                            <a:pt x="6682568" y="-13416"/>
                            <a:pt x="6977319" y="0"/>
                          </a:cubicBezTo>
                          <a:cubicBezTo>
                            <a:pt x="7272070" y="13416"/>
                            <a:pt x="7652572" y="-6521"/>
                            <a:pt x="7912280" y="0"/>
                          </a:cubicBezTo>
                          <a:cubicBezTo>
                            <a:pt x="8171988" y="6521"/>
                            <a:pt x="8325998" y="-3551"/>
                            <a:pt x="8491398" y="0"/>
                          </a:cubicBezTo>
                          <a:cubicBezTo>
                            <a:pt x="8656798" y="3551"/>
                            <a:pt x="8889208" y="26419"/>
                            <a:pt x="9070515" y="0"/>
                          </a:cubicBezTo>
                          <a:cubicBezTo>
                            <a:pt x="9251822" y="-26419"/>
                            <a:pt x="9483322" y="-28746"/>
                            <a:pt x="9886862" y="0"/>
                          </a:cubicBezTo>
                          <a:cubicBezTo>
                            <a:pt x="10290402" y="28746"/>
                            <a:pt x="10321727" y="-3162"/>
                            <a:pt x="10465979" y="0"/>
                          </a:cubicBezTo>
                          <a:cubicBezTo>
                            <a:pt x="10610231" y="3162"/>
                            <a:pt x="11164280" y="-59688"/>
                            <a:pt x="11861443" y="0"/>
                          </a:cubicBezTo>
                          <a:cubicBezTo>
                            <a:pt x="11884310" y="234834"/>
                            <a:pt x="11893980" y="486805"/>
                            <a:pt x="11861443" y="776596"/>
                          </a:cubicBezTo>
                          <a:cubicBezTo>
                            <a:pt x="11828906" y="1066387"/>
                            <a:pt x="11833044" y="1194366"/>
                            <a:pt x="11861443" y="1488476"/>
                          </a:cubicBezTo>
                          <a:cubicBezTo>
                            <a:pt x="11889842" y="1782586"/>
                            <a:pt x="11891933" y="2029271"/>
                            <a:pt x="11861443" y="2200356"/>
                          </a:cubicBezTo>
                          <a:cubicBezTo>
                            <a:pt x="11830953" y="2371441"/>
                            <a:pt x="11852243" y="2497416"/>
                            <a:pt x="11861443" y="2653370"/>
                          </a:cubicBezTo>
                          <a:cubicBezTo>
                            <a:pt x="11870643" y="2809324"/>
                            <a:pt x="11857837" y="3006176"/>
                            <a:pt x="11861443" y="3171101"/>
                          </a:cubicBezTo>
                          <a:cubicBezTo>
                            <a:pt x="11865049" y="3336026"/>
                            <a:pt x="11883264" y="3674644"/>
                            <a:pt x="11861443" y="3882980"/>
                          </a:cubicBezTo>
                          <a:cubicBezTo>
                            <a:pt x="11839622" y="4091316"/>
                            <a:pt x="11863877" y="4280813"/>
                            <a:pt x="11861443" y="4465427"/>
                          </a:cubicBezTo>
                          <a:cubicBezTo>
                            <a:pt x="11859009" y="4650041"/>
                            <a:pt x="11870551" y="4844945"/>
                            <a:pt x="11861443" y="4983158"/>
                          </a:cubicBezTo>
                          <a:cubicBezTo>
                            <a:pt x="11852335" y="5121371"/>
                            <a:pt x="11840965" y="5382132"/>
                            <a:pt x="11861443" y="5695038"/>
                          </a:cubicBezTo>
                          <a:cubicBezTo>
                            <a:pt x="11881921" y="6007944"/>
                            <a:pt x="11845764" y="6182191"/>
                            <a:pt x="11861443" y="6471634"/>
                          </a:cubicBezTo>
                          <a:cubicBezTo>
                            <a:pt x="11537164" y="6471222"/>
                            <a:pt x="11487255" y="6467647"/>
                            <a:pt x="11163711" y="6471634"/>
                          </a:cubicBezTo>
                          <a:cubicBezTo>
                            <a:pt x="10840167" y="6475621"/>
                            <a:pt x="10848052" y="6473033"/>
                            <a:pt x="10703208" y="6471634"/>
                          </a:cubicBezTo>
                          <a:cubicBezTo>
                            <a:pt x="10558364" y="6470235"/>
                            <a:pt x="10116199" y="6436118"/>
                            <a:pt x="9886862" y="6471634"/>
                          </a:cubicBezTo>
                          <a:cubicBezTo>
                            <a:pt x="9657525" y="6507150"/>
                            <a:pt x="9532384" y="6491989"/>
                            <a:pt x="9426359" y="6471634"/>
                          </a:cubicBezTo>
                          <a:cubicBezTo>
                            <a:pt x="9320334" y="6451279"/>
                            <a:pt x="8952854" y="6453073"/>
                            <a:pt x="8610012" y="6471634"/>
                          </a:cubicBezTo>
                          <a:cubicBezTo>
                            <a:pt x="8267170" y="6490195"/>
                            <a:pt x="8411762" y="6467984"/>
                            <a:pt x="8268124" y="6471634"/>
                          </a:cubicBezTo>
                          <a:cubicBezTo>
                            <a:pt x="8124486" y="6475284"/>
                            <a:pt x="7779172" y="6447570"/>
                            <a:pt x="7451777" y="6471634"/>
                          </a:cubicBezTo>
                          <a:cubicBezTo>
                            <a:pt x="7124382" y="6495698"/>
                            <a:pt x="7173915" y="6463390"/>
                            <a:pt x="6991274" y="6471634"/>
                          </a:cubicBezTo>
                          <a:cubicBezTo>
                            <a:pt x="6808633" y="6479878"/>
                            <a:pt x="6811912" y="6480064"/>
                            <a:pt x="6649385" y="6471634"/>
                          </a:cubicBezTo>
                          <a:cubicBezTo>
                            <a:pt x="6486858" y="6463204"/>
                            <a:pt x="6394773" y="6493480"/>
                            <a:pt x="6188882" y="6471634"/>
                          </a:cubicBezTo>
                          <a:cubicBezTo>
                            <a:pt x="5982991" y="6449788"/>
                            <a:pt x="5776768" y="6496481"/>
                            <a:pt x="5372536" y="6471634"/>
                          </a:cubicBezTo>
                          <a:cubicBezTo>
                            <a:pt x="4968304" y="6446787"/>
                            <a:pt x="5070671" y="6493402"/>
                            <a:pt x="4912033" y="6471634"/>
                          </a:cubicBezTo>
                          <a:cubicBezTo>
                            <a:pt x="4753395" y="6449866"/>
                            <a:pt x="4731990" y="6482010"/>
                            <a:pt x="4570144" y="6471634"/>
                          </a:cubicBezTo>
                          <a:cubicBezTo>
                            <a:pt x="4408298" y="6461258"/>
                            <a:pt x="4242477" y="6483334"/>
                            <a:pt x="4109641" y="6471634"/>
                          </a:cubicBezTo>
                          <a:cubicBezTo>
                            <a:pt x="3976805" y="6459934"/>
                            <a:pt x="3750506" y="6496751"/>
                            <a:pt x="3530524" y="6471634"/>
                          </a:cubicBezTo>
                          <a:cubicBezTo>
                            <a:pt x="3310542" y="6446517"/>
                            <a:pt x="3058686" y="6481489"/>
                            <a:pt x="2832792" y="6471634"/>
                          </a:cubicBezTo>
                          <a:cubicBezTo>
                            <a:pt x="2606898" y="6461779"/>
                            <a:pt x="2466982" y="6476231"/>
                            <a:pt x="2372289" y="6471634"/>
                          </a:cubicBezTo>
                          <a:cubicBezTo>
                            <a:pt x="2277596" y="6467037"/>
                            <a:pt x="1658388" y="6477164"/>
                            <a:pt x="1437328" y="6471634"/>
                          </a:cubicBezTo>
                          <a:cubicBezTo>
                            <a:pt x="1216268" y="6466104"/>
                            <a:pt x="1027943" y="6484822"/>
                            <a:pt x="739596" y="6471634"/>
                          </a:cubicBezTo>
                          <a:cubicBezTo>
                            <a:pt x="451249" y="6458446"/>
                            <a:pt x="359056" y="6481832"/>
                            <a:pt x="0" y="6471634"/>
                          </a:cubicBezTo>
                          <a:cubicBezTo>
                            <a:pt x="-629" y="6252798"/>
                            <a:pt x="28301" y="6008666"/>
                            <a:pt x="0" y="5759754"/>
                          </a:cubicBezTo>
                          <a:cubicBezTo>
                            <a:pt x="-28301" y="5510842"/>
                            <a:pt x="14814" y="5242398"/>
                            <a:pt x="0" y="5112591"/>
                          </a:cubicBezTo>
                          <a:cubicBezTo>
                            <a:pt x="-14814" y="4982784"/>
                            <a:pt x="11897" y="4777093"/>
                            <a:pt x="0" y="4530144"/>
                          </a:cubicBezTo>
                          <a:cubicBezTo>
                            <a:pt x="-11897" y="4283195"/>
                            <a:pt x="-12119" y="4029844"/>
                            <a:pt x="0" y="3818264"/>
                          </a:cubicBezTo>
                          <a:cubicBezTo>
                            <a:pt x="12119" y="3606684"/>
                            <a:pt x="-28032" y="3328989"/>
                            <a:pt x="0" y="3171101"/>
                          </a:cubicBezTo>
                          <a:cubicBezTo>
                            <a:pt x="28032" y="3013213"/>
                            <a:pt x="-19097" y="2778196"/>
                            <a:pt x="0" y="2394505"/>
                          </a:cubicBezTo>
                          <a:cubicBezTo>
                            <a:pt x="19097" y="2010814"/>
                            <a:pt x="21261" y="1843422"/>
                            <a:pt x="0" y="1617909"/>
                          </a:cubicBezTo>
                          <a:cubicBezTo>
                            <a:pt x="-21261" y="1392396"/>
                            <a:pt x="12481" y="1244902"/>
                            <a:pt x="0" y="906029"/>
                          </a:cubicBezTo>
                          <a:cubicBezTo>
                            <a:pt x="-12481" y="567156"/>
                            <a:pt x="16800" y="345301"/>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BB0E2D60-1A10-4C90-9085-4FE027FD6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61124" cy="761124"/>
            </a:xfrm>
            <a:prstGeom prst="rect">
              <a:avLst/>
            </a:prstGeom>
          </p:spPr>
        </p:pic>
        <p:pic>
          <p:nvPicPr>
            <p:cNvPr id="9" name="Picture 8">
              <a:extLst>
                <a:ext uri="{FF2B5EF4-FFF2-40B4-BE49-F238E27FC236}">
                  <a16:creationId xmlns:a16="http://schemas.microsoft.com/office/drawing/2014/main" id="{1D5D2011-7D73-4EA9-AAF3-683890F5CA63}"/>
                </a:ext>
              </a:extLst>
            </p:cNvPr>
            <p:cNvPicPr>
              <a:picLocks noChangeAspect="1"/>
            </p:cNvPicPr>
            <p:nvPr/>
          </p:nvPicPr>
          <p:blipFill rotWithShape="1">
            <a:blip r:embed="rId3">
              <a:extLst>
                <a:ext uri="{28A0092B-C50C-407E-A947-70E740481C1C}">
                  <a14:useLocalDpi xmlns:a14="http://schemas.microsoft.com/office/drawing/2010/main" val="0"/>
                </a:ext>
              </a:extLst>
            </a:blip>
            <a:srcRect l="13245" t="8450" r="18203" b="37119"/>
            <a:stretch/>
          </p:blipFill>
          <p:spPr>
            <a:xfrm>
              <a:off x="11387139" y="0"/>
              <a:ext cx="804862" cy="761124"/>
            </a:xfrm>
            <a:prstGeom prst="rect">
              <a:avLst/>
            </a:prstGeom>
          </p:spPr>
        </p:pic>
      </p:grpSp>
    </p:spTree>
    <p:extLst>
      <p:ext uri="{BB962C8B-B14F-4D97-AF65-F5344CB8AC3E}">
        <p14:creationId xmlns:p14="http://schemas.microsoft.com/office/powerpoint/2010/main" val="3268278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99E294D-7878-419F-93AF-A9B7607D9014}"/>
              </a:ext>
            </a:extLst>
          </p:cNvPr>
          <p:cNvSpPr>
            <a:spLocks noGrp="1"/>
          </p:cNvSpPr>
          <p:nvPr>
            <p:ph type="subTitle" idx="1"/>
          </p:nvPr>
        </p:nvSpPr>
        <p:spPr>
          <a:xfrm>
            <a:off x="586805" y="1792610"/>
            <a:ext cx="11081454" cy="4833569"/>
          </a:xfrm>
        </p:spPr>
        <p:txBody>
          <a:bodyPr>
            <a:normAutofit/>
          </a:bodyPr>
          <a:lstStyle/>
          <a:p>
            <a:pPr algn="just"/>
            <a:r>
              <a:rPr lang="en-US" cap="none" dirty="0">
                <a:latin typeface="Arial" panose="020B0604020202020204" pitchFamily="34" charset="0"/>
                <a:cs typeface="Arial" panose="020B0604020202020204" pitchFamily="34" charset="0"/>
              </a:rPr>
              <a:t>	A car rental system is A digital platform designed to facilitate the rental of vehicles by individuals or businesses for A specified period. This system manages the entire process of booking, tracking, and managing car rentals, offering users A convenient way to access vehicles without the responsibilities of ownership. It typically includes features such as vehicle availability search, booking management, payment processing, customer support, and rental agreement documentation. The system ensures secure transactions, provides real-time updates on vehicle status, and often incorporates </a:t>
            </a:r>
            <a:r>
              <a:rPr lang="en-US" cap="none" dirty="0" err="1">
                <a:latin typeface="Arial" panose="020B0604020202020204" pitchFamily="34" charset="0"/>
                <a:cs typeface="Arial" panose="020B0604020202020204" pitchFamily="34" charset="0"/>
              </a:rPr>
              <a:t>gps</a:t>
            </a:r>
            <a:r>
              <a:rPr lang="en-US" cap="none" dirty="0">
                <a:latin typeface="Arial" panose="020B0604020202020204" pitchFamily="34" charset="0"/>
                <a:cs typeface="Arial" panose="020B0604020202020204" pitchFamily="34" charset="0"/>
              </a:rPr>
              <a:t> tracking for better fleet management. Car rental systems are widely used by rental agencies to streamline operations, enhance customer experience, and optimize fleet utilization.</a:t>
            </a:r>
            <a:endParaRPr lang="en-IN" cap="none"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B5285C1-1D35-48D8-B600-5825D754F24A}"/>
              </a:ext>
            </a:extLst>
          </p:cNvPr>
          <p:cNvSpPr txBox="1"/>
          <p:nvPr/>
        </p:nvSpPr>
        <p:spPr>
          <a:xfrm>
            <a:off x="586805" y="753647"/>
            <a:ext cx="2073502" cy="523220"/>
          </a:xfrm>
          <a:prstGeom prst="rect">
            <a:avLst/>
          </a:prstGeom>
          <a:noFill/>
        </p:spPr>
        <p:txBody>
          <a:bodyPr wrap="square" rtlCol="0">
            <a:spAutoFit/>
          </a:bodyPr>
          <a:lstStyle/>
          <a:p>
            <a:r>
              <a:rPr lang="en-IN" sz="2800" b="1" dirty="0">
                <a:latin typeface="Baloo Bhai 2" pitchFamily="2" charset="0"/>
                <a:cs typeface="Baloo Bhai 2" pitchFamily="2" charset="0"/>
              </a:rPr>
              <a:t>Definition</a:t>
            </a:r>
          </a:p>
        </p:txBody>
      </p:sp>
      <p:grpSp>
        <p:nvGrpSpPr>
          <p:cNvPr id="10" name="Group 9">
            <a:extLst>
              <a:ext uri="{FF2B5EF4-FFF2-40B4-BE49-F238E27FC236}">
                <a16:creationId xmlns:a16="http://schemas.microsoft.com/office/drawing/2014/main" id="{9B34494C-92A2-40B5-825B-FFE06EBD742A}"/>
              </a:ext>
            </a:extLst>
          </p:cNvPr>
          <p:cNvGrpSpPr/>
          <p:nvPr/>
        </p:nvGrpSpPr>
        <p:grpSpPr>
          <a:xfrm>
            <a:off x="0" y="0"/>
            <a:ext cx="12192001" cy="6748530"/>
            <a:chOff x="0" y="0"/>
            <a:chExt cx="12192001" cy="6748530"/>
          </a:xfrm>
        </p:grpSpPr>
        <p:sp>
          <p:nvSpPr>
            <p:cNvPr id="11" name="Rectangle 10">
              <a:extLst>
                <a:ext uri="{FF2B5EF4-FFF2-40B4-BE49-F238E27FC236}">
                  <a16:creationId xmlns:a16="http://schemas.microsoft.com/office/drawing/2014/main" id="{2280666A-B913-472A-A6A1-2B8A489CA319}"/>
                </a:ext>
              </a:extLst>
            </p:cNvPr>
            <p:cNvSpPr/>
            <p:nvPr/>
          </p:nvSpPr>
          <p:spPr>
            <a:xfrm>
              <a:off x="167425" y="276896"/>
              <a:ext cx="11861443" cy="6471634"/>
            </a:xfrm>
            <a:prstGeom prst="rect">
              <a:avLst/>
            </a:prstGeom>
            <a:noFill/>
            <a:ln>
              <a:solidFill>
                <a:schemeClr val="tx1"/>
              </a:solidFill>
              <a:extLst>
                <a:ext uri="{C807C97D-BFC1-408E-A445-0C87EB9F89A2}">
                  <ask:lineSketchStyleProps xmlns:ask="http://schemas.microsoft.com/office/drawing/2018/sketchyshapes" sd="1219033472">
                    <a:custGeom>
                      <a:avLst/>
                      <a:gdLst>
                        <a:gd name="connsiteX0" fmla="*/ 0 w 11861443"/>
                        <a:gd name="connsiteY0" fmla="*/ 0 h 6471634"/>
                        <a:gd name="connsiteX1" fmla="*/ 579118 w 11861443"/>
                        <a:gd name="connsiteY1" fmla="*/ 0 h 6471634"/>
                        <a:gd name="connsiteX2" fmla="*/ 921006 w 11861443"/>
                        <a:gd name="connsiteY2" fmla="*/ 0 h 6471634"/>
                        <a:gd name="connsiteX3" fmla="*/ 1855967 w 11861443"/>
                        <a:gd name="connsiteY3" fmla="*/ 0 h 6471634"/>
                        <a:gd name="connsiteX4" fmla="*/ 2435084 w 11861443"/>
                        <a:gd name="connsiteY4" fmla="*/ 0 h 6471634"/>
                        <a:gd name="connsiteX5" fmla="*/ 3014202 w 11861443"/>
                        <a:gd name="connsiteY5" fmla="*/ 0 h 6471634"/>
                        <a:gd name="connsiteX6" fmla="*/ 3949163 w 11861443"/>
                        <a:gd name="connsiteY6" fmla="*/ 0 h 6471634"/>
                        <a:gd name="connsiteX7" fmla="*/ 4409666 w 11861443"/>
                        <a:gd name="connsiteY7" fmla="*/ 0 h 6471634"/>
                        <a:gd name="connsiteX8" fmla="*/ 5344627 w 11861443"/>
                        <a:gd name="connsiteY8" fmla="*/ 0 h 6471634"/>
                        <a:gd name="connsiteX9" fmla="*/ 6279587 w 11861443"/>
                        <a:gd name="connsiteY9" fmla="*/ 0 h 6471634"/>
                        <a:gd name="connsiteX10" fmla="*/ 6977319 w 11861443"/>
                        <a:gd name="connsiteY10" fmla="*/ 0 h 6471634"/>
                        <a:gd name="connsiteX11" fmla="*/ 7912280 w 11861443"/>
                        <a:gd name="connsiteY11" fmla="*/ 0 h 6471634"/>
                        <a:gd name="connsiteX12" fmla="*/ 8491398 w 11861443"/>
                        <a:gd name="connsiteY12" fmla="*/ 0 h 6471634"/>
                        <a:gd name="connsiteX13" fmla="*/ 9070515 w 11861443"/>
                        <a:gd name="connsiteY13" fmla="*/ 0 h 6471634"/>
                        <a:gd name="connsiteX14" fmla="*/ 9886862 w 11861443"/>
                        <a:gd name="connsiteY14" fmla="*/ 0 h 6471634"/>
                        <a:gd name="connsiteX15" fmla="*/ 10465979 w 11861443"/>
                        <a:gd name="connsiteY15" fmla="*/ 0 h 6471634"/>
                        <a:gd name="connsiteX16" fmla="*/ 11861443 w 11861443"/>
                        <a:gd name="connsiteY16" fmla="*/ 0 h 6471634"/>
                        <a:gd name="connsiteX17" fmla="*/ 11861443 w 11861443"/>
                        <a:gd name="connsiteY17" fmla="*/ 776596 h 6471634"/>
                        <a:gd name="connsiteX18" fmla="*/ 11861443 w 11861443"/>
                        <a:gd name="connsiteY18" fmla="*/ 1488476 h 6471634"/>
                        <a:gd name="connsiteX19" fmla="*/ 11861443 w 11861443"/>
                        <a:gd name="connsiteY19" fmla="*/ 2200356 h 6471634"/>
                        <a:gd name="connsiteX20" fmla="*/ 11861443 w 11861443"/>
                        <a:gd name="connsiteY20" fmla="*/ 2653370 h 6471634"/>
                        <a:gd name="connsiteX21" fmla="*/ 11861443 w 11861443"/>
                        <a:gd name="connsiteY21" fmla="*/ 3171101 h 6471634"/>
                        <a:gd name="connsiteX22" fmla="*/ 11861443 w 11861443"/>
                        <a:gd name="connsiteY22" fmla="*/ 3882980 h 6471634"/>
                        <a:gd name="connsiteX23" fmla="*/ 11861443 w 11861443"/>
                        <a:gd name="connsiteY23" fmla="*/ 4465427 h 6471634"/>
                        <a:gd name="connsiteX24" fmla="*/ 11861443 w 11861443"/>
                        <a:gd name="connsiteY24" fmla="*/ 4983158 h 6471634"/>
                        <a:gd name="connsiteX25" fmla="*/ 11861443 w 11861443"/>
                        <a:gd name="connsiteY25" fmla="*/ 5695038 h 6471634"/>
                        <a:gd name="connsiteX26" fmla="*/ 11861443 w 11861443"/>
                        <a:gd name="connsiteY26" fmla="*/ 6471634 h 6471634"/>
                        <a:gd name="connsiteX27" fmla="*/ 11163711 w 11861443"/>
                        <a:gd name="connsiteY27" fmla="*/ 6471634 h 6471634"/>
                        <a:gd name="connsiteX28" fmla="*/ 10703208 w 11861443"/>
                        <a:gd name="connsiteY28" fmla="*/ 6471634 h 6471634"/>
                        <a:gd name="connsiteX29" fmla="*/ 9886862 w 11861443"/>
                        <a:gd name="connsiteY29" fmla="*/ 6471634 h 6471634"/>
                        <a:gd name="connsiteX30" fmla="*/ 9426359 w 11861443"/>
                        <a:gd name="connsiteY30" fmla="*/ 6471634 h 6471634"/>
                        <a:gd name="connsiteX31" fmla="*/ 8610012 w 11861443"/>
                        <a:gd name="connsiteY31" fmla="*/ 6471634 h 6471634"/>
                        <a:gd name="connsiteX32" fmla="*/ 8268124 w 11861443"/>
                        <a:gd name="connsiteY32" fmla="*/ 6471634 h 6471634"/>
                        <a:gd name="connsiteX33" fmla="*/ 7451777 w 11861443"/>
                        <a:gd name="connsiteY33" fmla="*/ 6471634 h 6471634"/>
                        <a:gd name="connsiteX34" fmla="*/ 6991274 w 11861443"/>
                        <a:gd name="connsiteY34" fmla="*/ 6471634 h 6471634"/>
                        <a:gd name="connsiteX35" fmla="*/ 6649385 w 11861443"/>
                        <a:gd name="connsiteY35" fmla="*/ 6471634 h 6471634"/>
                        <a:gd name="connsiteX36" fmla="*/ 6188882 w 11861443"/>
                        <a:gd name="connsiteY36" fmla="*/ 6471634 h 6471634"/>
                        <a:gd name="connsiteX37" fmla="*/ 5372536 w 11861443"/>
                        <a:gd name="connsiteY37" fmla="*/ 6471634 h 6471634"/>
                        <a:gd name="connsiteX38" fmla="*/ 4912033 w 11861443"/>
                        <a:gd name="connsiteY38" fmla="*/ 6471634 h 6471634"/>
                        <a:gd name="connsiteX39" fmla="*/ 4570144 w 11861443"/>
                        <a:gd name="connsiteY39" fmla="*/ 6471634 h 6471634"/>
                        <a:gd name="connsiteX40" fmla="*/ 4109641 w 11861443"/>
                        <a:gd name="connsiteY40" fmla="*/ 6471634 h 6471634"/>
                        <a:gd name="connsiteX41" fmla="*/ 3530524 w 11861443"/>
                        <a:gd name="connsiteY41" fmla="*/ 6471634 h 6471634"/>
                        <a:gd name="connsiteX42" fmla="*/ 2832792 w 11861443"/>
                        <a:gd name="connsiteY42" fmla="*/ 6471634 h 6471634"/>
                        <a:gd name="connsiteX43" fmla="*/ 2372289 w 11861443"/>
                        <a:gd name="connsiteY43" fmla="*/ 6471634 h 6471634"/>
                        <a:gd name="connsiteX44" fmla="*/ 1437328 w 11861443"/>
                        <a:gd name="connsiteY44" fmla="*/ 6471634 h 6471634"/>
                        <a:gd name="connsiteX45" fmla="*/ 739596 w 11861443"/>
                        <a:gd name="connsiteY45" fmla="*/ 6471634 h 6471634"/>
                        <a:gd name="connsiteX46" fmla="*/ 0 w 11861443"/>
                        <a:gd name="connsiteY46" fmla="*/ 6471634 h 6471634"/>
                        <a:gd name="connsiteX47" fmla="*/ 0 w 11861443"/>
                        <a:gd name="connsiteY47" fmla="*/ 5759754 h 6471634"/>
                        <a:gd name="connsiteX48" fmla="*/ 0 w 11861443"/>
                        <a:gd name="connsiteY48" fmla="*/ 5112591 h 6471634"/>
                        <a:gd name="connsiteX49" fmla="*/ 0 w 11861443"/>
                        <a:gd name="connsiteY49" fmla="*/ 4530144 h 6471634"/>
                        <a:gd name="connsiteX50" fmla="*/ 0 w 11861443"/>
                        <a:gd name="connsiteY50" fmla="*/ 3818264 h 6471634"/>
                        <a:gd name="connsiteX51" fmla="*/ 0 w 11861443"/>
                        <a:gd name="connsiteY51" fmla="*/ 3171101 h 6471634"/>
                        <a:gd name="connsiteX52" fmla="*/ 0 w 11861443"/>
                        <a:gd name="connsiteY52" fmla="*/ 2394505 h 6471634"/>
                        <a:gd name="connsiteX53" fmla="*/ 0 w 11861443"/>
                        <a:gd name="connsiteY53" fmla="*/ 1617909 h 6471634"/>
                        <a:gd name="connsiteX54" fmla="*/ 0 w 11861443"/>
                        <a:gd name="connsiteY54" fmla="*/ 906029 h 6471634"/>
                        <a:gd name="connsiteX55" fmla="*/ 0 w 11861443"/>
                        <a:gd name="connsiteY55" fmla="*/ 0 h 647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861443" h="6471634" extrusionOk="0">
                          <a:moveTo>
                            <a:pt x="0" y="0"/>
                          </a:moveTo>
                          <a:cubicBezTo>
                            <a:pt x="263380" y="4506"/>
                            <a:pt x="454741" y="6161"/>
                            <a:pt x="579118" y="0"/>
                          </a:cubicBezTo>
                          <a:cubicBezTo>
                            <a:pt x="703495" y="-6161"/>
                            <a:pt x="792753" y="-45"/>
                            <a:pt x="921006" y="0"/>
                          </a:cubicBezTo>
                          <a:cubicBezTo>
                            <a:pt x="1049259" y="45"/>
                            <a:pt x="1473776" y="-23214"/>
                            <a:pt x="1855967" y="0"/>
                          </a:cubicBezTo>
                          <a:cubicBezTo>
                            <a:pt x="2238158" y="23214"/>
                            <a:pt x="2247132" y="5104"/>
                            <a:pt x="2435084" y="0"/>
                          </a:cubicBezTo>
                          <a:cubicBezTo>
                            <a:pt x="2623036" y="-5104"/>
                            <a:pt x="2879604" y="28245"/>
                            <a:pt x="3014202" y="0"/>
                          </a:cubicBezTo>
                          <a:cubicBezTo>
                            <a:pt x="3148800" y="-28245"/>
                            <a:pt x="3706563" y="-41440"/>
                            <a:pt x="3949163" y="0"/>
                          </a:cubicBezTo>
                          <a:cubicBezTo>
                            <a:pt x="4191763" y="41440"/>
                            <a:pt x="4260470" y="20553"/>
                            <a:pt x="4409666" y="0"/>
                          </a:cubicBezTo>
                          <a:cubicBezTo>
                            <a:pt x="4558862" y="-20553"/>
                            <a:pt x="4908339" y="20035"/>
                            <a:pt x="5344627" y="0"/>
                          </a:cubicBezTo>
                          <a:cubicBezTo>
                            <a:pt x="5780915" y="-20035"/>
                            <a:pt x="5864242" y="39185"/>
                            <a:pt x="6279587" y="0"/>
                          </a:cubicBezTo>
                          <a:cubicBezTo>
                            <a:pt x="6694932" y="-39185"/>
                            <a:pt x="6682568" y="-13416"/>
                            <a:pt x="6977319" y="0"/>
                          </a:cubicBezTo>
                          <a:cubicBezTo>
                            <a:pt x="7272070" y="13416"/>
                            <a:pt x="7652572" y="-6521"/>
                            <a:pt x="7912280" y="0"/>
                          </a:cubicBezTo>
                          <a:cubicBezTo>
                            <a:pt x="8171988" y="6521"/>
                            <a:pt x="8325998" y="-3551"/>
                            <a:pt x="8491398" y="0"/>
                          </a:cubicBezTo>
                          <a:cubicBezTo>
                            <a:pt x="8656798" y="3551"/>
                            <a:pt x="8889208" y="26419"/>
                            <a:pt x="9070515" y="0"/>
                          </a:cubicBezTo>
                          <a:cubicBezTo>
                            <a:pt x="9251822" y="-26419"/>
                            <a:pt x="9483322" y="-28746"/>
                            <a:pt x="9886862" y="0"/>
                          </a:cubicBezTo>
                          <a:cubicBezTo>
                            <a:pt x="10290402" y="28746"/>
                            <a:pt x="10321727" y="-3162"/>
                            <a:pt x="10465979" y="0"/>
                          </a:cubicBezTo>
                          <a:cubicBezTo>
                            <a:pt x="10610231" y="3162"/>
                            <a:pt x="11164280" y="-59688"/>
                            <a:pt x="11861443" y="0"/>
                          </a:cubicBezTo>
                          <a:cubicBezTo>
                            <a:pt x="11884310" y="234834"/>
                            <a:pt x="11893980" y="486805"/>
                            <a:pt x="11861443" y="776596"/>
                          </a:cubicBezTo>
                          <a:cubicBezTo>
                            <a:pt x="11828906" y="1066387"/>
                            <a:pt x="11833044" y="1194366"/>
                            <a:pt x="11861443" y="1488476"/>
                          </a:cubicBezTo>
                          <a:cubicBezTo>
                            <a:pt x="11889842" y="1782586"/>
                            <a:pt x="11891933" y="2029271"/>
                            <a:pt x="11861443" y="2200356"/>
                          </a:cubicBezTo>
                          <a:cubicBezTo>
                            <a:pt x="11830953" y="2371441"/>
                            <a:pt x="11852243" y="2497416"/>
                            <a:pt x="11861443" y="2653370"/>
                          </a:cubicBezTo>
                          <a:cubicBezTo>
                            <a:pt x="11870643" y="2809324"/>
                            <a:pt x="11857837" y="3006176"/>
                            <a:pt x="11861443" y="3171101"/>
                          </a:cubicBezTo>
                          <a:cubicBezTo>
                            <a:pt x="11865049" y="3336026"/>
                            <a:pt x="11883264" y="3674644"/>
                            <a:pt x="11861443" y="3882980"/>
                          </a:cubicBezTo>
                          <a:cubicBezTo>
                            <a:pt x="11839622" y="4091316"/>
                            <a:pt x="11863877" y="4280813"/>
                            <a:pt x="11861443" y="4465427"/>
                          </a:cubicBezTo>
                          <a:cubicBezTo>
                            <a:pt x="11859009" y="4650041"/>
                            <a:pt x="11870551" y="4844945"/>
                            <a:pt x="11861443" y="4983158"/>
                          </a:cubicBezTo>
                          <a:cubicBezTo>
                            <a:pt x="11852335" y="5121371"/>
                            <a:pt x="11840965" y="5382132"/>
                            <a:pt x="11861443" y="5695038"/>
                          </a:cubicBezTo>
                          <a:cubicBezTo>
                            <a:pt x="11881921" y="6007944"/>
                            <a:pt x="11845764" y="6182191"/>
                            <a:pt x="11861443" y="6471634"/>
                          </a:cubicBezTo>
                          <a:cubicBezTo>
                            <a:pt x="11537164" y="6471222"/>
                            <a:pt x="11487255" y="6467647"/>
                            <a:pt x="11163711" y="6471634"/>
                          </a:cubicBezTo>
                          <a:cubicBezTo>
                            <a:pt x="10840167" y="6475621"/>
                            <a:pt x="10848052" y="6473033"/>
                            <a:pt x="10703208" y="6471634"/>
                          </a:cubicBezTo>
                          <a:cubicBezTo>
                            <a:pt x="10558364" y="6470235"/>
                            <a:pt x="10116199" y="6436118"/>
                            <a:pt x="9886862" y="6471634"/>
                          </a:cubicBezTo>
                          <a:cubicBezTo>
                            <a:pt x="9657525" y="6507150"/>
                            <a:pt x="9532384" y="6491989"/>
                            <a:pt x="9426359" y="6471634"/>
                          </a:cubicBezTo>
                          <a:cubicBezTo>
                            <a:pt x="9320334" y="6451279"/>
                            <a:pt x="8952854" y="6453073"/>
                            <a:pt x="8610012" y="6471634"/>
                          </a:cubicBezTo>
                          <a:cubicBezTo>
                            <a:pt x="8267170" y="6490195"/>
                            <a:pt x="8411762" y="6467984"/>
                            <a:pt x="8268124" y="6471634"/>
                          </a:cubicBezTo>
                          <a:cubicBezTo>
                            <a:pt x="8124486" y="6475284"/>
                            <a:pt x="7779172" y="6447570"/>
                            <a:pt x="7451777" y="6471634"/>
                          </a:cubicBezTo>
                          <a:cubicBezTo>
                            <a:pt x="7124382" y="6495698"/>
                            <a:pt x="7173915" y="6463390"/>
                            <a:pt x="6991274" y="6471634"/>
                          </a:cubicBezTo>
                          <a:cubicBezTo>
                            <a:pt x="6808633" y="6479878"/>
                            <a:pt x="6811912" y="6480064"/>
                            <a:pt x="6649385" y="6471634"/>
                          </a:cubicBezTo>
                          <a:cubicBezTo>
                            <a:pt x="6486858" y="6463204"/>
                            <a:pt x="6394773" y="6493480"/>
                            <a:pt x="6188882" y="6471634"/>
                          </a:cubicBezTo>
                          <a:cubicBezTo>
                            <a:pt x="5982991" y="6449788"/>
                            <a:pt x="5776768" y="6496481"/>
                            <a:pt x="5372536" y="6471634"/>
                          </a:cubicBezTo>
                          <a:cubicBezTo>
                            <a:pt x="4968304" y="6446787"/>
                            <a:pt x="5070671" y="6493402"/>
                            <a:pt x="4912033" y="6471634"/>
                          </a:cubicBezTo>
                          <a:cubicBezTo>
                            <a:pt x="4753395" y="6449866"/>
                            <a:pt x="4731990" y="6482010"/>
                            <a:pt x="4570144" y="6471634"/>
                          </a:cubicBezTo>
                          <a:cubicBezTo>
                            <a:pt x="4408298" y="6461258"/>
                            <a:pt x="4242477" y="6483334"/>
                            <a:pt x="4109641" y="6471634"/>
                          </a:cubicBezTo>
                          <a:cubicBezTo>
                            <a:pt x="3976805" y="6459934"/>
                            <a:pt x="3750506" y="6496751"/>
                            <a:pt x="3530524" y="6471634"/>
                          </a:cubicBezTo>
                          <a:cubicBezTo>
                            <a:pt x="3310542" y="6446517"/>
                            <a:pt x="3058686" y="6481489"/>
                            <a:pt x="2832792" y="6471634"/>
                          </a:cubicBezTo>
                          <a:cubicBezTo>
                            <a:pt x="2606898" y="6461779"/>
                            <a:pt x="2466982" y="6476231"/>
                            <a:pt x="2372289" y="6471634"/>
                          </a:cubicBezTo>
                          <a:cubicBezTo>
                            <a:pt x="2277596" y="6467037"/>
                            <a:pt x="1658388" y="6477164"/>
                            <a:pt x="1437328" y="6471634"/>
                          </a:cubicBezTo>
                          <a:cubicBezTo>
                            <a:pt x="1216268" y="6466104"/>
                            <a:pt x="1027943" y="6484822"/>
                            <a:pt x="739596" y="6471634"/>
                          </a:cubicBezTo>
                          <a:cubicBezTo>
                            <a:pt x="451249" y="6458446"/>
                            <a:pt x="359056" y="6481832"/>
                            <a:pt x="0" y="6471634"/>
                          </a:cubicBezTo>
                          <a:cubicBezTo>
                            <a:pt x="-629" y="6252798"/>
                            <a:pt x="28301" y="6008666"/>
                            <a:pt x="0" y="5759754"/>
                          </a:cubicBezTo>
                          <a:cubicBezTo>
                            <a:pt x="-28301" y="5510842"/>
                            <a:pt x="14814" y="5242398"/>
                            <a:pt x="0" y="5112591"/>
                          </a:cubicBezTo>
                          <a:cubicBezTo>
                            <a:pt x="-14814" y="4982784"/>
                            <a:pt x="11897" y="4777093"/>
                            <a:pt x="0" y="4530144"/>
                          </a:cubicBezTo>
                          <a:cubicBezTo>
                            <a:pt x="-11897" y="4283195"/>
                            <a:pt x="-12119" y="4029844"/>
                            <a:pt x="0" y="3818264"/>
                          </a:cubicBezTo>
                          <a:cubicBezTo>
                            <a:pt x="12119" y="3606684"/>
                            <a:pt x="-28032" y="3328989"/>
                            <a:pt x="0" y="3171101"/>
                          </a:cubicBezTo>
                          <a:cubicBezTo>
                            <a:pt x="28032" y="3013213"/>
                            <a:pt x="-19097" y="2778196"/>
                            <a:pt x="0" y="2394505"/>
                          </a:cubicBezTo>
                          <a:cubicBezTo>
                            <a:pt x="19097" y="2010814"/>
                            <a:pt x="21261" y="1843422"/>
                            <a:pt x="0" y="1617909"/>
                          </a:cubicBezTo>
                          <a:cubicBezTo>
                            <a:pt x="-21261" y="1392396"/>
                            <a:pt x="12481" y="1244902"/>
                            <a:pt x="0" y="906029"/>
                          </a:cubicBezTo>
                          <a:cubicBezTo>
                            <a:pt x="-12481" y="567156"/>
                            <a:pt x="16800" y="345301"/>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A6159185-E155-49E1-9A6C-B20963A431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61124" cy="761124"/>
            </a:xfrm>
            <a:prstGeom prst="rect">
              <a:avLst/>
            </a:prstGeom>
          </p:spPr>
        </p:pic>
        <p:pic>
          <p:nvPicPr>
            <p:cNvPr id="13" name="Picture 12">
              <a:extLst>
                <a:ext uri="{FF2B5EF4-FFF2-40B4-BE49-F238E27FC236}">
                  <a16:creationId xmlns:a16="http://schemas.microsoft.com/office/drawing/2014/main" id="{A5BD2523-A28F-41F3-BF6A-8D41C56D777C}"/>
                </a:ext>
              </a:extLst>
            </p:cNvPr>
            <p:cNvPicPr>
              <a:picLocks noChangeAspect="1"/>
            </p:cNvPicPr>
            <p:nvPr/>
          </p:nvPicPr>
          <p:blipFill rotWithShape="1">
            <a:blip r:embed="rId3">
              <a:extLst>
                <a:ext uri="{28A0092B-C50C-407E-A947-70E740481C1C}">
                  <a14:useLocalDpi xmlns:a14="http://schemas.microsoft.com/office/drawing/2010/main" val="0"/>
                </a:ext>
              </a:extLst>
            </a:blip>
            <a:srcRect l="13245" t="8450" r="18203" b="37119"/>
            <a:stretch/>
          </p:blipFill>
          <p:spPr>
            <a:xfrm>
              <a:off x="11387139" y="0"/>
              <a:ext cx="804862" cy="761124"/>
            </a:xfrm>
            <a:prstGeom prst="rect">
              <a:avLst/>
            </a:prstGeom>
          </p:spPr>
        </p:pic>
      </p:grpSp>
    </p:spTree>
    <p:extLst>
      <p:ext uri="{BB962C8B-B14F-4D97-AF65-F5344CB8AC3E}">
        <p14:creationId xmlns:p14="http://schemas.microsoft.com/office/powerpoint/2010/main" val="3502778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5285C1-1D35-48D8-B600-5825D754F24A}"/>
              </a:ext>
            </a:extLst>
          </p:cNvPr>
          <p:cNvSpPr txBox="1"/>
          <p:nvPr/>
        </p:nvSpPr>
        <p:spPr>
          <a:xfrm>
            <a:off x="380562" y="776410"/>
            <a:ext cx="6984514" cy="954107"/>
          </a:xfrm>
          <a:prstGeom prst="rect">
            <a:avLst/>
          </a:prstGeom>
          <a:noFill/>
        </p:spPr>
        <p:txBody>
          <a:bodyPr wrap="square" rtlCol="0">
            <a:spAutoFit/>
          </a:bodyPr>
          <a:lstStyle/>
          <a:p>
            <a:r>
              <a:rPr lang="en-US" sz="2800" b="1" i="0" dirty="0">
                <a:effectLst/>
                <a:latin typeface="Baloo Bhai 2" pitchFamily="2" charset="0"/>
                <a:cs typeface="Baloo Bhai 2" pitchFamily="2" charset="0"/>
              </a:rPr>
              <a:t>SCHEDULE FEASIBILITY</a:t>
            </a:r>
            <a:endParaRPr lang="en-US" sz="2800" b="0" i="0" dirty="0">
              <a:effectLst/>
              <a:latin typeface="Baloo Bhai 2" pitchFamily="2" charset="0"/>
              <a:cs typeface="Baloo Bhai 2" pitchFamily="2" charset="0"/>
            </a:endParaRPr>
          </a:p>
          <a:p>
            <a:pPr algn="l"/>
            <a:endParaRPr lang="en-US" sz="2800" b="0" i="0" dirty="0">
              <a:effectLst/>
              <a:latin typeface="Baloo Bhai 2" pitchFamily="2" charset="0"/>
              <a:cs typeface="Baloo Bhai 2" pitchFamily="2" charset="0"/>
            </a:endParaRPr>
          </a:p>
        </p:txBody>
      </p:sp>
      <p:sp>
        <p:nvSpPr>
          <p:cNvPr id="11" name="Subtitle 2">
            <a:extLst>
              <a:ext uri="{FF2B5EF4-FFF2-40B4-BE49-F238E27FC236}">
                <a16:creationId xmlns:a16="http://schemas.microsoft.com/office/drawing/2014/main" id="{D0417546-38B4-4251-A026-2E224ACEE08D}"/>
              </a:ext>
            </a:extLst>
          </p:cNvPr>
          <p:cNvSpPr>
            <a:spLocks noGrp="1"/>
          </p:cNvSpPr>
          <p:nvPr>
            <p:ph type="subTitle" idx="1"/>
          </p:nvPr>
        </p:nvSpPr>
        <p:spPr>
          <a:xfrm>
            <a:off x="761124" y="1593317"/>
            <a:ext cx="11081454" cy="4987787"/>
          </a:xfrm>
        </p:spPr>
        <p:txBody>
          <a:bodyPr>
            <a:normAutofit/>
          </a:bodyPr>
          <a:lstStyle/>
          <a:p>
            <a:pPr marL="0" lvl="1" algn="l"/>
            <a:r>
              <a:rPr lang="en-US" sz="1900" b="1" i="0" dirty="0">
                <a:effectLst/>
                <a:latin typeface="Baloo Bhai 2" pitchFamily="2" charset="0"/>
                <a:cs typeface="Baloo Bhai 2" pitchFamily="2" charset="0"/>
              </a:rPr>
              <a:t>PURPOSE</a:t>
            </a:r>
          </a:p>
          <a:p>
            <a:pPr marL="285750" lvl="1" indent="-285750" algn="l">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Determine if the project can be completed within the desired timeframe.</a:t>
            </a:r>
          </a:p>
          <a:p>
            <a:pPr marL="285750" lvl="1" indent="-285750" algn="l">
              <a:buFont typeface="Arial" panose="020B0604020202020204" pitchFamily="34" charset="0"/>
              <a:buChar char="•"/>
            </a:pPr>
            <a:endParaRPr lang="en-US" sz="1600" b="0" i="0" dirty="0">
              <a:effectLst/>
              <a:latin typeface="Arial" panose="020B0604020202020204" pitchFamily="34" charset="0"/>
              <a:cs typeface="Arial" panose="020B0604020202020204" pitchFamily="34" charset="0"/>
            </a:endParaRPr>
          </a:p>
          <a:p>
            <a:pPr marL="0" lvl="1" algn="l"/>
            <a:r>
              <a:rPr lang="en-US" sz="1900" b="1" i="0" dirty="0">
                <a:effectLst/>
                <a:latin typeface="Baloo Bhai 2" pitchFamily="2" charset="0"/>
                <a:cs typeface="Baloo Bhai 2" pitchFamily="2" charset="0"/>
              </a:rPr>
              <a:t>QUESTIONS TO ADDRESS</a:t>
            </a:r>
            <a:endParaRPr lang="en-US" sz="1900" b="0" i="0" dirty="0">
              <a:effectLst/>
              <a:latin typeface="Baloo Bhai 2" pitchFamily="2" charset="0"/>
              <a:cs typeface="Baloo Bhai 2" pitchFamily="2" charset="0"/>
            </a:endParaRPr>
          </a:p>
          <a:p>
            <a:pPr marL="285750" lvl="2" indent="-285750" algn="l">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Is there a fixed deadline or specific launch date?</a:t>
            </a:r>
          </a:p>
          <a:p>
            <a:pPr marL="285750" lvl="2" indent="-285750" algn="l">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Are there any dependencies or critical paths?</a:t>
            </a:r>
          </a:p>
          <a:p>
            <a:pPr marL="285750" lvl="2" indent="-285750" algn="l">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Can the project be executed according to the proposed schedule?</a:t>
            </a:r>
          </a:p>
          <a:p>
            <a:pPr marL="285750" lvl="2" indent="-285750" algn="l">
              <a:buFont typeface="Arial" panose="020B0604020202020204" pitchFamily="34" charset="0"/>
              <a:buChar char="•"/>
            </a:pPr>
            <a:endParaRPr lang="en-US" sz="1600" b="0" i="0" dirty="0">
              <a:effectLst/>
              <a:latin typeface="Arial" panose="020B0604020202020204" pitchFamily="34" charset="0"/>
              <a:cs typeface="Arial" panose="020B0604020202020204" pitchFamily="34" charset="0"/>
            </a:endParaRPr>
          </a:p>
          <a:p>
            <a:pPr marL="0" lvl="1" algn="l"/>
            <a:r>
              <a:rPr lang="en-US" sz="1900" b="1" dirty="0">
                <a:latin typeface="Baloo Bhai 2" pitchFamily="2" charset="0"/>
                <a:cs typeface="Baloo Bhai 2" pitchFamily="2" charset="0"/>
              </a:rPr>
              <a:t>OUTCOME</a:t>
            </a:r>
          </a:p>
          <a:p>
            <a:pPr marL="285750" lvl="1" indent="-285750" algn="l">
              <a:buFont typeface="Arial" panose="020B0604020202020204" pitchFamily="34" charset="0"/>
              <a:buChar char="•"/>
            </a:pPr>
            <a:r>
              <a:rPr lang="en-US" sz="1600" dirty="0">
                <a:latin typeface="Arial" panose="020B0604020202020204" pitchFamily="34" charset="0"/>
                <a:cs typeface="Arial" panose="020B0604020202020204" pitchFamily="34" charset="0"/>
              </a:rPr>
              <a:t>Ensures realistic project timelines</a:t>
            </a:r>
            <a:r>
              <a:rPr lang="en-US" sz="1600" b="0" i="0" dirty="0">
                <a:effectLst/>
                <a:latin typeface="Arial" panose="020B0604020202020204" pitchFamily="34" charset="0"/>
                <a:cs typeface="Arial" panose="020B0604020202020204" pitchFamily="34" charset="0"/>
              </a:rPr>
              <a:t>.</a:t>
            </a:r>
          </a:p>
        </p:txBody>
      </p:sp>
      <p:grpSp>
        <p:nvGrpSpPr>
          <p:cNvPr id="6" name="Group 5">
            <a:extLst>
              <a:ext uri="{FF2B5EF4-FFF2-40B4-BE49-F238E27FC236}">
                <a16:creationId xmlns:a16="http://schemas.microsoft.com/office/drawing/2014/main" id="{9B715F10-E57A-439A-9DDE-94FE1DDC7BC6}"/>
              </a:ext>
            </a:extLst>
          </p:cNvPr>
          <p:cNvGrpSpPr/>
          <p:nvPr/>
        </p:nvGrpSpPr>
        <p:grpSpPr>
          <a:xfrm>
            <a:off x="0" y="0"/>
            <a:ext cx="12192001" cy="6748530"/>
            <a:chOff x="0" y="0"/>
            <a:chExt cx="12192001" cy="6748530"/>
          </a:xfrm>
        </p:grpSpPr>
        <p:sp>
          <p:nvSpPr>
            <p:cNvPr id="7" name="Rectangle 6">
              <a:extLst>
                <a:ext uri="{FF2B5EF4-FFF2-40B4-BE49-F238E27FC236}">
                  <a16:creationId xmlns:a16="http://schemas.microsoft.com/office/drawing/2014/main" id="{DC64A6D9-8302-478A-88DB-21B4C78537B5}"/>
                </a:ext>
              </a:extLst>
            </p:cNvPr>
            <p:cNvSpPr/>
            <p:nvPr/>
          </p:nvSpPr>
          <p:spPr>
            <a:xfrm>
              <a:off x="167425" y="276896"/>
              <a:ext cx="11861443" cy="6471634"/>
            </a:xfrm>
            <a:prstGeom prst="rect">
              <a:avLst/>
            </a:prstGeom>
            <a:noFill/>
            <a:ln>
              <a:solidFill>
                <a:schemeClr val="tx1"/>
              </a:solidFill>
              <a:extLst>
                <a:ext uri="{C807C97D-BFC1-408E-A445-0C87EB9F89A2}">
                  <ask:lineSketchStyleProps xmlns:ask="http://schemas.microsoft.com/office/drawing/2018/sketchyshapes" sd="1219033472">
                    <a:custGeom>
                      <a:avLst/>
                      <a:gdLst>
                        <a:gd name="connsiteX0" fmla="*/ 0 w 11861443"/>
                        <a:gd name="connsiteY0" fmla="*/ 0 h 6471634"/>
                        <a:gd name="connsiteX1" fmla="*/ 579118 w 11861443"/>
                        <a:gd name="connsiteY1" fmla="*/ 0 h 6471634"/>
                        <a:gd name="connsiteX2" fmla="*/ 921006 w 11861443"/>
                        <a:gd name="connsiteY2" fmla="*/ 0 h 6471634"/>
                        <a:gd name="connsiteX3" fmla="*/ 1855967 w 11861443"/>
                        <a:gd name="connsiteY3" fmla="*/ 0 h 6471634"/>
                        <a:gd name="connsiteX4" fmla="*/ 2435084 w 11861443"/>
                        <a:gd name="connsiteY4" fmla="*/ 0 h 6471634"/>
                        <a:gd name="connsiteX5" fmla="*/ 3014202 w 11861443"/>
                        <a:gd name="connsiteY5" fmla="*/ 0 h 6471634"/>
                        <a:gd name="connsiteX6" fmla="*/ 3949163 w 11861443"/>
                        <a:gd name="connsiteY6" fmla="*/ 0 h 6471634"/>
                        <a:gd name="connsiteX7" fmla="*/ 4409666 w 11861443"/>
                        <a:gd name="connsiteY7" fmla="*/ 0 h 6471634"/>
                        <a:gd name="connsiteX8" fmla="*/ 5344627 w 11861443"/>
                        <a:gd name="connsiteY8" fmla="*/ 0 h 6471634"/>
                        <a:gd name="connsiteX9" fmla="*/ 6279587 w 11861443"/>
                        <a:gd name="connsiteY9" fmla="*/ 0 h 6471634"/>
                        <a:gd name="connsiteX10" fmla="*/ 6977319 w 11861443"/>
                        <a:gd name="connsiteY10" fmla="*/ 0 h 6471634"/>
                        <a:gd name="connsiteX11" fmla="*/ 7912280 w 11861443"/>
                        <a:gd name="connsiteY11" fmla="*/ 0 h 6471634"/>
                        <a:gd name="connsiteX12" fmla="*/ 8491398 w 11861443"/>
                        <a:gd name="connsiteY12" fmla="*/ 0 h 6471634"/>
                        <a:gd name="connsiteX13" fmla="*/ 9070515 w 11861443"/>
                        <a:gd name="connsiteY13" fmla="*/ 0 h 6471634"/>
                        <a:gd name="connsiteX14" fmla="*/ 9886862 w 11861443"/>
                        <a:gd name="connsiteY14" fmla="*/ 0 h 6471634"/>
                        <a:gd name="connsiteX15" fmla="*/ 10465979 w 11861443"/>
                        <a:gd name="connsiteY15" fmla="*/ 0 h 6471634"/>
                        <a:gd name="connsiteX16" fmla="*/ 11861443 w 11861443"/>
                        <a:gd name="connsiteY16" fmla="*/ 0 h 6471634"/>
                        <a:gd name="connsiteX17" fmla="*/ 11861443 w 11861443"/>
                        <a:gd name="connsiteY17" fmla="*/ 776596 h 6471634"/>
                        <a:gd name="connsiteX18" fmla="*/ 11861443 w 11861443"/>
                        <a:gd name="connsiteY18" fmla="*/ 1488476 h 6471634"/>
                        <a:gd name="connsiteX19" fmla="*/ 11861443 w 11861443"/>
                        <a:gd name="connsiteY19" fmla="*/ 2200356 h 6471634"/>
                        <a:gd name="connsiteX20" fmla="*/ 11861443 w 11861443"/>
                        <a:gd name="connsiteY20" fmla="*/ 2653370 h 6471634"/>
                        <a:gd name="connsiteX21" fmla="*/ 11861443 w 11861443"/>
                        <a:gd name="connsiteY21" fmla="*/ 3171101 h 6471634"/>
                        <a:gd name="connsiteX22" fmla="*/ 11861443 w 11861443"/>
                        <a:gd name="connsiteY22" fmla="*/ 3882980 h 6471634"/>
                        <a:gd name="connsiteX23" fmla="*/ 11861443 w 11861443"/>
                        <a:gd name="connsiteY23" fmla="*/ 4465427 h 6471634"/>
                        <a:gd name="connsiteX24" fmla="*/ 11861443 w 11861443"/>
                        <a:gd name="connsiteY24" fmla="*/ 4983158 h 6471634"/>
                        <a:gd name="connsiteX25" fmla="*/ 11861443 w 11861443"/>
                        <a:gd name="connsiteY25" fmla="*/ 5695038 h 6471634"/>
                        <a:gd name="connsiteX26" fmla="*/ 11861443 w 11861443"/>
                        <a:gd name="connsiteY26" fmla="*/ 6471634 h 6471634"/>
                        <a:gd name="connsiteX27" fmla="*/ 11163711 w 11861443"/>
                        <a:gd name="connsiteY27" fmla="*/ 6471634 h 6471634"/>
                        <a:gd name="connsiteX28" fmla="*/ 10703208 w 11861443"/>
                        <a:gd name="connsiteY28" fmla="*/ 6471634 h 6471634"/>
                        <a:gd name="connsiteX29" fmla="*/ 9886862 w 11861443"/>
                        <a:gd name="connsiteY29" fmla="*/ 6471634 h 6471634"/>
                        <a:gd name="connsiteX30" fmla="*/ 9426359 w 11861443"/>
                        <a:gd name="connsiteY30" fmla="*/ 6471634 h 6471634"/>
                        <a:gd name="connsiteX31" fmla="*/ 8610012 w 11861443"/>
                        <a:gd name="connsiteY31" fmla="*/ 6471634 h 6471634"/>
                        <a:gd name="connsiteX32" fmla="*/ 8268124 w 11861443"/>
                        <a:gd name="connsiteY32" fmla="*/ 6471634 h 6471634"/>
                        <a:gd name="connsiteX33" fmla="*/ 7451777 w 11861443"/>
                        <a:gd name="connsiteY33" fmla="*/ 6471634 h 6471634"/>
                        <a:gd name="connsiteX34" fmla="*/ 6991274 w 11861443"/>
                        <a:gd name="connsiteY34" fmla="*/ 6471634 h 6471634"/>
                        <a:gd name="connsiteX35" fmla="*/ 6649385 w 11861443"/>
                        <a:gd name="connsiteY35" fmla="*/ 6471634 h 6471634"/>
                        <a:gd name="connsiteX36" fmla="*/ 6188882 w 11861443"/>
                        <a:gd name="connsiteY36" fmla="*/ 6471634 h 6471634"/>
                        <a:gd name="connsiteX37" fmla="*/ 5372536 w 11861443"/>
                        <a:gd name="connsiteY37" fmla="*/ 6471634 h 6471634"/>
                        <a:gd name="connsiteX38" fmla="*/ 4912033 w 11861443"/>
                        <a:gd name="connsiteY38" fmla="*/ 6471634 h 6471634"/>
                        <a:gd name="connsiteX39" fmla="*/ 4570144 w 11861443"/>
                        <a:gd name="connsiteY39" fmla="*/ 6471634 h 6471634"/>
                        <a:gd name="connsiteX40" fmla="*/ 4109641 w 11861443"/>
                        <a:gd name="connsiteY40" fmla="*/ 6471634 h 6471634"/>
                        <a:gd name="connsiteX41" fmla="*/ 3530524 w 11861443"/>
                        <a:gd name="connsiteY41" fmla="*/ 6471634 h 6471634"/>
                        <a:gd name="connsiteX42" fmla="*/ 2832792 w 11861443"/>
                        <a:gd name="connsiteY42" fmla="*/ 6471634 h 6471634"/>
                        <a:gd name="connsiteX43" fmla="*/ 2372289 w 11861443"/>
                        <a:gd name="connsiteY43" fmla="*/ 6471634 h 6471634"/>
                        <a:gd name="connsiteX44" fmla="*/ 1437328 w 11861443"/>
                        <a:gd name="connsiteY44" fmla="*/ 6471634 h 6471634"/>
                        <a:gd name="connsiteX45" fmla="*/ 739596 w 11861443"/>
                        <a:gd name="connsiteY45" fmla="*/ 6471634 h 6471634"/>
                        <a:gd name="connsiteX46" fmla="*/ 0 w 11861443"/>
                        <a:gd name="connsiteY46" fmla="*/ 6471634 h 6471634"/>
                        <a:gd name="connsiteX47" fmla="*/ 0 w 11861443"/>
                        <a:gd name="connsiteY47" fmla="*/ 5759754 h 6471634"/>
                        <a:gd name="connsiteX48" fmla="*/ 0 w 11861443"/>
                        <a:gd name="connsiteY48" fmla="*/ 5112591 h 6471634"/>
                        <a:gd name="connsiteX49" fmla="*/ 0 w 11861443"/>
                        <a:gd name="connsiteY49" fmla="*/ 4530144 h 6471634"/>
                        <a:gd name="connsiteX50" fmla="*/ 0 w 11861443"/>
                        <a:gd name="connsiteY50" fmla="*/ 3818264 h 6471634"/>
                        <a:gd name="connsiteX51" fmla="*/ 0 w 11861443"/>
                        <a:gd name="connsiteY51" fmla="*/ 3171101 h 6471634"/>
                        <a:gd name="connsiteX52" fmla="*/ 0 w 11861443"/>
                        <a:gd name="connsiteY52" fmla="*/ 2394505 h 6471634"/>
                        <a:gd name="connsiteX53" fmla="*/ 0 w 11861443"/>
                        <a:gd name="connsiteY53" fmla="*/ 1617909 h 6471634"/>
                        <a:gd name="connsiteX54" fmla="*/ 0 w 11861443"/>
                        <a:gd name="connsiteY54" fmla="*/ 906029 h 6471634"/>
                        <a:gd name="connsiteX55" fmla="*/ 0 w 11861443"/>
                        <a:gd name="connsiteY55" fmla="*/ 0 h 647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861443" h="6471634" extrusionOk="0">
                          <a:moveTo>
                            <a:pt x="0" y="0"/>
                          </a:moveTo>
                          <a:cubicBezTo>
                            <a:pt x="263380" y="4506"/>
                            <a:pt x="454741" y="6161"/>
                            <a:pt x="579118" y="0"/>
                          </a:cubicBezTo>
                          <a:cubicBezTo>
                            <a:pt x="703495" y="-6161"/>
                            <a:pt x="792753" y="-45"/>
                            <a:pt x="921006" y="0"/>
                          </a:cubicBezTo>
                          <a:cubicBezTo>
                            <a:pt x="1049259" y="45"/>
                            <a:pt x="1473776" y="-23214"/>
                            <a:pt x="1855967" y="0"/>
                          </a:cubicBezTo>
                          <a:cubicBezTo>
                            <a:pt x="2238158" y="23214"/>
                            <a:pt x="2247132" y="5104"/>
                            <a:pt x="2435084" y="0"/>
                          </a:cubicBezTo>
                          <a:cubicBezTo>
                            <a:pt x="2623036" y="-5104"/>
                            <a:pt x="2879604" y="28245"/>
                            <a:pt x="3014202" y="0"/>
                          </a:cubicBezTo>
                          <a:cubicBezTo>
                            <a:pt x="3148800" y="-28245"/>
                            <a:pt x="3706563" y="-41440"/>
                            <a:pt x="3949163" y="0"/>
                          </a:cubicBezTo>
                          <a:cubicBezTo>
                            <a:pt x="4191763" y="41440"/>
                            <a:pt x="4260470" y="20553"/>
                            <a:pt x="4409666" y="0"/>
                          </a:cubicBezTo>
                          <a:cubicBezTo>
                            <a:pt x="4558862" y="-20553"/>
                            <a:pt x="4908339" y="20035"/>
                            <a:pt x="5344627" y="0"/>
                          </a:cubicBezTo>
                          <a:cubicBezTo>
                            <a:pt x="5780915" y="-20035"/>
                            <a:pt x="5864242" y="39185"/>
                            <a:pt x="6279587" y="0"/>
                          </a:cubicBezTo>
                          <a:cubicBezTo>
                            <a:pt x="6694932" y="-39185"/>
                            <a:pt x="6682568" y="-13416"/>
                            <a:pt x="6977319" y="0"/>
                          </a:cubicBezTo>
                          <a:cubicBezTo>
                            <a:pt x="7272070" y="13416"/>
                            <a:pt x="7652572" y="-6521"/>
                            <a:pt x="7912280" y="0"/>
                          </a:cubicBezTo>
                          <a:cubicBezTo>
                            <a:pt x="8171988" y="6521"/>
                            <a:pt x="8325998" y="-3551"/>
                            <a:pt x="8491398" y="0"/>
                          </a:cubicBezTo>
                          <a:cubicBezTo>
                            <a:pt x="8656798" y="3551"/>
                            <a:pt x="8889208" y="26419"/>
                            <a:pt x="9070515" y="0"/>
                          </a:cubicBezTo>
                          <a:cubicBezTo>
                            <a:pt x="9251822" y="-26419"/>
                            <a:pt x="9483322" y="-28746"/>
                            <a:pt x="9886862" y="0"/>
                          </a:cubicBezTo>
                          <a:cubicBezTo>
                            <a:pt x="10290402" y="28746"/>
                            <a:pt x="10321727" y="-3162"/>
                            <a:pt x="10465979" y="0"/>
                          </a:cubicBezTo>
                          <a:cubicBezTo>
                            <a:pt x="10610231" y="3162"/>
                            <a:pt x="11164280" y="-59688"/>
                            <a:pt x="11861443" y="0"/>
                          </a:cubicBezTo>
                          <a:cubicBezTo>
                            <a:pt x="11884310" y="234834"/>
                            <a:pt x="11893980" y="486805"/>
                            <a:pt x="11861443" y="776596"/>
                          </a:cubicBezTo>
                          <a:cubicBezTo>
                            <a:pt x="11828906" y="1066387"/>
                            <a:pt x="11833044" y="1194366"/>
                            <a:pt x="11861443" y="1488476"/>
                          </a:cubicBezTo>
                          <a:cubicBezTo>
                            <a:pt x="11889842" y="1782586"/>
                            <a:pt x="11891933" y="2029271"/>
                            <a:pt x="11861443" y="2200356"/>
                          </a:cubicBezTo>
                          <a:cubicBezTo>
                            <a:pt x="11830953" y="2371441"/>
                            <a:pt x="11852243" y="2497416"/>
                            <a:pt x="11861443" y="2653370"/>
                          </a:cubicBezTo>
                          <a:cubicBezTo>
                            <a:pt x="11870643" y="2809324"/>
                            <a:pt x="11857837" y="3006176"/>
                            <a:pt x="11861443" y="3171101"/>
                          </a:cubicBezTo>
                          <a:cubicBezTo>
                            <a:pt x="11865049" y="3336026"/>
                            <a:pt x="11883264" y="3674644"/>
                            <a:pt x="11861443" y="3882980"/>
                          </a:cubicBezTo>
                          <a:cubicBezTo>
                            <a:pt x="11839622" y="4091316"/>
                            <a:pt x="11863877" y="4280813"/>
                            <a:pt x="11861443" y="4465427"/>
                          </a:cubicBezTo>
                          <a:cubicBezTo>
                            <a:pt x="11859009" y="4650041"/>
                            <a:pt x="11870551" y="4844945"/>
                            <a:pt x="11861443" y="4983158"/>
                          </a:cubicBezTo>
                          <a:cubicBezTo>
                            <a:pt x="11852335" y="5121371"/>
                            <a:pt x="11840965" y="5382132"/>
                            <a:pt x="11861443" y="5695038"/>
                          </a:cubicBezTo>
                          <a:cubicBezTo>
                            <a:pt x="11881921" y="6007944"/>
                            <a:pt x="11845764" y="6182191"/>
                            <a:pt x="11861443" y="6471634"/>
                          </a:cubicBezTo>
                          <a:cubicBezTo>
                            <a:pt x="11537164" y="6471222"/>
                            <a:pt x="11487255" y="6467647"/>
                            <a:pt x="11163711" y="6471634"/>
                          </a:cubicBezTo>
                          <a:cubicBezTo>
                            <a:pt x="10840167" y="6475621"/>
                            <a:pt x="10848052" y="6473033"/>
                            <a:pt x="10703208" y="6471634"/>
                          </a:cubicBezTo>
                          <a:cubicBezTo>
                            <a:pt x="10558364" y="6470235"/>
                            <a:pt x="10116199" y="6436118"/>
                            <a:pt x="9886862" y="6471634"/>
                          </a:cubicBezTo>
                          <a:cubicBezTo>
                            <a:pt x="9657525" y="6507150"/>
                            <a:pt x="9532384" y="6491989"/>
                            <a:pt x="9426359" y="6471634"/>
                          </a:cubicBezTo>
                          <a:cubicBezTo>
                            <a:pt x="9320334" y="6451279"/>
                            <a:pt x="8952854" y="6453073"/>
                            <a:pt x="8610012" y="6471634"/>
                          </a:cubicBezTo>
                          <a:cubicBezTo>
                            <a:pt x="8267170" y="6490195"/>
                            <a:pt x="8411762" y="6467984"/>
                            <a:pt x="8268124" y="6471634"/>
                          </a:cubicBezTo>
                          <a:cubicBezTo>
                            <a:pt x="8124486" y="6475284"/>
                            <a:pt x="7779172" y="6447570"/>
                            <a:pt x="7451777" y="6471634"/>
                          </a:cubicBezTo>
                          <a:cubicBezTo>
                            <a:pt x="7124382" y="6495698"/>
                            <a:pt x="7173915" y="6463390"/>
                            <a:pt x="6991274" y="6471634"/>
                          </a:cubicBezTo>
                          <a:cubicBezTo>
                            <a:pt x="6808633" y="6479878"/>
                            <a:pt x="6811912" y="6480064"/>
                            <a:pt x="6649385" y="6471634"/>
                          </a:cubicBezTo>
                          <a:cubicBezTo>
                            <a:pt x="6486858" y="6463204"/>
                            <a:pt x="6394773" y="6493480"/>
                            <a:pt x="6188882" y="6471634"/>
                          </a:cubicBezTo>
                          <a:cubicBezTo>
                            <a:pt x="5982991" y="6449788"/>
                            <a:pt x="5776768" y="6496481"/>
                            <a:pt x="5372536" y="6471634"/>
                          </a:cubicBezTo>
                          <a:cubicBezTo>
                            <a:pt x="4968304" y="6446787"/>
                            <a:pt x="5070671" y="6493402"/>
                            <a:pt x="4912033" y="6471634"/>
                          </a:cubicBezTo>
                          <a:cubicBezTo>
                            <a:pt x="4753395" y="6449866"/>
                            <a:pt x="4731990" y="6482010"/>
                            <a:pt x="4570144" y="6471634"/>
                          </a:cubicBezTo>
                          <a:cubicBezTo>
                            <a:pt x="4408298" y="6461258"/>
                            <a:pt x="4242477" y="6483334"/>
                            <a:pt x="4109641" y="6471634"/>
                          </a:cubicBezTo>
                          <a:cubicBezTo>
                            <a:pt x="3976805" y="6459934"/>
                            <a:pt x="3750506" y="6496751"/>
                            <a:pt x="3530524" y="6471634"/>
                          </a:cubicBezTo>
                          <a:cubicBezTo>
                            <a:pt x="3310542" y="6446517"/>
                            <a:pt x="3058686" y="6481489"/>
                            <a:pt x="2832792" y="6471634"/>
                          </a:cubicBezTo>
                          <a:cubicBezTo>
                            <a:pt x="2606898" y="6461779"/>
                            <a:pt x="2466982" y="6476231"/>
                            <a:pt x="2372289" y="6471634"/>
                          </a:cubicBezTo>
                          <a:cubicBezTo>
                            <a:pt x="2277596" y="6467037"/>
                            <a:pt x="1658388" y="6477164"/>
                            <a:pt x="1437328" y="6471634"/>
                          </a:cubicBezTo>
                          <a:cubicBezTo>
                            <a:pt x="1216268" y="6466104"/>
                            <a:pt x="1027943" y="6484822"/>
                            <a:pt x="739596" y="6471634"/>
                          </a:cubicBezTo>
                          <a:cubicBezTo>
                            <a:pt x="451249" y="6458446"/>
                            <a:pt x="359056" y="6481832"/>
                            <a:pt x="0" y="6471634"/>
                          </a:cubicBezTo>
                          <a:cubicBezTo>
                            <a:pt x="-629" y="6252798"/>
                            <a:pt x="28301" y="6008666"/>
                            <a:pt x="0" y="5759754"/>
                          </a:cubicBezTo>
                          <a:cubicBezTo>
                            <a:pt x="-28301" y="5510842"/>
                            <a:pt x="14814" y="5242398"/>
                            <a:pt x="0" y="5112591"/>
                          </a:cubicBezTo>
                          <a:cubicBezTo>
                            <a:pt x="-14814" y="4982784"/>
                            <a:pt x="11897" y="4777093"/>
                            <a:pt x="0" y="4530144"/>
                          </a:cubicBezTo>
                          <a:cubicBezTo>
                            <a:pt x="-11897" y="4283195"/>
                            <a:pt x="-12119" y="4029844"/>
                            <a:pt x="0" y="3818264"/>
                          </a:cubicBezTo>
                          <a:cubicBezTo>
                            <a:pt x="12119" y="3606684"/>
                            <a:pt x="-28032" y="3328989"/>
                            <a:pt x="0" y="3171101"/>
                          </a:cubicBezTo>
                          <a:cubicBezTo>
                            <a:pt x="28032" y="3013213"/>
                            <a:pt x="-19097" y="2778196"/>
                            <a:pt x="0" y="2394505"/>
                          </a:cubicBezTo>
                          <a:cubicBezTo>
                            <a:pt x="19097" y="2010814"/>
                            <a:pt x="21261" y="1843422"/>
                            <a:pt x="0" y="1617909"/>
                          </a:cubicBezTo>
                          <a:cubicBezTo>
                            <a:pt x="-21261" y="1392396"/>
                            <a:pt x="12481" y="1244902"/>
                            <a:pt x="0" y="906029"/>
                          </a:cubicBezTo>
                          <a:cubicBezTo>
                            <a:pt x="-12481" y="567156"/>
                            <a:pt x="16800" y="345301"/>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BB0E2D60-1A10-4C90-9085-4FE027FD6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61124" cy="761124"/>
            </a:xfrm>
            <a:prstGeom prst="rect">
              <a:avLst/>
            </a:prstGeom>
          </p:spPr>
        </p:pic>
        <p:pic>
          <p:nvPicPr>
            <p:cNvPr id="9" name="Picture 8">
              <a:extLst>
                <a:ext uri="{FF2B5EF4-FFF2-40B4-BE49-F238E27FC236}">
                  <a16:creationId xmlns:a16="http://schemas.microsoft.com/office/drawing/2014/main" id="{1D5D2011-7D73-4EA9-AAF3-683890F5CA63}"/>
                </a:ext>
              </a:extLst>
            </p:cNvPr>
            <p:cNvPicPr>
              <a:picLocks noChangeAspect="1"/>
            </p:cNvPicPr>
            <p:nvPr/>
          </p:nvPicPr>
          <p:blipFill rotWithShape="1">
            <a:blip r:embed="rId3">
              <a:extLst>
                <a:ext uri="{28A0092B-C50C-407E-A947-70E740481C1C}">
                  <a14:useLocalDpi xmlns:a14="http://schemas.microsoft.com/office/drawing/2010/main" val="0"/>
                </a:ext>
              </a:extLst>
            </a:blip>
            <a:srcRect l="13245" t="8450" r="18203" b="37119"/>
            <a:stretch/>
          </p:blipFill>
          <p:spPr>
            <a:xfrm>
              <a:off x="11387139" y="0"/>
              <a:ext cx="804862" cy="761124"/>
            </a:xfrm>
            <a:prstGeom prst="rect">
              <a:avLst/>
            </a:prstGeom>
          </p:spPr>
        </p:pic>
      </p:grpSp>
    </p:spTree>
    <p:extLst>
      <p:ext uri="{BB962C8B-B14F-4D97-AF65-F5344CB8AC3E}">
        <p14:creationId xmlns:p14="http://schemas.microsoft.com/office/powerpoint/2010/main" val="1386262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1E090FC-D7BE-4D23-8E69-F9AF9EB96C1A}"/>
              </a:ext>
            </a:extLst>
          </p:cNvPr>
          <p:cNvSpPr/>
          <p:nvPr/>
        </p:nvSpPr>
        <p:spPr>
          <a:xfrm>
            <a:off x="167425" y="276896"/>
            <a:ext cx="11861443" cy="6471634"/>
          </a:xfrm>
          <a:custGeom>
            <a:avLst/>
            <a:gdLst>
              <a:gd name="connsiteX0" fmla="*/ 0 w 11861443"/>
              <a:gd name="connsiteY0" fmla="*/ 0 h 6471634"/>
              <a:gd name="connsiteX1" fmla="*/ 579118 w 11861443"/>
              <a:gd name="connsiteY1" fmla="*/ 0 h 6471634"/>
              <a:gd name="connsiteX2" fmla="*/ 921006 w 11861443"/>
              <a:gd name="connsiteY2" fmla="*/ 0 h 6471634"/>
              <a:gd name="connsiteX3" fmla="*/ 1855967 w 11861443"/>
              <a:gd name="connsiteY3" fmla="*/ 0 h 6471634"/>
              <a:gd name="connsiteX4" fmla="*/ 2435084 w 11861443"/>
              <a:gd name="connsiteY4" fmla="*/ 0 h 6471634"/>
              <a:gd name="connsiteX5" fmla="*/ 3014202 w 11861443"/>
              <a:gd name="connsiteY5" fmla="*/ 0 h 6471634"/>
              <a:gd name="connsiteX6" fmla="*/ 3949163 w 11861443"/>
              <a:gd name="connsiteY6" fmla="*/ 0 h 6471634"/>
              <a:gd name="connsiteX7" fmla="*/ 4409666 w 11861443"/>
              <a:gd name="connsiteY7" fmla="*/ 0 h 6471634"/>
              <a:gd name="connsiteX8" fmla="*/ 5344627 w 11861443"/>
              <a:gd name="connsiteY8" fmla="*/ 0 h 6471634"/>
              <a:gd name="connsiteX9" fmla="*/ 6279587 w 11861443"/>
              <a:gd name="connsiteY9" fmla="*/ 0 h 6471634"/>
              <a:gd name="connsiteX10" fmla="*/ 6977319 w 11861443"/>
              <a:gd name="connsiteY10" fmla="*/ 0 h 6471634"/>
              <a:gd name="connsiteX11" fmla="*/ 7912280 w 11861443"/>
              <a:gd name="connsiteY11" fmla="*/ 0 h 6471634"/>
              <a:gd name="connsiteX12" fmla="*/ 8491398 w 11861443"/>
              <a:gd name="connsiteY12" fmla="*/ 0 h 6471634"/>
              <a:gd name="connsiteX13" fmla="*/ 9070515 w 11861443"/>
              <a:gd name="connsiteY13" fmla="*/ 0 h 6471634"/>
              <a:gd name="connsiteX14" fmla="*/ 9886862 w 11861443"/>
              <a:gd name="connsiteY14" fmla="*/ 0 h 6471634"/>
              <a:gd name="connsiteX15" fmla="*/ 10465979 w 11861443"/>
              <a:gd name="connsiteY15" fmla="*/ 0 h 6471634"/>
              <a:gd name="connsiteX16" fmla="*/ 11861443 w 11861443"/>
              <a:gd name="connsiteY16" fmla="*/ 0 h 6471634"/>
              <a:gd name="connsiteX17" fmla="*/ 11861443 w 11861443"/>
              <a:gd name="connsiteY17" fmla="*/ 776596 h 6471634"/>
              <a:gd name="connsiteX18" fmla="*/ 11861443 w 11861443"/>
              <a:gd name="connsiteY18" fmla="*/ 1488476 h 6471634"/>
              <a:gd name="connsiteX19" fmla="*/ 11861443 w 11861443"/>
              <a:gd name="connsiteY19" fmla="*/ 2200356 h 6471634"/>
              <a:gd name="connsiteX20" fmla="*/ 11861443 w 11861443"/>
              <a:gd name="connsiteY20" fmla="*/ 2653370 h 6471634"/>
              <a:gd name="connsiteX21" fmla="*/ 11861443 w 11861443"/>
              <a:gd name="connsiteY21" fmla="*/ 3171101 h 6471634"/>
              <a:gd name="connsiteX22" fmla="*/ 11861443 w 11861443"/>
              <a:gd name="connsiteY22" fmla="*/ 3882980 h 6471634"/>
              <a:gd name="connsiteX23" fmla="*/ 11861443 w 11861443"/>
              <a:gd name="connsiteY23" fmla="*/ 4465427 h 6471634"/>
              <a:gd name="connsiteX24" fmla="*/ 11861443 w 11861443"/>
              <a:gd name="connsiteY24" fmla="*/ 4983158 h 6471634"/>
              <a:gd name="connsiteX25" fmla="*/ 11861443 w 11861443"/>
              <a:gd name="connsiteY25" fmla="*/ 5695038 h 6471634"/>
              <a:gd name="connsiteX26" fmla="*/ 11861443 w 11861443"/>
              <a:gd name="connsiteY26" fmla="*/ 6471634 h 6471634"/>
              <a:gd name="connsiteX27" fmla="*/ 11163711 w 11861443"/>
              <a:gd name="connsiteY27" fmla="*/ 6471634 h 6471634"/>
              <a:gd name="connsiteX28" fmla="*/ 10703208 w 11861443"/>
              <a:gd name="connsiteY28" fmla="*/ 6471634 h 6471634"/>
              <a:gd name="connsiteX29" fmla="*/ 9886862 w 11861443"/>
              <a:gd name="connsiteY29" fmla="*/ 6471634 h 6471634"/>
              <a:gd name="connsiteX30" fmla="*/ 9426359 w 11861443"/>
              <a:gd name="connsiteY30" fmla="*/ 6471634 h 6471634"/>
              <a:gd name="connsiteX31" fmla="*/ 8610012 w 11861443"/>
              <a:gd name="connsiteY31" fmla="*/ 6471634 h 6471634"/>
              <a:gd name="connsiteX32" fmla="*/ 8268124 w 11861443"/>
              <a:gd name="connsiteY32" fmla="*/ 6471634 h 6471634"/>
              <a:gd name="connsiteX33" fmla="*/ 7451777 w 11861443"/>
              <a:gd name="connsiteY33" fmla="*/ 6471634 h 6471634"/>
              <a:gd name="connsiteX34" fmla="*/ 6991274 w 11861443"/>
              <a:gd name="connsiteY34" fmla="*/ 6471634 h 6471634"/>
              <a:gd name="connsiteX35" fmla="*/ 6649385 w 11861443"/>
              <a:gd name="connsiteY35" fmla="*/ 6471634 h 6471634"/>
              <a:gd name="connsiteX36" fmla="*/ 6188882 w 11861443"/>
              <a:gd name="connsiteY36" fmla="*/ 6471634 h 6471634"/>
              <a:gd name="connsiteX37" fmla="*/ 5372536 w 11861443"/>
              <a:gd name="connsiteY37" fmla="*/ 6471634 h 6471634"/>
              <a:gd name="connsiteX38" fmla="*/ 4912033 w 11861443"/>
              <a:gd name="connsiteY38" fmla="*/ 6471634 h 6471634"/>
              <a:gd name="connsiteX39" fmla="*/ 4570144 w 11861443"/>
              <a:gd name="connsiteY39" fmla="*/ 6471634 h 6471634"/>
              <a:gd name="connsiteX40" fmla="*/ 4109641 w 11861443"/>
              <a:gd name="connsiteY40" fmla="*/ 6471634 h 6471634"/>
              <a:gd name="connsiteX41" fmla="*/ 3530524 w 11861443"/>
              <a:gd name="connsiteY41" fmla="*/ 6471634 h 6471634"/>
              <a:gd name="connsiteX42" fmla="*/ 2832792 w 11861443"/>
              <a:gd name="connsiteY42" fmla="*/ 6471634 h 6471634"/>
              <a:gd name="connsiteX43" fmla="*/ 2372289 w 11861443"/>
              <a:gd name="connsiteY43" fmla="*/ 6471634 h 6471634"/>
              <a:gd name="connsiteX44" fmla="*/ 1437328 w 11861443"/>
              <a:gd name="connsiteY44" fmla="*/ 6471634 h 6471634"/>
              <a:gd name="connsiteX45" fmla="*/ 739596 w 11861443"/>
              <a:gd name="connsiteY45" fmla="*/ 6471634 h 6471634"/>
              <a:gd name="connsiteX46" fmla="*/ 0 w 11861443"/>
              <a:gd name="connsiteY46" fmla="*/ 6471634 h 6471634"/>
              <a:gd name="connsiteX47" fmla="*/ 0 w 11861443"/>
              <a:gd name="connsiteY47" fmla="*/ 5759754 h 6471634"/>
              <a:gd name="connsiteX48" fmla="*/ 0 w 11861443"/>
              <a:gd name="connsiteY48" fmla="*/ 5112591 h 6471634"/>
              <a:gd name="connsiteX49" fmla="*/ 0 w 11861443"/>
              <a:gd name="connsiteY49" fmla="*/ 4530144 h 6471634"/>
              <a:gd name="connsiteX50" fmla="*/ 0 w 11861443"/>
              <a:gd name="connsiteY50" fmla="*/ 3818264 h 6471634"/>
              <a:gd name="connsiteX51" fmla="*/ 0 w 11861443"/>
              <a:gd name="connsiteY51" fmla="*/ 3171101 h 6471634"/>
              <a:gd name="connsiteX52" fmla="*/ 0 w 11861443"/>
              <a:gd name="connsiteY52" fmla="*/ 2394505 h 6471634"/>
              <a:gd name="connsiteX53" fmla="*/ 0 w 11861443"/>
              <a:gd name="connsiteY53" fmla="*/ 1617909 h 6471634"/>
              <a:gd name="connsiteX54" fmla="*/ 0 w 11861443"/>
              <a:gd name="connsiteY54" fmla="*/ 906029 h 6471634"/>
              <a:gd name="connsiteX55" fmla="*/ 0 w 11861443"/>
              <a:gd name="connsiteY55" fmla="*/ 0 h 647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861443" h="6471634" extrusionOk="0">
                <a:moveTo>
                  <a:pt x="0" y="0"/>
                </a:moveTo>
                <a:cubicBezTo>
                  <a:pt x="263380" y="4506"/>
                  <a:pt x="454741" y="6161"/>
                  <a:pt x="579118" y="0"/>
                </a:cubicBezTo>
                <a:cubicBezTo>
                  <a:pt x="703495" y="-6161"/>
                  <a:pt x="792753" y="-45"/>
                  <a:pt x="921006" y="0"/>
                </a:cubicBezTo>
                <a:cubicBezTo>
                  <a:pt x="1049259" y="45"/>
                  <a:pt x="1473776" y="-23214"/>
                  <a:pt x="1855967" y="0"/>
                </a:cubicBezTo>
                <a:cubicBezTo>
                  <a:pt x="2238158" y="23214"/>
                  <a:pt x="2247132" y="5104"/>
                  <a:pt x="2435084" y="0"/>
                </a:cubicBezTo>
                <a:cubicBezTo>
                  <a:pt x="2623036" y="-5104"/>
                  <a:pt x="2879604" y="28245"/>
                  <a:pt x="3014202" y="0"/>
                </a:cubicBezTo>
                <a:cubicBezTo>
                  <a:pt x="3148800" y="-28245"/>
                  <a:pt x="3706563" y="-41440"/>
                  <a:pt x="3949163" y="0"/>
                </a:cubicBezTo>
                <a:cubicBezTo>
                  <a:pt x="4191763" y="41440"/>
                  <a:pt x="4260470" y="20553"/>
                  <a:pt x="4409666" y="0"/>
                </a:cubicBezTo>
                <a:cubicBezTo>
                  <a:pt x="4558862" y="-20553"/>
                  <a:pt x="4908339" y="20035"/>
                  <a:pt x="5344627" y="0"/>
                </a:cubicBezTo>
                <a:cubicBezTo>
                  <a:pt x="5780915" y="-20035"/>
                  <a:pt x="5864242" y="39185"/>
                  <a:pt x="6279587" y="0"/>
                </a:cubicBezTo>
                <a:cubicBezTo>
                  <a:pt x="6694932" y="-39185"/>
                  <a:pt x="6682568" y="-13416"/>
                  <a:pt x="6977319" y="0"/>
                </a:cubicBezTo>
                <a:cubicBezTo>
                  <a:pt x="7272070" y="13416"/>
                  <a:pt x="7652572" y="-6521"/>
                  <a:pt x="7912280" y="0"/>
                </a:cubicBezTo>
                <a:cubicBezTo>
                  <a:pt x="8171988" y="6521"/>
                  <a:pt x="8325998" y="-3551"/>
                  <a:pt x="8491398" y="0"/>
                </a:cubicBezTo>
                <a:cubicBezTo>
                  <a:pt x="8656798" y="3551"/>
                  <a:pt x="8889208" y="26419"/>
                  <a:pt x="9070515" y="0"/>
                </a:cubicBezTo>
                <a:cubicBezTo>
                  <a:pt x="9251822" y="-26419"/>
                  <a:pt x="9483322" y="-28746"/>
                  <a:pt x="9886862" y="0"/>
                </a:cubicBezTo>
                <a:cubicBezTo>
                  <a:pt x="10290402" y="28746"/>
                  <a:pt x="10321727" y="-3162"/>
                  <a:pt x="10465979" y="0"/>
                </a:cubicBezTo>
                <a:cubicBezTo>
                  <a:pt x="10610231" y="3162"/>
                  <a:pt x="11164280" y="-59688"/>
                  <a:pt x="11861443" y="0"/>
                </a:cubicBezTo>
                <a:cubicBezTo>
                  <a:pt x="11884310" y="234834"/>
                  <a:pt x="11893980" y="486805"/>
                  <a:pt x="11861443" y="776596"/>
                </a:cubicBezTo>
                <a:cubicBezTo>
                  <a:pt x="11828906" y="1066387"/>
                  <a:pt x="11833044" y="1194366"/>
                  <a:pt x="11861443" y="1488476"/>
                </a:cubicBezTo>
                <a:cubicBezTo>
                  <a:pt x="11889842" y="1782586"/>
                  <a:pt x="11891933" y="2029271"/>
                  <a:pt x="11861443" y="2200356"/>
                </a:cubicBezTo>
                <a:cubicBezTo>
                  <a:pt x="11830953" y="2371441"/>
                  <a:pt x="11852243" y="2497416"/>
                  <a:pt x="11861443" y="2653370"/>
                </a:cubicBezTo>
                <a:cubicBezTo>
                  <a:pt x="11870643" y="2809324"/>
                  <a:pt x="11857837" y="3006176"/>
                  <a:pt x="11861443" y="3171101"/>
                </a:cubicBezTo>
                <a:cubicBezTo>
                  <a:pt x="11865049" y="3336026"/>
                  <a:pt x="11883264" y="3674644"/>
                  <a:pt x="11861443" y="3882980"/>
                </a:cubicBezTo>
                <a:cubicBezTo>
                  <a:pt x="11839622" y="4091316"/>
                  <a:pt x="11863877" y="4280813"/>
                  <a:pt x="11861443" y="4465427"/>
                </a:cubicBezTo>
                <a:cubicBezTo>
                  <a:pt x="11859009" y="4650041"/>
                  <a:pt x="11870551" y="4844945"/>
                  <a:pt x="11861443" y="4983158"/>
                </a:cubicBezTo>
                <a:cubicBezTo>
                  <a:pt x="11852335" y="5121371"/>
                  <a:pt x="11840965" y="5382132"/>
                  <a:pt x="11861443" y="5695038"/>
                </a:cubicBezTo>
                <a:cubicBezTo>
                  <a:pt x="11881921" y="6007944"/>
                  <a:pt x="11845764" y="6182191"/>
                  <a:pt x="11861443" y="6471634"/>
                </a:cubicBezTo>
                <a:cubicBezTo>
                  <a:pt x="11537164" y="6471222"/>
                  <a:pt x="11487255" y="6467647"/>
                  <a:pt x="11163711" y="6471634"/>
                </a:cubicBezTo>
                <a:cubicBezTo>
                  <a:pt x="10840167" y="6475621"/>
                  <a:pt x="10848052" y="6473033"/>
                  <a:pt x="10703208" y="6471634"/>
                </a:cubicBezTo>
                <a:cubicBezTo>
                  <a:pt x="10558364" y="6470235"/>
                  <a:pt x="10116199" y="6436118"/>
                  <a:pt x="9886862" y="6471634"/>
                </a:cubicBezTo>
                <a:cubicBezTo>
                  <a:pt x="9657525" y="6507150"/>
                  <a:pt x="9532384" y="6491989"/>
                  <a:pt x="9426359" y="6471634"/>
                </a:cubicBezTo>
                <a:cubicBezTo>
                  <a:pt x="9320334" y="6451279"/>
                  <a:pt x="8952854" y="6453073"/>
                  <a:pt x="8610012" y="6471634"/>
                </a:cubicBezTo>
                <a:cubicBezTo>
                  <a:pt x="8267170" y="6490195"/>
                  <a:pt x="8411762" y="6467984"/>
                  <a:pt x="8268124" y="6471634"/>
                </a:cubicBezTo>
                <a:cubicBezTo>
                  <a:pt x="8124486" y="6475284"/>
                  <a:pt x="7779172" y="6447570"/>
                  <a:pt x="7451777" y="6471634"/>
                </a:cubicBezTo>
                <a:cubicBezTo>
                  <a:pt x="7124382" y="6495698"/>
                  <a:pt x="7173915" y="6463390"/>
                  <a:pt x="6991274" y="6471634"/>
                </a:cubicBezTo>
                <a:cubicBezTo>
                  <a:pt x="6808633" y="6479878"/>
                  <a:pt x="6811912" y="6480064"/>
                  <a:pt x="6649385" y="6471634"/>
                </a:cubicBezTo>
                <a:cubicBezTo>
                  <a:pt x="6486858" y="6463204"/>
                  <a:pt x="6394773" y="6493480"/>
                  <a:pt x="6188882" y="6471634"/>
                </a:cubicBezTo>
                <a:cubicBezTo>
                  <a:pt x="5982991" y="6449788"/>
                  <a:pt x="5776768" y="6496481"/>
                  <a:pt x="5372536" y="6471634"/>
                </a:cubicBezTo>
                <a:cubicBezTo>
                  <a:pt x="4968304" y="6446787"/>
                  <a:pt x="5070671" y="6493402"/>
                  <a:pt x="4912033" y="6471634"/>
                </a:cubicBezTo>
                <a:cubicBezTo>
                  <a:pt x="4753395" y="6449866"/>
                  <a:pt x="4731990" y="6482010"/>
                  <a:pt x="4570144" y="6471634"/>
                </a:cubicBezTo>
                <a:cubicBezTo>
                  <a:pt x="4408298" y="6461258"/>
                  <a:pt x="4242477" y="6483334"/>
                  <a:pt x="4109641" y="6471634"/>
                </a:cubicBezTo>
                <a:cubicBezTo>
                  <a:pt x="3976805" y="6459934"/>
                  <a:pt x="3750506" y="6496751"/>
                  <a:pt x="3530524" y="6471634"/>
                </a:cubicBezTo>
                <a:cubicBezTo>
                  <a:pt x="3310542" y="6446517"/>
                  <a:pt x="3058686" y="6481489"/>
                  <a:pt x="2832792" y="6471634"/>
                </a:cubicBezTo>
                <a:cubicBezTo>
                  <a:pt x="2606898" y="6461779"/>
                  <a:pt x="2466982" y="6476231"/>
                  <a:pt x="2372289" y="6471634"/>
                </a:cubicBezTo>
                <a:cubicBezTo>
                  <a:pt x="2277596" y="6467037"/>
                  <a:pt x="1658388" y="6477164"/>
                  <a:pt x="1437328" y="6471634"/>
                </a:cubicBezTo>
                <a:cubicBezTo>
                  <a:pt x="1216268" y="6466104"/>
                  <a:pt x="1027943" y="6484822"/>
                  <a:pt x="739596" y="6471634"/>
                </a:cubicBezTo>
                <a:cubicBezTo>
                  <a:pt x="451249" y="6458446"/>
                  <a:pt x="359056" y="6481832"/>
                  <a:pt x="0" y="6471634"/>
                </a:cubicBezTo>
                <a:cubicBezTo>
                  <a:pt x="-629" y="6252798"/>
                  <a:pt x="28301" y="6008666"/>
                  <a:pt x="0" y="5759754"/>
                </a:cubicBezTo>
                <a:cubicBezTo>
                  <a:pt x="-28301" y="5510842"/>
                  <a:pt x="14814" y="5242398"/>
                  <a:pt x="0" y="5112591"/>
                </a:cubicBezTo>
                <a:cubicBezTo>
                  <a:pt x="-14814" y="4982784"/>
                  <a:pt x="11897" y="4777093"/>
                  <a:pt x="0" y="4530144"/>
                </a:cubicBezTo>
                <a:cubicBezTo>
                  <a:pt x="-11897" y="4283195"/>
                  <a:pt x="-12119" y="4029844"/>
                  <a:pt x="0" y="3818264"/>
                </a:cubicBezTo>
                <a:cubicBezTo>
                  <a:pt x="12119" y="3606684"/>
                  <a:pt x="-28032" y="3328989"/>
                  <a:pt x="0" y="3171101"/>
                </a:cubicBezTo>
                <a:cubicBezTo>
                  <a:pt x="28032" y="3013213"/>
                  <a:pt x="-19097" y="2778196"/>
                  <a:pt x="0" y="2394505"/>
                </a:cubicBezTo>
                <a:cubicBezTo>
                  <a:pt x="19097" y="2010814"/>
                  <a:pt x="21261" y="1843422"/>
                  <a:pt x="0" y="1617909"/>
                </a:cubicBezTo>
                <a:cubicBezTo>
                  <a:pt x="-21261" y="1392396"/>
                  <a:pt x="12481" y="1244902"/>
                  <a:pt x="0" y="906029"/>
                </a:cubicBezTo>
                <a:cubicBezTo>
                  <a:pt x="-12481" y="567156"/>
                  <a:pt x="16800" y="345301"/>
                  <a:pt x="0" y="0"/>
                </a:cubicBezTo>
                <a:close/>
              </a:path>
            </a:pathLst>
          </a:custGeom>
          <a:noFill/>
          <a:ln>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40249BC0-B36C-4362-8FFF-53AFD0EDCFB6}"/>
              </a:ext>
            </a:extLst>
          </p:cNvPr>
          <p:cNvSpPr>
            <a:spLocks noGrp="1"/>
          </p:cNvSpPr>
          <p:nvPr>
            <p:ph type="ctrTitle"/>
          </p:nvPr>
        </p:nvSpPr>
        <p:spPr>
          <a:xfrm>
            <a:off x="918693" y="2427668"/>
            <a:ext cx="10354614" cy="2002663"/>
          </a:xfrm>
        </p:spPr>
        <p:txBody>
          <a:bodyPr>
            <a:noAutofit/>
          </a:bodyPr>
          <a:lstStyle/>
          <a:p>
            <a:pPr algn="ctr"/>
            <a:r>
              <a:rPr lang="en-IN" sz="12500" dirty="0">
                <a:latin typeface="Sitka Small Semibold" pitchFamily="2" charset="0"/>
                <a:cs typeface="Baloo Bhai 2 ExtraBold" pitchFamily="2" charset="0"/>
              </a:rPr>
              <a:t>Thank You</a:t>
            </a:r>
          </a:p>
        </p:txBody>
      </p:sp>
    </p:spTree>
    <p:extLst>
      <p:ext uri="{BB962C8B-B14F-4D97-AF65-F5344CB8AC3E}">
        <p14:creationId xmlns:p14="http://schemas.microsoft.com/office/powerpoint/2010/main" val="77472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5285C1-1D35-48D8-B600-5825D754F24A}"/>
              </a:ext>
            </a:extLst>
          </p:cNvPr>
          <p:cNvSpPr txBox="1"/>
          <p:nvPr/>
        </p:nvSpPr>
        <p:spPr>
          <a:xfrm>
            <a:off x="444319" y="708338"/>
            <a:ext cx="3226160" cy="523220"/>
          </a:xfrm>
          <a:prstGeom prst="rect">
            <a:avLst/>
          </a:prstGeom>
          <a:noFill/>
        </p:spPr>
        <p:txBody>
          <a:bodyPr wrap="square" rtlCol="0">
            <a:spAutoFit/>
          </a:bodyPr>
          <a:lstStyle/>
          <a:p>
            <a:r>
              <a:rPr lang="en-IN" sz="2800" b="1" kern="50" dirty="0">
                <a:effectLst/>
                <a:latin typeface="Baloo Bhai 2" pitchFamily="2" charset="0"/>
                <a:ea typeface="SimSun" panose="02010600030101010101" pitchFamily="2" charset="-122"/>
                <a:cs typeface="Baloo Bhai 2" pitchFamily="2" charset="0"/>
              </a:rPr>
              <a:t>Technology used</a:t>
            </a:r>
            <a:endParaRPr lang="en-IN" sz="2800" b="1" dirty="0">
              <a:latin typeface="Baloo Bhai 2" pitchFamily="2" charset="0"/>
              <a:cs typeface="Baloo Bhai 2" pitchFamily="2" charset="0"/>
            </a:endParaRPr>
          </a:p>
        </p:txBody>
      </p:sp>
      <p:sp>
        <p:nvSpPr>
          <p:cNvPr id="11" name="Subtitle 2">
            <a:extLst>
              <a:ext uri="{FF2B5EF4-FFF2-40B4-BE49-F238E27FC236}">
                <a16:creationId xmlns:a16="http://schemas.microsoft.com/office/drawing/2014/main" id="{D0417546-38B4-4251-A026-2E224ACEE08D}"/>
              </a:ext>
            </a:extLst>
          </p:cNvPr>
          <p:cNvSpPr>
            <a:spLocks noGrp="1"/>
          </p:cNvSpPr>
          <p:nvPr>
            <p:ph type="subTitle" idx="1"/>
          </p:nvPr>
        </p:nvSpPr>
        <p:spPr>
          <a:xfrm>
            <a:off x="761124" y="1341028"/>
            <a:ext cx="8368589" cy="4345397"/>
          </a:xfrm>
        </p:spPr>
        <p:txBody>
          <a:bodyPr>
            <a:normAutofit/>
          </a:bodyPr>
          <a:lstStyle/>
          <a:p>
            <a:pPr algn="just"/>
            <a:r>
              <a:rPr lang="en-US" b="1" cap="none" dirty="0">
                <a:latin typeface="Baloo Bhai 2" pitchFamily="2" charset="0"/>
                <a:cs typeface="Baloo Bhai 2" pitchFamily="2" charset="0"/>
              </a:rPr>
              <a:t>FRONTEND</a:t>
            </a:r>
            <a:endParaRPr lang="en-US" sz="1400" cap="none"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cap="none" dirty="0">
                <a:latin typeface="Arial" panose="020B0604020202020204" pitchFamily="34" charset="0"/>
                <a:cs typeface="Arial" panose="020B0604020202020204" pitchFamily="34" charset="0"/>
              </a:rPr>
              <a:t>HTML</a:t>
            </a:r>
          </a:p>
          <a:p>
            <a:pPr marL="285750" indent="-285750" algn="just">
              <a:buFont typeface="Arial" panose="020B0604020202020204" pitchFamily="34" charset="0"/>
              <a:buChar char="•"/>
            </a:pPr>
            <a:r>
              <a:rPr lang="en-US" sz="1600" cap="none" dirty="0">
                <a:latin typeface="Arial" panose="020B0604020202020204" pitchFamily="34" charset="0"/>
                <a:cs typeface="Arial" panose="020B0604020202020204" pitchFamily="34" charset="0"/>
              </a:rPr>
              <a:t>CSS</a:t>
            </a:r>
          </a:p>
          <a:p>
            <a:pPr marL="285750" indent="-285750" algn="just">
              <a:buFont typeface="Arial" panose="020B0604020202020204" pitchFamily="34" charset="0"/>
              <a:buChar char="•"/>
            </a:pPr>
            <a:r>
              <a:rPr lang="en-US" sz="1600" cap="none" dirty="0">
                <a:latin typeface="Arial" panose="020B0604020202020204" pitchFamily="34" charset="0"/>
                <a:cs typeface="Arial" panose="020B0604020202020204" pitchFamily="34" charset="0"/>
              </a:rPr>
              <a:t>JavaScript</a:t>
            </a:r>
          </a:p>
          <a:p>
            <a:pPr algn="just"/>
            <a:endParaRPr lang="en-US" sz="1600" cap="none" dirty="0">
              <a:latin typeface="Arial" panose="020B0604020202020204" pitchFamily="34" charset="0"/>
              <a:cs typeface="Arial" panose="020B0604020202020204" pitchFamily="34" charset="0"/>
            </a:endParaRPr>
          </a:p>
          <a:p>
            <a:pPr algn="just"/>
            <a:endParaRPr lang="en-US" sz="1600" cap="none" dirty="0">
              <a:latin typeface="Arial" panose="020B0604020202020204" pitchFamily="34" charset="0"/>
              <a:cs typeface="Arial" panose="020B0604020202020204" pitchFamily="34" charset="0"/>
            </a:endParaRPr>
          </a:p>
          <a:p>
            <a:pPr algn="just"/>
            <a:r>
              <a:rPr lang="en-US" b="1" cap="none" dirty="0">
                <a:latin typeface="Baloo Bhai 2" pitchFamily="2" charset="0"/>
                <a:cs typeface="Baloo Bhai 2" pitchFamily="2" charset="0"/>
              </a:rPr>
              <a:t>BACAKEND</a:t>
            </a:r>
            <a:endParaRPr lang="en-US" sz="1600" cap="none"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cap="none" dirty="0">
                <a:latin typeface="Arial" panose="020B0604020202020204" pitchFamily="34" charset="0"/>
                <a:cs typeface="Arial" panose="020B0604020202020204" pitchFamily="34" charset="0"/>
              </a:rPr>
              <a:t>PHP</a:t>
            </a:r>
          </a:p>
          <a:p>
            <a:pPr marL="285750" indent="-285750" algn="just">
              <a:buFont typeface="Arial" panose="020B0604020202020204" pitchFamily="34" charset="0"/>
              <a:buChar char="•"/>
            </a:pPr>
            <a:r>
              <a:rPr lang="en-US" sz="1600" cap="none" dirty="0">
                <a:latin typeface="Arial" panose="020B0604020202020204" pitchFamily="34" charset="0"/>
                <a:cs typeface="Arial" panose="020B0604020202020204" pitchFamily="34" charset="0"/>
              </a:rPr>
              <a:t>MySQL</a:t>
            </a:r>
          </a:p>
        </p:txBody>
      </p:sp>
      <p:grpSp>
        <p:nvGrpSpPr>
          <p:cNvPr id="10" name="Group 9">
            <a:extLst>
              <a:ext uri="{FF2B5EF4-FFF2-40B4-BE49-F238E27FC236}">
                <a16:creationId xmlns:a16="http://schemas.microsoft.com/office/drawing/2014/main" id="{658B10AD-A528-4D2C-84EB-3E4A743B06CE}"/>
              </a:ext>
            </a:extLst>
          </p:cNvPr>
          <p:cNvGrpSpPr/>
          <p:nvPr/>
        </p:nvGrpSpPr>
        <p:grpSpPr>
          <a:xfrm>
            <a:off x="0" y="0"/>
            <a:ext cx="12192001" cy="6748530"/>
            <a:chOff x="0" y="0"/>
            <a:chExt cx="12192001" cy="6748530"/>
          </a:xfrm>
        </p:grpSpPr>
        <p:sp>
          <p:nvSpPr>
            <p:cNvPr id="12" name="Rectangle 11">
              <a:extLst>
                <a:ext uri="{FF2B5EF4-FFF2-40B4-BE49-F238E27FC236}">
                  <a16:creationId xmlns:a16="http://schemas.microsoft.com/office/drawing/2014/main" id="{40363A78-2119-4D12-86F8-93E7D42809B6}"/>
                </a:ext>
              </a:extLst>
            </p:cNvPr>
            <p:cNvSpPr/>
            <p:nvPr/>
          </p:nvSpPr>
          <p:spPr>
            <a:xfrm>
              <a:off x="167425" y="276896"/>
              <a:ext cx="11861443" cy="6471634"/>
            </a:xfrm>
            <a:prstGeom prst="rect">
              <a:avLst/>
            </a:prstGeom>
            <a:noFill/>
            <a:ln>
              <a:solidFill>
                <a:schemeClr val="tx1"/>
              </a:solidFill>
              <a:extLst>
                <a:ext uri="{C807C97D-BFC1-408E-A445-0C87EB9F89A2}">
                  <ask:lineSketchStyleProps xmlns:ask="http://schemas.microsoft.com/office/drawing/2018/sketchyshapes" sd="1219033472">
                    <a:custGeom>
                      <a:avLst/>
                      <a:gdLst>
                        <a:gd name="connsiteX0" fmla="*/ 0 w 11861443"/>
                        <a:gd name="connsiteY0" fmla="*/ 0 h 6471634"/>
                        <a:gd name="connsiteX1" fmla="*/ 579118 w 11861443"/>
                        <a:gd name="connsiteY1" fmla="*/ 0 h 6471634"/>
                        <a:gd name="connsiteX2" fmla="*/ 921006 w 11861443"/>
                        <a:gd name="connsiteY2" fmla="*/ 0 h 6471634"/>
                        <a:gd name="connsiteX3" fmla="*/ 1855967 w 11861443"/>
                        <a:gd name="connsiteY3" fmla="*/ 0 h 6471634"/>
                        <a:gd name="connsiteX4" fmla="*/ 2435084 w 11861443"/>
                        <a:gd name="connsiteY4" fmla="*/ 0 h 6471634"/>
                        <a:gd name="connsiteX5" fmla="*/ 3014202 w 11861443"/>
                        <a:gd name="connsiteY5" fmla="*/ 0 h 6471634"/>
                        <a:gd name="connsiteX6" fmla="*/ 3949163 w 11861443"/>
                        <a:gd name="connsiteY6" fmla="*/ 0 h 6471634"/>
                        <a:gd name="connsiteX7" fmla="*/ 4409666 w 11861443"/>
                        <a:gd name="connsiteY7" fmla="*/ 0 h 6471634"/>
                        <a:gd name="connsiteX8" fmla="*/ 5344627 w 11861443"/>
                        <a:gd name="connsiteY8" fmla="*/ 0 h 6471634"/>
                        <a:gd name="connsiteX9" fmla="*/ 6279587 w 11861443"/>
                        <a:gd name="connsiteY9" fmla="*/ 0 h 6471634"/>
                        <a:gd name="connsiteX10" fmla="*/ 6977319 w 11861443"/>
                        <a:gd name="connsiteY10" fmla="*/ 0 h 6471634"/>
                        <a:gd name="connsiteX11" fmla="*/ 7912280 w 11861443"/>
                        <a:gd name="connsiteY11" fmla="*/ 0 h 6471634"/>
                        <a:gd name="connsiteX12" fmla="*/ 8491398 w 11861443"/>
                        <a:gd name="connsiteY12" fmla="*/ 0 h 6471634"/>
                        <a:gd name="connsiteX13" fmla="*/ 9070515 w 11861443"/>
                        <a:gd name="connsiteY13" fmla="*/ 0 h 6471634"/>
                        <a:gd name="connsiteX14" fmla="*/ 9886862 w 11861443"/>
                        <a:gd name="connsiteY14" fmla="*/ 0 h 6471634"/>
                        <a:gd name="connsiteX15" fmla="*/ 10465979 w 11861443"/>
                        <a:gd name="connsiteY15" fmla="*/ 0 h 6471634"/>
                        <a:gd name="connsiteX16" fmla="*/ 11861443 w 11861443"/>
                        <a:gd name="connsiteY16" fmla="*/ 0 h 6471634"/>
                        <a:gd name="connsiteX17" fmla="*/ 11861443 w 11861443"/>
                        <a:gd name="connsiteY17" fmla="*/ 776596 h 6471634"/>
                        <a:gd name="connsiteX18" fmla="*/ 11861443 w 11861443"/>
                        <a:gd name="connsiteY18" fmla="*/ 1488476 h 6471634"/>
                        <a:gd name="connsiteX19" fmla="*/ 11861443 w 11861443"/>
                        <a:gd name="connsiteY19" fmla="*/ 2200356 h 6471634"/>
                        <a:gd name="connsiteX20" fmla="*/ 11861443 w 11861443"/>
                        <a:gd name="connsiteY20" fmla="*/ 2653370 h 6471634"/>
                        <a:gd name="connsiteX21" fmla="*/ 11861443 w 11861443"/>
                        <a:gd name="connsiteY21" fmla="*/ 3171101 h 6471634"/>
                        <a:gd name="connsiteX22" fmla="*/ 11861443 w 11861443"/>
                        <a:gd name="connsiteY22" fmla="*/ 3882980 h 6471634"/>
                        <a:gd name="connsiteX23" fmla="*/ 11861443 w 11861443"/>
                        <a:gd name="connsiteY23" fmla="*/ 4465427 h 6471634"/>
                        <a:gd name="connsiteX24" fmla="*/ 11861443 w 11861443"/>
                        <a:gd name="connsiteY24" fmla="*/ 4983158 h 6471634"/>
                        <a:gd name="connsiteX25" fmla="*/ 11861443 w 11861443"/>
                        <a:gd name="connsiteY25" fmla="*/ 5695038 h 6471634"/>
                        <a:gd name="connsiteX26" fmla="*/ 11861443 w 11861443"/>
                        <a:gd name="connsiteY26" fmla="*/ 6471634 h 6471634"/>
                        <a:gd name="connsiteX27" fmla="*/ 11163711 w 11861443"/>
                        <a:gd name="connsiteY27" fmla="*/ 6471634 h 6471634"/>
                        <a:gd name="connsiteX28" fmla="*/ 10703208 w 11861443"/>
                        <a:gd name="connsiteY28" fmla="*/ 6471634 h 6471634"/>
                        <a:gd name="connsiteX29" fmla="*/ 9886862 w 11861443"/>
                        <a:gd name="connsiteY29" fmla="*/ 6471634 h 6471634"/>
                        <a:gd name="connsiteX30" fmla="*/ 9426359 w 11861443"/>
                        <a:gd name="connsiteY30" fmla="*/ 6471634 h 6471634"/>
                        <a:gd name="connsiteX31" fmla="*/ 8610012 w 11861443"/>
                        <a:gd name="connsiteY31" fmla="*/ 6471634 h 6471634"/>
                        <a:gd name="connsiteX32" fmla="*/ 8268124 w 11861443"/>
                        <a:gd name="connsiteY32" fmla="*/ 6471634 h 6471634"/>
                        <a:gd name="connsiteX33" fmla="*/ 7451777 w 11861443"/>
                        <a:gd name="connsiteY33" fmla="*/ 6471634 h 6471634"/>
                        <a:gd name="connsiteX34" fmla="*/ 6991274 w 11861443"/>
                        <a:gd name="connsiteY34" fmla="*/ 6471634 h 6471634"/>
                        <a:gd name="connsiteX35" fmla="*/ 6649385 w 11861443"/>
                        <a:gd name="connsiteY35" fmla="*/ 6471634 h 6471634"/>
                        <a:gd name="connsiteX36" fmla="*/ 6188882 w 11861443"/>
                        <a:gd name="connsiteY36" fmla="*/ 6471634 h 6471634"/>
                        <a:gd name="connsiteX37" fmla="*/ 5372536 w 11861443"/>
                        <a:gd name="connsiteY37" fmla="*/ 6471634 h 6471634"/>
                        <a:gd name="connsiteX38" fmla="*/ 4912033 w 11861443"/>
                        <a:gd name="connsiteY38" fmla="*/ 6471634 h 6471634"/>
                        <a:gd name="connsiteX39" fmla="*/ 4570144 w 11861443"/>
                        <a:gd name="connsiteY39" fmla="*/ 6471634 h 6471634"/>
                        <a:gd name="connsiteX40" fmla="*/ 4109641 w 11861443"/>
                        <a:gd name="connsiteY40" fmla="*/ 6471634 h 6471634"/>
                        <a:gd name="connsiteX41" fmla="*/ 3530524 w 11861443"/>
                        <a:gd name="connsiteY41" fmla="*/ 6471634 h 6471634"/>
                        <a:gd name="connsiteX42" fmla="*/ 2832792 w 11861443"/>
                        <a:gd name="connsiteY42" fmla="*/ 6471634 h 6471634"/>
                        <a:gd name="connsiteX43" fmla="*/ 2372289 w 11861443"/>
                        <a:gd name="connsiteY43" fmla="*/ 6471634 h 6471634"/>
                        <a:gd name="connsiteX44" fmla="*/ 1437328 w 11861443"/>
                        <a:gd name="connsiteY44" fmla="*/ 6471634 h 6471634"/>
                        <a:gd name="connsiteX45" fmla="*/ 739596 w 11861443"/>
                        <a:gd name="connsiteY45" fmla="*/ 6471634 h 6471634"/>
                        <a:gd name="connsiteX46" fmla="*/ 0 w 11861443"/>
                        <a:gd name="connsiteY46" fmla="*/ 6471634 h 6471634"/>
                        <a:gd name="connsiteX47" fmla="*/ 0 w 11861443"/>
                        <a:gd name="connsiteY47" fmla="*/ 5759754 h 6471634"/>
                        <a:gd name="connsiteX48" fmla="*/ 0 w 11861443"/>
                        <a:gd name="connsiteY48" fmla="*/ 5112591 h 6471634"/>
                        <a:gd name="connsiteX49" fmla="*/ 0 w 11861443"/>
                        <a:gd name="connsiteY49" fmla="*/ 4530144 h 6471634"/>
                        <a:gd name="connsiteX50" fmla="*/ 0 w 11861443"/>
                        <a:gd name="connsiteY50" fmla="*/ 3818264 h 6471634"/>
                        <a:gd name="connsiteX51" fmla="*/ 0 w 11861443"/>
                        <a:gd name="connsiteY51" fmla="*/ 3171101 h 6471634"/>
                        <a:gd name="connsiteX52" fmla="*/ 0 w 11861443"/>
                        <a:gd name="connsiteY52" fmla="*/ 2394505 h 6471634"/>
                        <a:gd name="connsiteX53" fmla="*/ 0 w 11861443"/>
                        <a:gd name="connsiteY53" fmla="*/ 1617909 h 6471634"/>
                        <a:gd name="connsiteX54" fmla="*/ 0 w 11861443"/>
                        <a:gd name="connsiteY54" fmla="*/ 906029 h 6471634"/>
                        <a:gd name="connsiteX55" fmla="*/ 0 w 11861443"/>
                        <a:gd name="connsiteY55" fmla="*/ 0 h 647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861443" h="6471634" extrusionOk="0">
                          <a:moveTo>
                            <a:pt x="0" y="0"/>
                          </a:moveTo>
                          <a:cubicBezTo>
                            <a:pt x="263380" y="4506"/>
                            <a:pt x="454741" y="6161"/>
                            <a:pt x="579118" y="0"/>
                          </a:cubicBezTo>
                          <a:cubicBezTo>
                            <a:pt x="703495" y="-6161"/>
                            <a:pt x="792753" y="-45"/>
                            <a:pt x="921006" y="0"/>
                          </a:cubicBezTo>
                          <a:cubicBezTo>
                            <a:pt x="1049259" y="45"/>
                            <a:pt x="1473776" y="-23214"/>
                            <a:pt x="1855967" y="0"/>
                          </a:cubicBezTo>
                          <a:cubicBezTo>
                            <a:pt x="2238158" y="23214"/>
                            <a:pt x="2247132" y="5104"/>
                            <a:pt x="2435084" y="0"/>
                          </a:cubicBezTo>
                          <a:cubicBezTo>
                            <a:pt x="2623036" y="-5104"/>
                            <a:pt x="2879604" y="28245"/>
                            <a:pt x="3014202" y="0"/>
                          </a:cubicBezTo>
                          <a:cubicBezTo>
                            <a:pt x="3148800" y="-28245"/>
                            <a:pt x="3706563" y="-41440"/>
                            <a:pt x="3949163" y="0"/>
                          </a:cubicBezTo>
                          <a:cubicBezTo>
                            <a:pt x="4191763" y="41440"/>
                            <a:pt x="4260470" y="20553"/>
                            <a:pt x="4409666" y="0"/>
                          </a:cubicBezTo>
                          <a:cubicBezTo>
                            <a:pt x="4558862" y="-20553"/>
                            <a:pt x="4908339" y="20035"/>
                            <a:pt x="5344627" y="0"/>
                          </a:cubicBezTo>
                          <a:cubicBezTo>
                            <a:pt x="5780915" y="-20035"/>
                            <a:pt x="5864242" y="39185"/>
                            <a:pt x="6279587" y="0"/>
                          </a:cubicBezTo>
                          <a:cubicBezTo>
                            <a:pt x="6694932" y="-39185"/>
                            <a:pt x="6682568" y="-13416"/>
                            <a:pt x="6977319" y="0"/>
                          </a:cubicBezTo>
                          <a:cubicBezTo>
                            <a:pt x="7272070" y="13416"/>
                            <a:pt x="7652572" y="-6521"/>
                            <a:pt x="7912280" y="0"/>
                          </a:cubicBezTo>
                          <a:cubicBezTo>
                            <a:pt x="8171988" y="6521"/>
                            <a:pt x="8325998" y="-3551"/>
                            <a:pt x="8491398" y="0"/>
                          </a:cubicBezTo>
                          <a:cubicBezTo>
                            <a:pt x="8656798" y="3551"/>
                            <a:pt x="8889208" y="26419"/>
                            <a:pt x="9070515" y="0"/>
                          </a:cubicBezTo>
                          <a:cubicBezTo>
                            <a:pt x="9251822" y="-26419"/>
                            <a:pt x="9483322" y="-28746"/>
                            <a:pt x="9886862" y="0"/>
                          </a:cubicBezTo>
                          <a:cubicBezTo>
                            <a:pt x="10290402" y="28746"/>
                            <a:pt x="10321727" y="-3162"/>
                            <a:pt x="10465979" y="0"/>
                          </a:cubicBezTo>
                          <a:cubicBezTo>
                            <a:pt x="10610231" y="3162"/>
                            <a:pt x="11164280" y="-59688"/>
                            <a:pt x="11861443" y="0"/>
                          </a:cubicBezTo>
                          <a:cubicBezTo>
                            <a:pt x="11884310" y="234834"/>
                            <a:pt x="11893980" y="486805"/>
                            <a:pt x="11861443" y="776596"/>
                          </a:cubicBezTo>
                          <a:cubicBezTo>
                            <a:pt x="11828906" y="1066387"/>
                            <a:pt x="11833044" y="1194366"/>
                            <a:pt x="11861443" y="1488476"/>
                          </a:cubicBezTo>
                          <a:cubicBezTo>
                            <a:pt x="11889842" y="1782586"/>
                            <a:pt x="11891933" y="2029271"/>
                            <a:pt x="11861443" y="2200356"/>
                          </a:cubicBezTo>
                          <a:cubicBezTo>
                            <a:pt x="11830953" y="2371441"/>
                            <a:pt x="11852243" y="2497416"/>
                            <a:pt x="11861443" y="2653370"/>
                          </a:cubicBezTo>
                          <a:cubicBezTo>
                            <a:pt x="11870643" y="2809324"/>
                            <a:pt x="11857837" y="3006176"/>
                            <a:pt x="11861443" y="3171101"/>
                          </a:cubicBezTo>
                          <a:cubicBezTo>
                            <a:pt x="11865049" y="3336026"/>
                            <a:pt x="11883264" y="3674644"/>
                            <a:pt x="11861443" y="3882980"/>
                          </a:cubicBezTo>
                          <a:cubicBezTo>
                            <a:pt x="11839622" y="4091316"/>
                            <a:pt x="11863877" y="4280813"/>
                            <a:pt x="11861443" y="4465427"/>
                          </a:cubicBezTo>
                          <a:cubicBezTo>
                            <a:pt x="11859009" y="4650041"/>
                            <a:pt x="11870551" y="4844945"/>
                            <a:pt x="11861443" y="4983158"/>
                          </a:cubicBezTo>
                          <a:cubicBezTo>
                            <a:pt x="11852335" y="5121371"/>
                            <a:pt x="11840965" y="5382132"/>
                            <a:pt x="11861443" y="5695038"/>
                          </a:cubicBezTo>
                          <a:cubicBezTo>
                            <a:pt x="11881921" y="6007944"/>
                            <a:pt x="11845764" y="6182191"/>
                            <a:pt x="11861443" y="6471634"/>
                          </a:cubicBezTo>
                          <a:cubicBezTo>
                            <a:pt x="11537164" y="6471222"/>
                            <a:pt x="11487255" y="6467647"/>
                            <a:pt x="11163711" y="6471634"/>
                          </a:cubicBezTo>
                          <a:cubicBezTo>
                            <a:pt x="10840167" y="6475621"/>
                            <a:pt x="10848052" y="6473033"/>
                            <a:pt x="10703208" y="6471634"/>
                          </a:cubicBezTo>
                          <a:cubicBezTo>
                            <a:pt x="10558364" y="6470235"/>
                            <a:pt x="10116199" y="6436118"/>
                            <a:pt x="9886862" y="6471634"/>
                          </a:cubicBezTo>
                          <a:cubicBezTo>
                            <a:pt x="9657525" y="6507150"/>
                            <a:pt x="9532384" y="6491989"/>
                            <a:pt x="9426359" y="6471634"/>
                          </a:cubicBezTo>
                          <a:cubicBezTo>
                            <a:pt x="9320334" y="6451279"/>
                            <a:pt x="8952854" y="6453073"/>
                            <a:pt x="8610012" y="6471634"/>
                          </a:cubicBezTo>
                          <a:cubicBezTo>
                            <a:pt x="8267170" y="6490195"/>
                            <a:pt x="8411762" y="6467984"/>
                            <a:pt x="8268124" y="6471634"/>
                          </a:cubicBezTo>
                          <a:cubicBezTo>
                            <a:pt x="8124486" y="6475284"/>
                            <a:pt x="7779172" y="6447570"/>
                            <a:pt x="7451777" y="6471634"/>
                          </a:cubicBezTo>
                          <a:cubicBezTo>
                            <a:pt x="7124382" y="6495698"/>
                            <a:pt x="7173915" y="6463390"/>
                            <a:pt x="6991274" y="6471634"/>
                          </a:cubicBezTo>
                          <a:cubicBezTo>
                            <a:pt x="6808633" y="6479878"/>
                            <a:pt x="6811912" y="6480064"/>
                            <a:pt x="6649385" y="6471634"/>
                          </a:cubicBezTo>
                          <a:cubicBezTo>
                            <a:pt x="6486858" y="6463204"/>
                            <a:pt x="6394773" y="6493480"/>
                            <a:pt x="6188882" y="6471634"/>
                          </a:cubicBezTo>
                          <a:cubicBezTo>
                            <a:pt x="5982991" y="6449788"/>
                            <a:pt x="5776768" y="6496481"/>
                            <a:pt x="5372536" y="6471634"/>
                          </a:cubicBezTo>
                          <a:cubicBezTo>
                            <a:pt x="4968304" y="6446787"/>
                            <a:pt x="5070671" y="6493402"/>
                            <a:pt x="4912033" y="6471634"/>
                          </a:cubicBezTo>
                          <a:cubicBezTo>
                            <a:pt x="4753395" y="6449866"/>
                            <a:pt x="4731990" y="6482010"/>
                            <a:pt x="4570144" y="6471634"/>
                          </a:cubicBezTo>
                          <a:cubicBezTo>
                            <a:pt x="4408298" y="6461258"/>
                            <a:pt x="4242477" y="6483334"/>
                            <a:pt x="4109641" y="6471634"/>
                          </a:cubicBezTo>
                          <a:cubicBezTo>
                            <a:pt x="3976805" y="6459934"/>
                            <a:pt x="3750506" y="6496751"/>
                            <a:pt x="3530524" y="6471634"/>
                          </a:cubicBezTo>
                          <a:cubicBezTo>
                            <a:pt x="3310542" y="6446517"/>
                            <a:pt x="3058686" y="6481489"/>
                            <a:pt x="2832792" y="6471634"/>
                          </a:cubicBezTo>
                          <a:cubicBezTo>
                            <a:pt x="2606898" y="6461779"/>
                            <a:pt x="2466982" y="6476231"/>
                            <a:pt x="2372289" y="6471634"/>
                          </a:cubicBezTo>
                          <a:cubicBezTo>
                            <a:pt x="2277596" y="6467037"/>
                            <a:pt x="1658388" y="6477164"/>
                            <a:pt x="1437328" y="6471634"/>
                          </a:cubicBezTo>
                          <a:cubicBezTo>
                            <a:pt x="1216268" y="6466104"/>
                            <a:pt x="1027943" y="6484822"/>
                            <a:pt x="739596" y="6471634"/>
                          </a:cubicBezTo>
                          <a:cubicBezTo>
                            <a:pt x="451249" y="6458446"/>
                            <a:pt x="359056" y="6481832"/>
                            <a:pt x="0" y="6471634"/>
                          </a:cubicBezTo>
                          <a:cubicBezTo>
                            <a:pt x="-629" y="6252798"/>
                            <a:pt x="28301" y="6008666"/>
                            <a:pt x="0" y="5759754"/>
                          </a:cubicBezTo>
                          <a:cubicBezTo>
                            <a:pt x="-28301" y="5510842"/>
                            <a:pt x="14814" y="5242398"/>
                            <a:pt x="0" y="5112591"/>
                          </a:cubicBezTo>
                          <a:cubicBezTo>
                            <a:pt x="-14814" y="4982784"/>
                            <a:pt x="11897" y="4777093"/>
                            <a:pt x="0" y="4530144"/>
                          </a:cubicBezTo>
                          <a:cubicBezTo>
                            <a:pt x="-11897" y="4283195"/>
                            <a:pt x="-12119" y="4029844"/>
                            <a:pt x="0" y="3818264"/>
                          </a:cubicBezTo>
                          <a:cubicBezTo>
                            <a:pt x="12119" y="3606684"/>
                            <a:pt x="-28032" y="3328989"/>
                            <a:pt x="0" y="3171101"/>
                          </a:cubicBezTo>
                          <a:cubicBezTo>
                            <a:pt x="28032" y="3013213"/>
                            <a:pt x="-19097" y="2778196"/>
                            <a:pt x="0" y="2394505"/>
                          </a:cubicBezTo>
                          <a:cubicBezTo>
                            <a:pt x="19097" y="2010814"/>
                            <a:pt x="21261" y="1843422"/>
                            <a:pt x="0" y="1617909"/>
                          </a:cubicBezTo>
                          <a:cubicBezTo>
                            <a:pt x="-21261" y="1392396"/>
                            <a:pt x="12481" y="1244902"/>
                            <a:pt x="0" y="906029"/>
                          </a:cubicBezTo>
                          <a:cubicBezTo>
                            <a:pt x="-12481" y="567156"/>
                            <a:pt x="16800" y="345301"/>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C567B4F7-F1F6-4102-BE6C-FDFFD738E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61124" cy="761124"/>
            </a:xfrm>
            <a:prstGeom prst="rect">
              <a:avLst/>
            </a:prstGeom>
          </p:spPr>
        </p:pic>
        <p:pic>
          <p:nvPicPr>
            <p:cNvPr id="14" name="Picture 13">
              <a:extLst>
                <a:ext uri="{FF2B5EF4-FFF2-40B4-BE49-F238E27FC236}">
                  <a16:creationId xmlns:a16="http://schemas.microsoft.com/office/drawing/2014/main" id="{13B447C2-0901-41F8-BA16-0160CD394DD4}"/>
                </a:ext>
              </a:extLst>
            </p:cNvPr>
            <p:cNvPicPr>
              <a:picLocks noChangeAspect="1"/>
            </p:cNvPicPr>
            <p:nvPr/>
          </p:nvPicPr>
          <p:blipFill rotWithShape="1">
            <a:blip r:embed="rId3">
              <a:extLst>
                <a:ext uri="{28A0092B-C50C-407E-A947-70E740481C1C}">
                  <a14:useLocalDpi xmlns:a14="http://schemas.microsoft.com/office/drawing/2010/main" val="0"/>
                </a:ext>
              </a:extLst>
            </a:blip>
            <a:srcRect l="13245" t="8450" r="18203" b="37119"/>
            <a:stretch/>
          </p:blipFill>
          <p:spPr>
            <a:xfrm>
              <a:off x="11387139" y="0"/>
              <a:ext cx="804862" cy="761124"/>
            </a:xfrm>
            <a:prstGeom prst="rect">
              <a:avLst/>
            </a:prstGeom>
          </p:spPr>
        </p:pic>
      </p:grpSp>
    </p:spTree>
    <p:extLst>
      <p:ext uri="{BB962C8B-B14F-4D97-AF65-F5344CB8AC3E}">
        <p14:creationId xmlns:p14="http://schemas.microsoft.com/office/powerpoint/2010/main" val="638095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5285C1-1D35-48D8-B600-5825D754F24A}"/>
              </a:ext>
            </a:extLst>
          </p:cNvPr>
          <p:cNvSpPr txBox="1"/>
          <p:nvPr/>
        </p:nvSpPr>
        <p:spPr>
          <a:xfrm>
            <a:off x="555273" y="802522"/>
            <a:ext cx="5525039" cy="523220"/>
          </a:xfrm>
          <a:prstGeom prst="rect">
            <a:avLst/>
          </a:prstGeom>
          <a:noFill/>
        </p:spPr>
        <p:txBody>
          <a:bodyPr wrap="square" rtlCol="0">
            <a:spAutoFit/>
          </a:bodyPr>
          <a:lstStyle/>
          <a:p>
            <a:pPr lvl="0">
              <a:buSzPts val="1400"/>
            </a:pPr>
            <a:r>
              <a:rPr lang="en-IN" sz="2800" b="1" kern="50" dirty="0">
                <a:effectLst/>
                <a:latin typeface="Baloo Bhai 2" pitchFamily="2" charset="0"/>
                <a:ea typeface="SimSun" panose="02010600030101010101" pitchFamily="2" charset="-122"/>
                <a:cs typeface="Baloo Bhai 2" pitchFamily="2" charset="0"/>
              </a:rPr>
              <a:t>Project Scope</a:t>
            </a:r>
          </a:p>
        </p:txBody>
      </p:sp>
      <p:sp>
        <p:nvSpPr>
          <p:cNvPr id="11" name="Subtitle 2">
            <a:extLst>
              <a:ext uri="{FF2B5EF4-FFF2-40B4-BE49-F238E27FC236}">
                <a16:creationId xmlns:a16="http://schemas.microsoft.com/office/drawing/2014/main" id="{D0417546-38B4-4251-A026-2E224ACEE08D}"/>
              </a:ext>
            </a:extLst>
          </p:cNvPr>
          <p:cNvSpPr>
            <a:spLocks noGrp="1"/>
          </p:cNvSpPr>
          <p:nvPr>
            <p:ph type="subTitle" idx="1"/>
          </p:nvPr>
        </p:nvSpPr>
        <p:spPr>
          <a:xfrm>
            <a:off x="555273" y="1450909"/>
            <a:ext cx="11081454" cy="4910844"/>
          </a:xfrm>
        </p:spPr>
        <p:txBody>
          <a:bodyPr>
            <a:normAutofit/>
          </a:bodyPr>
          <a:lstStyle/>
          <a:p>
            <a:pPr marL="12700" marR="40640" indent="0">
              <a:lnSpc>
                <a:spcPct val="150000"/>
              </a:lnSpc>
              <a:spcBef>
                <a:spcPts val="345"/>
              </a:spcBef>
              <a:buFont typeface="Arial MT"/>
              <a:buNone/>
              <a:tabLst>
                <a:tab pos="240665" algn="l"/>
                <a:tab pos="241300" algn="l"/>
              </a:tabLst>
            </a:pPr>
            <a:r>
              <a:rPr lang="en-GB" sz="2200" cap="none" dirty="0">
                <a:latin typeface="Arial" panose="020B0604020202020204" pitchFamily="34" charset="0"/>
                <a:cs typeface="Arial" panose="020B0604020202020204" pitchFamily="34" charset="0"/>
              </a:rPr>
              <a:t>			The scope of our project includes the design, development, and deployment of a user-friendly and efficient website that will serve as an online rental system for cars.</a:t>
            </a:r>
            <a:r>
              <a:rPr lang="en-US" sz="2200" b="0" i="0" cap="none" dirty="0">
                <a:solidFill>
                  <a:srgbClr val="000000"/>
                </a:solidFill>
                <a:effectLst/>
                <a:latin typeface="Arial" panose="020B0604020202020204" pitchFamily="34" charset="0"/>
                <a:cs typeface="Arial" panose="020B0604020202020204" pitchFamily="34" charset="0"/>
              </a:rPr>
              <a:t>The car rental system is meant to make it easier for people to rent cars. The rent cars can be easily found online of the system that can be understood. This way when booking time comes by they will be required to pay rental service directly by card payment over internet—using such companies like visa, Mastercard or American express.</a:t>
            </a:r>
            <a:endParaRPr lang="en-US" sz="2200" b="1" cap="none" dirty="0">
              <a:latin typeface="Arial" panose="020B0604020202020204" pitchFamily="34" charset="0"/>
              <a:cs typeface="Arial" panose="020B0604020202020204" pitchFamily="34" charset="0"/>
            </a:endParaRPr>
          </a:p>
          <a:p>
            <a:pPr algn="just"/>
            <a:endParaRPr lang="en-US" b="1" cap="none" dirty="0">
              <a:latin typeface="Baloo Bhai 2" pitchFamily="2" charset="0"/>
              <a:cs typeface="Baloo Bhai 2" pitchFamily="2" charset="0"/>
            </a:endParaRPr>
          </a:p>
          <a:p>
            <a:pPr algn="just"/>
            <a:endParaRPr lang="en-US" sz="2000" b="1" cap="none" dirty="0">
              <a:latin typeface="Baloo Bhai 2" pitchFamily="2" charset="0"/>
              <a:cs typeface="Baloo Bhai 2" pitchFamily="2" charset="0"/>
            </a:endParaRPr>
          </a:p>
          <a:p>
            <a:pPr marL="285750" indent="-285750" algn="just">
              <a:buFont typeface="Arial" panose="020B0604020202020204" pitchFamily="34" charset="0"/>
              <a:buChar char="•"/>
            </a:pPr>
            <a:endParaRPr lang="en-US" sz="1600" cap="none" dirty="0">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3138BB9E-42E0-4320-AFCE-35D8C1C346C1}"/>
              </a:ext>
            </a:extLst>
          </p:cNvPr>
          <p:cNvGrpSpPr/>
          <p:nvPr/>
        </p:nvGrpSpPr>
        <p:grpSpPr>
          <a:xfrm>
            <a:off x="0" y="0"/>
            <a:ext cx="12192001" cy="6748530"/>
            <a:chOff x="0" y="0"/>
            <a:chExt cx="12192001" cy="6748530"/>
          </a:xfrm>
        </p:grpSpPr>
        <p:sp>
          <p:nvSpPr>
            <p:cNvPr id="12" name="Rectangle 11">
              <a:extLst>
                <a:ext uri="{FF2B5EF4-FFF2-40B4-BE49-F238E27FC236}">
                  <a16:creationId xmlns:a16="http://schemas.microsoft.com/office/drawing/2014/main" id="{E0C09881-B110-429E-9479-01C5D33286E0}"/>
                </a:ext>
              </a:extLst>
            </p:cNvPr>
            <p:cNvSpPr/>
            <p:nvPr/>
          </p:nvSpPr>
          <p:spPr>
            <a:xfrm>
              <a:off x="167425" y="276896"/>
              <a:ext cx="11861443" cy="6471634"/>
            </a:xfrm>
            <a:prstGeom prst="rect">
              <a:avLst/>
            </a:prstGeom>
            <a:noFill/>
            <a:ln>
              <a:solidFill>
                <a:schemeClr val="tx1"/>
              </a:solidFill>
              <a:extLst>
                <a:ext uri="{C807C97D-BFC1-408E-A445-0C87EB9F89A2}">
                  <ask:lineSketchStyleProps xmlns:ask="http://schemas.microsoft.com/office/drawing/2018/sketchyshapes" sd="1219033472">
                    <a:custGeom>
                      <a:avLst/>
                      <a:gdLst>
                        <a:gd name="connsiteX0" fmla="*/ 0 w 11861443"/>
                        <a:gd name="connsiteY0" fmla="*/ 0 h 6471634"/>
                        <a:gd name="connsiteX1" fmla="*/ 579118 w 11861443"/>
                        <a:gd name="connsiteY1" fmla="*/ 0 h 6471634"/>
                        <a:gd name="connsiteX2" fmla="*/ 921006 w 11861443"/>
                        <a:gd name="connsiteY2" fmla="*/ 0 h 6471634"/>
                        <a:gd name="connsiteX3" fmla="*/ 1855967 w 11861443"/>
                        <a:gd name="connsiteY3" fmla="*/ 0 h 6471634"/>
                        <a:gd name="connsiteX4" fmla="*/ 2435084 w 11861443"/>
                        <a:gd name="connsiteY4" fmla="*/ 0 h 6471634"/>
                        <a:gd name="connsiteX5" fmla="*/ 3014202 w 11861443"/>
                        <a:gd name="connsiteY5" fmla="*/ 0 h 6471634"/>
                        <a:gd name="connsiteX6" fmla="*/ 3949163 w 11861443"/>
                        <a:gd name="connsiteY6" fmla="*/ 0 h 6471634"/>
                        <a:gd name="connsiteX7" fmla="*/ 4409666 w 11861443"/>
                        <a:gd name="connsiteY7" fmla="*/ 0 h 6471634"/>
                        <a:gd name="connsiteX8" fmla="*/ 5344627 w 11861443"/>
                        <a:gd name="connsiteY8" fmla="*/ 0 h 6471634"/>
                        <a:gd name="connsiteX9" fmla="*/ 6279587 w 11861443"/>
                        <a:gd name="connsiteY9" fmla="*/ 0 h 6471634"/>
                        <a:gd name="connsiteX10" fmla="*/ 6977319 w 11861443"/>
                        <a:gd name="connsiteY10" fmla="*/ 0 h 6471634"/>
                        <a:gd name="connsiteX11" fmla="*/ 7912280 w 11861443"/>
                        <a:gd name="connsiteY11" fmla="*/ 0 h 6471634"/>
                        <a:gd name="connsiteX12" fmla="*/ 8491398 w 11861443"/>
                        <a:gd name="connsiteY12" fmla="*/ 0 h 6471634"/>
                        <a:gd name="connsiteX13" fmla="*/ 9070515 w 11861443"/>
                        <a:gd name="connsiteY13" fmla="*/ 0 h 6471634"/>
                        <a:gd name="connsiteX14" fmla="*/ 9886862 w 11861443"/>
                        <a:gd name="connsiteY14" fmla="*/ 0 h 6471634"/>
                        <a:gd name="connsiteX15" fmla="*/ 10465979 w 11861443"/>
                        <a:gd name="connsiteY15" fmla="*/ 0 h 6471634"/>
                        <a:gd name="connsiteX16" fmla="*/ 11861443 w 11861443"/>
                        <a:gd name="connsiteY16" fmla="*/ 0 h 6471634"/>
                        <a:gd name="connsiteX17" fmla="*/ 11861443 w 11861443"/>
                        <a:gd name="connsiteY17" fmla="*/ 776596 h 6471634"/>
                        <a:gd name="connsiteX18" fmla="*/ 11861443 w 11861443"/>
                        <a:gd name="connsiteY18" fmla="*/ 1488476 h 6471634"/>
                        <a:gd name="connsiteX19" fmla="*/ 11861443 w 11861443"/>
                        <a:gd name="connsiteY19" fmla="*/ 2200356 h 6471634"/>
                        <a:gd name="connsiteX20" fmla="*/ 11861443 w 11861443"/>
                        <a:gd name="connsiteY20" fmla="*/ 2653370 h 6471634"/>
                        <a:gd name="connsiteX21" fmla="*/ 11861443 w 11861443"/>
                        <a:gd name="connsiteY21" fmla="*/ 3171101 h 6471634"/>
                        <a:gd name="connsiteX22" fmla="*/ 11861443 w 11861443"/>
                        <a:gd name="connsiteY22" fmla="*/ 3882980 h 6471634"/>
                        <a:gd name="connsiteX23" fmla="*/ 11861443 w 11861443"/>
                        <a:gd name="connsiteY23" fmla="*/ 4465427 h 6471634"/>
                        <a:gd name="connsiteX24" fmla="*/ 11861443 w 11861443"/>
                        <a:gd name="connsiteY24" fmla="*/ 4983158 h 6471634"/>
                        <a:gd name="connsiteX25" fmla="*/ 11861443 w 11861443"/>
                        <a:gd name="connsiteY25" fmla="*/ 5695038 h 6471634"/>
                        <a:gd name="connsiteX26" fmla="*/ 11861443 w 11861443"/>
                        <a:gd name="connsiteY26" fmla="*/ 6471634 h 6471634"/>
                        <a:gd name="connsiteX27" fmla="*/ 11163711 w 11861443"/>
                        <a:gd name="connsiteY27" fmla="*/ 6471634 h 6471634"/>
                        <a:gd name="connsiteX28" fmla="*/ 10703208 w 11861443"/>
                        <a:gd name="connsiteY28" fmla="*/ 6471634 h 6471634"/>
                        <a:gd name="connsiteX29" fmla="*/ 9886862 w 11861443"/>
                        <a:gd name="connsiteY29" fmla="*/ 6471634 h 6471634"/>
                        <a:gd name="connsiteX30" fmla="*/ 9426359 w 11861443"/>
                        <a:gd name="connsiteY30" fmla="*/ 6471634 h 6471634"/>
                        <a:gd name="connsiteX31" fmla="*/ 8610012 w 11861443"/>
                        <a:gd name="connsiteY31" fmla="*/ 6471634 h 6471634"/>
                        <a:gd name="connsiteX32" fmla="*/ 8268124 w 11861443"/>
                        <a:gd name="connsiteY32" fmla="*/ 6471634 h 6471634"/>
                        <a:gd name="connsiteX33" fmla="*/ 7451777 w 11861443"/>
                        <a:gd name="connsiteY33" fmla="*/ 6471634 h 6471634"/>
                        <a:gd name="connsiteX34" fmla="*/ 6991274 w 11861443"/>
                        <a:gd name="connsiteY34" fmla="*/ 6471634 h 6471634"/>
                        <a:gd name="connsiteX35" fmla="*/ 6649385 w 11861443"/>
                        <a:gd name="connsiteY35" fmla="*/ 6471634 h 6471634"/>
                        <a:gd name="connsiteX36" fmla="*/ 6188882 w 11861443"/>
                        <a:gd name="connsiteY36" fmla="*/ 6471634 h 6471634"/>
                        <a:gd name="connsiteX37" fmla="*/ 5372536 w 11861443"/>
                        <a:gd name="connsiteY37" fmla="*/ 6471634 h 6471634"/>
                        <a:gd name="connsiteX38" fmla="*/ 4912033 w 11861443"/>
                        <a:gd name="connsiteY38" fmla="*/ 6471634 h 6471634"/>
                        <a:gd name="connsiteX39" fmla="*/ 4570144 w 11861443"/>
                        <a:gd name="connsiteY39" fmla="*/ 6471634 h 6471634"/>
                        <a:gd name="connsiteX40" fmla="*/ 4109641 w 11861443"/>
                        <a:gd name="connsiteY40" fmla="*/ 6471634 h 6471634"/>
                        <a:gd name="connsiteX41" fmla="*/ 3530524 w 11861443"/>
                        <a:gd name="connsiteY41" fmla="*/ 6471634 h 6471634"/>
                        <a:gd name="connsiteX42" fmla="*/ 2832792 w 11861443"/>
                        <a:gd name="connsiteY42" fmla="*/ 6471634 h 6471634"/>
                        <a:gd name="connsiteX43" fmla="*/ 2372289 w 11861443"/>
                        <a:gd name="connsiteY43" fmla="*/ 6471634 h 6471634"/>
                        <a:gd name="connsiteX44" fmla="*/ 1437328 w 11861443"/>
                        <a:gd name="connsiteY44" fmla="*/ 6471634 h 6471634"/>
                        <a:gd name="connsiteX45" fmla="*/ 739596 w 11861443"/>
                        <a:gd name="connsiteY45" fmla="*/ 6471634 h 6471634"/>
                        <a:gd name="connsiteX46" fmla="*/ 0 w 11861443"/>
                        <a:gd name="connsiteY46" fmla="*/ 6471634 h 6471634"/>
                        <a:gd name="connsiteX47" fmla="*/ 0 w 11861443"/>
                        <a:gd name="connsiteY47" fmla="*/ 5759754 h 6471634"/>
                        <a:gd name="connsiteX48" fmla="*/ 0 w 11861443"/>
                        <a:gd name="connsiteY48" fmla="*/ 5112591 h 6471634"/>
                        <a:gd name="connsiteX49" fmla="*/ 0 w 11861443"/>
                        <a:gd name="connsiteY49" fmla="*/ 4530144 h 6471634"/>
                        <a:gd name="connsiteX50" fmla="*/ 0 w 11861443"/>
                        <a:gd name="connsiteY50" fmla="*/ 3818264 h 6471634"/>
                        <a:gd name="connsiteX51" fmla="*/ 0 w 11861443"/>
                        <a:gd name="connsiteY51" fmla="*/ 3171101 h 6471634"/>
                        <a:gd name="connsiteX52" fmla="*/ 0 w 11861443"/>
                        <a:gd name="connsiteY52" fmla="*/ 2394505 h 6471634"/>
                        <a:gd name="connsiteX53" fmla="*/ 0 w 11861443"/>
                        <a:gd name="connsiteY53" fmla="*/ 1617909 h 6471634"/>
                        <a:gd name="connsiteX54" fmla="*/ 0 w 11861443"/>
                        <a:gd name="connsiteY54" fmla="*/ 906029 h 6471634"/>
                        <a:gd name="connsiteX55" fmla="*/ 0 w 11861443"/>
                        <a:gd name="connsiteY55" fmla="*/ 0 h 647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861443" h="6471634" extrusionOk="0">
                          <a:moveTo>
                            <a:pt x="0" y="0"/>
                          </a:moveTo>
                          <a:cubicBezTo>
                            <a:pt x="263380" y="4506"/>
                            <a:pt x="454741" y="6161"/>
                            <a:pt x="579118" y="0"/>
                          </a:cubicBezTo>
                          <a:cubicBezTo>
                            <a:pt x="703495" y="-6161"/>
                            <a:pt x="792753" y="-45"/>
                            <a:pt x="921006" y="0"/>
                          </a:cubicBezTo>
                          <a:cubicBezTo>
                            <a:pt x="1049259" y="45"/>
                            <a:pt x="1473776" y="-23214"/>
                            <a:pt x="1855967" y="0"/>
                          </a:cubicBezTo>
                          <a:cubicBezTo>
                            <a:pt x="2238158" y="23214"/>
                            <a:pt x="2247132" y="5104"/>
                            <a:pt x="2435084" y="0"/>
                          </a:cubicBezTo>
                          <a:cubicBezTo>
                            <a:pt x="2623036" y="-5104"/>
                            <a:pt x="2879604" y="28245"/>
                            <a:pt x="3014202" y="0"/>
                          </a:cubicBezTo>
                          <a:cubicBezTo>
                            <a:pt x="3148800" y="-28245"/>
                            <a:pt x="3706563" y="-41440"/>
                            <a:pt x="3949163" y="0"/>
                          </a:cubicBezTo>
                          <a:cubicBezTo>
                            <a:pt x="4191763" y="41440"/>
                            <a:pt x="4260470" y="20553"/>
                            <a:pt x="4409666" y="0"/>
                          </a:cubicBezTo>
                          <a:cubicBezTo>
                            <a:pt x="4558862" y="-20553"/>
                            <a:pt x="4908339" y="20035"/>
                            <a:pt x="5344627" y="0"/>
                          </a:cubicBezTo>
                          <a:cubicBezTo>
                            <a:pt x="5780915" y="-20035"/>
                            <a:pt x="5864242" y="39185"/>
                            <a:pt x="6279587" y="0"/>
                          </a:cubicBezTo>
                          <a:cubicBezTo>
                            <a:pt x="6694932" y="-39185"/>
                            <a:pt x="6682568" y="-13416"/>
                            <a:pt x="6977319" y="0"/>
                          </a:cubicBezTo>
                          <a:cubicBezTo>
                            <a:pt x="7272070" y="13416"/>
                            <a:pt x="7652572" y="-6521"/>
                            <a:pt x="7912280" y="0"/>
                          </a:cubicBezTo>
                          <a:cubicBezTo>
                            <a:pt x="8171988" y="6521"/>
                            <a:pt x="8325998" y="-3551"/>
                            <a:pt x="8491398" y="0"/>
                          </a:cubicBezTo>
                          <a:cubicBezTo>
                            <a:pt x="8656798" y="3551"/>
                            <a:pt x="8889208" y="26419"/>
                            <a:pt x="9070515" y="0"/>
                          </a:cubicBezTo>
                          <a:cubicBezTo>
                            <a:pt x="9251822" y="-26419"/>
                            <a:pt x="9483322" y="-28746"/>
                            <a:pt x="9886862" y="0"/>
                          </a:cubicBezTo>
                          <a:cubicBezTo>
                            <a:pt x="10290402" y="28746"/>
                            <a:pt x="10321727" y="-3162"/>
                            <a:pt x="10465979" y="0"/>
                          </a:cubicBezTo>
                          <a:cubicBezTo>
                            <a:pt x="10610231" y="3162"/>
                            <a:pt x="11164280" y="-59688"/>
                            <a:pt x="11861443" y="0"/>
                          </a:cubicBezTo>
                          <a:cubicBezTo>
                            <a:pt x="11884310" y="234834"/>
                            <a:pt x="11893980" y="486805"/>
                            <a:pt x="11861443" y="776596"/>
                          </a:cubicBezTo>
                          <a:cubicBezTo>
                            <a:pt x="11828906" y="1066387"/>
                            <a:pt x="11833044" y="1194366"/>
                            <a:pt x="11861443" y="1488476"/>
                          </a:cubicBezTo>
                          <a:cubicBezTo>
                            <a:pt x="11889842" y="1782586"/>
                            <a:pt x="11891933" y="2029271"/>
                            <a:pt x="11861443" y="2200356"/>
                          </a:cubicBezTo>
                          <a:cubicBezTo>
                            <a:pt x="11830953" y="2371441"/>
                            <a:pt x="11852243" y="2497416"/>
                            <a:pt x="11861443" y="2653370"/>
                          </a:cubicBezTo>
                          <a:cubicBezTo>
                            <a:pt x="11870643" y="2809324"/>
                            <a:pt x="11857837" y="3006176"/>
                            <a:pt x="11861443" y="3171101"/>
                          </a:cubicBezTo>
                          <a:cubicBezTo>
                            <a:pt x="11865049" y="3336026"/>
                            <a:pt x="11883264" y="3674644"/>
                            <a:pt x="11861443" y="3882980"/>
                          </a:cubicBezTo>
                          <a:cubicBezTo>
                            <a:pt x="11839622" y="4091316"/>
                            <a:pt x="11863877" y="4280813"/>
                            <a:pt x="11861443" y="4465427"/>
                          </a:cubicBezTo>
                          <a:cubicBezTo>
                            <a:pt x="11859009" y="4650041"/>
                            <a:pt x="11870551" y="4844945"/>
                            <a:pt x="11861443" y="4983158"/>
                          </a:cubicBezTo>
                          <a:cubicBezTo>
                            <a:pt x="11852335" y="5121371"/>
                            <a:pt x="11840965" y="5382132"/>
                            <a:pt x="11861443" y="5695038"/>
                          </a:cubicBezTo>
                          <a:cubicBezTo>
                            <a:pt x="11881921" y="6007944"/>
                            <a:pt x="11845764" y="6182191"/>
                            <a:pt x="11861443" y="6471634"/>
                          </a:cubicBezTo>
                          <a:cubicBezTo>
                            <a:pt x="11537164" y="6471222"/>
                            <a:pt x="11487255" y="6467647"/>
                            <a:pt x="11163711" y="6471634"/>
                          </a:cubicBezTo>
                          <a:cubicBezTo>
                            <a:pt x="10840167" y="6475621"/>
                            <a:pt x="10848052" y="6473033"/>
                            <a:pt x="10703208" y="6471634"/>
                          </a:cubicBezTo>
                          <a:cubicBezTo>
                            <a:pt x="10558364" y="6470235"/>
                            <a:pt x="10116199" y="6436118"/>
                            <a:pt x="9886862" y="6471634"/>
                          </a:cubicBezTo>
                          <a:cubicBezTo>
                            <a:pt x="9657525" y="6507150"/>
                            <a:pt x="9532384" y="6491989"/>
                            <a:pt x="9426359" y="6471634"/>
                          </a:cubicBezTo>
                          <a:cubicBezTo>
                            <a:pt x="9320334" y="6451279"/>
                            <a:pt x="8952854" y="6453073"/>
                            <a:pt x="8610012" y="6471634"/>
                          </a:cubicBezTo>
                          <a:cubicBezTo>
                            <a:pt x="8267170" y="6490195"/>
                            <a:pt x="8411762" y="6467984"/>
                            <a:pt x="8268124" y="6471634"/>
                          </a:cubicBezTo>
                          <a:cubicBezTo>
                            <a:pt x="8124486" y="6475284"/>
                            <a:pt x="7779172" y="6447570"/>
                            <a:pt x="7451777" y="6471634"/>
                          </a:cubicBezTo>
                          <a:cubicBezTo>
                            <a:pt x="7124382" y="6495698"/>
                            <a:pt x="7173915" y="6463390"/>
                            <a:pt x="6991274" y="6471634"/>
                          </a:cubicBezTo>
                          <a:cubicBezTo>
                            <a:pt x="6808633" y="6479878"/>
                            <a:pt x="6811912" y="6480064"/>
                            <a:pt x="6649385" y="6471634"/>
                          </a:cubicBezTo>
                          <a:cubicBezTo>
                            <a:pt x="6486858" y="6463204"/>
                            <a:pt x="6394773" y="6493480"/>
                            <a:pt x="6188882" y="6471634"/>
                          </a:cubicBezTo>
                          <a:cubicBezTo>
                            <a:pt x="5982991" y="6449788"/>
                            <a:pt x="5776768" y="6496481"/>
                            <a:pt x="5372536" y="6471634"/>
                          </a:cubicBezTo>
                          <a:cubicBezTo>
                            <a:pt x="4968304" y="6446787"/>
                            <a:pt x="5070671" y="6493402"/>
                            <a:pt x="4912033" y="6471634"/>
                          </a:cubicBezTo>
                          <a:cubicBezTo>
                            <a:pt x="4753395" y="6449866"/>
                            <a:pt x="4731990" y="6482010"/>
                            <a:pt x="4570144" y="6471634"/>
                          </a:cubicBezTo>
                          <a:cubicBezTo>
                            <a:pt x="4408298" y="6461258"/>
                            <a:pt x="4242477" y="6483334"/>
                            <a:pt x="4109641" y="6471634"/>
                          </a:cubicBezTo>
                          <a:cubicBezTo>
                            <a:pt x="3976805" y="6459934"/>
                            <a:pt x="3750506" y="6496751"/>
                            <a:pt x="3530524" y="6471634"/>
                          </a:cubicBezTo>
                          <a:cubicBezTo>
                            <a:pt x="3310542" y="6446517"/>
                            <a:pt x="3058686" y="6481489"/>
                            <a:pt x="2832792" y="6471634"/>
                          </a:cubicBezTo>
                          <a:cubicBezTo>
                            <a:pt x="2606898" y="6461779"/>
                            <a:pt x="2466982" y="6476231"/>
                            <a:pt x="2372289" y="6471634"/>
                          </a:cubicBezTo>
                          <a:cubicBezTo>
                            <a:pt x="2277596" y="6467037"/>
                            <a:pt x="1658388" y="6477164"/>
                            <a:pt x="1437328" y="6471634"/>
                          </a:cubicBezTo>
                          <a:cubicBezTo>
                            <a:pt x="1216268" y="6466104"/>
                            <a:pt x="1027943" y="6484822"/>
                            <a:pt x="739596" y="6471634"/>
                          </a:cubicBezTo>
                          <a:cubicBezTo>
                            <a:pt x="451249" y="6458446"/>
                            <a:pt x="359056" y="6481832"/>
                            <a:pt x="0" y="6471634"/>
                          </a:cubicBezTo>
                          <a:cubicBezTo>
                            <a:pt x="-629" y="6252798"/>
                            <a:pt x="28301" y="6008666"/>
                            <a:pt x="0" y="5759754"/>
                          </a:cubicBezTo>
                          <a:cubicBezTo>
                            <a:pt x="-28301" y="5510842"/>
                            <a:pt x="14814" y="5242398"/>
                            <a:pt x="0" y="5112591"/>
                          </a:cubicBezTo>
                          <a:cubicBezTo>
                            <a:pt x="-14814" y="4982784"/>
                            <a:pt x="11897" y="4777093"/>
                            <a:pt x="0" y="4530144"/>
                          </a:cubicBezTo>
                          <a:cubicBezTo>
                            <a:pt x="-11897" y="4283195"/>
                            <a:pt x="-12119" y="4029844"/>
                            <a:pt x="0" y="3818264"/>
                          </a:cubicBezTo>
                          <a:cubicBezTo>
                            <a:pt x="12119" y="3606684"/>
                            <a:pt x="-28032" y="3328989"/>
                            <a:pt x="0" y="3171101"/>
                          </a:cubicBezTo>
                          <a:cubicBezTo>
                            <a:pt x="28032" y="3013213"/>
                            <a:pt x="-19097" y="2778196"/>
                            <a:pt x="0" y="2394505"/>
                          </a:cubicBezTo>
                          <a:cubicBezTo>
                            <a:pt x="19097" y="2010814"/>
                            <a:pt x="21261" y="1843422"/>
                            <a:pt x="0" y="1617909"/>
                          </a:cubicBezTo>
                          <a:cubicBezTo>
                            <a:pt x="-21261" y="1392396"/>
                            <a:pt x="12481" y="1244902"/>
                            <a:pt x="0" y="906029"/>
                          </a:cubicBezTo>
                          <a:cubicBezTo>
                            <a:pt x="-12481" y="567156"/>
                            <a:pt x="16800" y="345301"/>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7C5E1DF5-4B7D-4CA7-88DD-1E6CAF2F99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61124" cy="761124"/>
            </a:xfrm>
            <a:prstGeom prst="rect">
              <a:avLst/>
            </a:prstGeom>
          </p:spPr>
        </p:pic>
        <p:pic>
          <p:nvPicPr>
            <p:cNvPr id="14" name="Picture 13">
              <a:extLst>
                <a:ext uri="{FF2B5EF4-FFF2-40B4-BE49-F238E27FC236}">
                  <a16:creationId xmlns:a16="http://schemas.microsoft.com/office/drawing/2014/main" id="{5FDD8795-5F72-4D04-87F1-810FB83DE008}"/>
                </a:ext>
              </a:extLst>
            </p:cNvPr>
            <p:cNvPicPr>
              <a:picLocks noChangeAspect="1"/>
            </p:cNvPicPr>
            <p:nvPr/>
          </p:nvPicPr>
          <p:blipFill rotWithShape="1">
            <a:blip r:embed="rId3">
              <a:extLst>
                <a:ext uri="{28A0092B-C50C-407E-A947-70E740481C1C}">
                  <a14:useLocalDpi xmlns:a14="http://schemas.microsoft.com/office/drawing/2010/main" val="0"/>
                </a:ext>
              </a:extLst>
            </a:blip>
            <a:srcRect l="13245" t="8450" r="18203" b="37119"/>
            <a:stretch/>
          </p:blipFill>
          <p:spPr>
            <a:xfrm>
              <a:off x="11387139" y="0"/>
              <a:ext cx="804862" cy="761124"/>
            </a:xfrm>
            <a:prstGeom prst="rect">
              <a:avLst/>
            </a:prstGeom>
          </p:spPr>
        </p:pic>
      </p:grpSp>
    </p:spTree>
    <p:extLst>
      <p:ext uri="{BB962C8B-B14F-4D97-AF65-F5344CB8AC3E}">
        <p14:creationId xmlns:p14="http://schemas.microsoft.com/office/powerpoint/2010/main" val="3620848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5285C1-1D35-48D8-B600-5825D754F24A}"/>
              </a:ext>
            </a:extLst>
          </p:cNvPr>
          <p:cNvSpPr txBox="1"/>
          <p:nvPr/>
        </p:nvSpPr>
        <p:spPr>
          <a:xfrm>
            <a:off x="555273" y="844406"/>
            <a:ext cx="5525039" cy="523220"/>
          </a:xfrm>
          <a:prstGeom prst="rect">
            <a:avLst/>
          </a:prstGeom>
          <a:noFill/>
        </p:spPr>
        <p:txBody>
          <a:bodyPr wrap="square" rtlCol="0">
            <a:spAutoFit/>
          </a:bodyPr>
          <a:lstStyle/>
          <a:p>
            <a:pPr lvl="0">
              <a:buSzPts val="1400"/>
            </a:pPr>
            <a:r>
              <a:rPr lang="en-IN" sz="2800" b="1" kern="50" dirty="0">
                <a:solidFill>
                  <a:srgbClr val="000000"/>
                </a:solidFill>
                <a:effectLst/>
                <a:latin typeface="Baloo Bhai 2" pitchFamily="2" charset="0"/>
                <a:ea typeface="SimSun" panose="02010600030101010101" pitchFamily="2" charset="-122"/>
                <a:cs typeface="Baloo Bhai 2" pitchFamily="2" charset="0"/>
              </a:rPr>
              <a:t>Project Objective </a:t>
            </a:r>
            <a:endParaRPr lang="en-IN" sz="2800" b="1" kern="50" dirty="0">
              <a:effectLst/>
              <a:latin typeface="Baloo Bhai 2" pitchFamily="2" charset="0"/>
              <a:ea typeface="SimSun" panose="02010600030101010101" pitchFamily="2" charset="-122"/>
              <a:cs typeface="Baloo Bhai 2" pitchFamily="2" charset="0"/>
            </a:endParaRPr>
          </a:p>
        </p:txBody>
      </p:sp>
      <p:sp>
        <p:nvSpPr>
          <p:cNvPr id="11" name="Subtitle 2">
            <a:extLst>
              <a:ext uri="{FF2B5EF4-FFF2-40B4-BE49-F238E27FC236}">
                <a16:creationId xmlns:a16="http://schemas.microsoft.com/office/drawing/2014/main" id="{D0417546-38B4-4251-A026-2E224ACEE08D}"/>
              </a:ext>
            </a:extLst>
          </p:cNvPr>
          <p:cNvSpPr>
            <a:spLocks noGrp="1"/>
          </p:cNvSpPr>
          <p:nvPr>
            <p:ph type="subTitle" idx="1"/>
          </p:nvPr>
        </p:nvSpPr>
        <p:spPr>
          <a:xfrm>
            <a:off x="555273" y="1596239"/>
            <a:ext cx="11081454" cy="4910844"/>
          </a:xfrm>
        </p:spPr>
        <p:txBody>
          <a:bodyPr>
            <a:normAutofit fontScale="92500" lnSpcReduction="10000"/>
          </a:bodyPr>
          <a:lstStyle/>
          <a:p>
            <a:pPr algn="just"/>
            <a:r>
              <a:rPr lang="en-IN" b="1" kern="50" dirty="0">
                <a:solidFill>
                  <a:srgbClr val="000000"/>
                </a:solidFill>
                <a:effectLst/>
                <a:latin typeface="Baloo Bhai 2" pitchFamily="2" charset="0"/>
                <a:ea typeface="SimSun" panose="02010600030101010101" pitchFamily="2" charset="-122"/>
                <a:cs typeface="Baloo Bhai 2" pitchFamily="2" charset="0"/>
              </a:rPr>
              <a:t> </a:t>
            </a:r>
            <a:r>
              <a:rPr lang="en-US" sz="2000" b="0" i="0" kern="1200" cap="none" baseline="0" dirty="0">
                <a:solidFill>
                  <a:srgbClr val="000000"/>
                </a:solidFill>
                <a:effectLst/>
                <a:latin typeface="Arial" panose="020B0604020202020204" pitchFamily="34" charset="0"/>
                <a:cs typeface="Arial" panose="020B0604020202020204" pitchFamily="34" charset="0"/>
              </a:rPr>
              <a:t>As regards to users needs this system can achieve the following aims: </a:t>
            </a:r>
          </a:p>
          <a:p>
            <a:pPr marL="469900" marR="40640" indent="-457200">
              <a:lnSpc>
                <a:spcPct val="150000"/>
              </a:lnSpc>
              <a:spcBef>
                <a:spcPts val="345"/>
              </a:spcBef>
              <a:buFont typeface="+mj-lt"/>
              <a:buAutoNum type="arabicPeriod"/>
              <a:tabLst>
                <a:tab pos="240665" algn="l"/>
                <a:tab pos="241300" algn="l"/>
              </a:tabLst>
            </a:pPr>
            <a:r>
              <a:rPr lang="en-US" sz="2000" b="0" i="0" kern="1200" cap="none" baseline="0" dirty="0">
                <a:solidFill>
                  <a:srgbClr val="000000"/>
                </a:solidFill>
                <a:effectLst/>
                <a:latin typeface="Arial" panose="020B0604020202020204" pitchFamily="34" charset="0"/>
                <a:cs typeface="Arial" panose="020B0604020202020204" pitchFamily="34" charset="0"/>
              </a:rPr>
              <a:t>user friendly interface (UI) </a:t>
            </a:r>
          </a:p>
          <a:p>
            <a:pPr marL="469900" marR="40640" indent="-457200">
              <a:lnSpc>
                <a:spcPct val="150000"/>
              </a:lnSpc>
              <a:spcBef>
                <a:spcPts val="345"/>
              </a:spcBef>
              <a:buFont typeface="+mj-lt"/>
              <a:buAutoNum type="arabicPeriod"/>
              <a:tabLst>
                <a:tab pos="240665" algn="l"/>
                <a:tab pos="241300" algn="l"/>
              </a:tabLst>
            </a:pPr>
            <a:r>
              <a:rPr lang="en-US" sz="2000" b="0" i="0" kern="1200" cap="none" baseline="0" dirty="0">
                <a:solidFill>
                  <a:srgbClr val="000000"/>
                </a:solidFill>
                <a:effectLst/>
                <a:latin typeface="Arial" panose="020B0604020202020204" pitchFamily="34" charset="0"/>
                <a:cs typeface="Arial" panose="020B0604020202020204" pitchFamily="34" charset="0"/>
              </a:rPr>
              <a:t>support for payment methods (cards)</a:t>
            </a:r>
          </a:p>
          <a:p>
            <a:pPr marL="469900" marR="40640" indent="-457200">
              <a:lnSpc>
                <a:spcPct val="150000"/>
              </a:lnSpc>
              <a:spcBef>
                <a:spcPts val="345"/>
              </a:spcBef>
              <a:buFont typeface="+mj-lt"/>
              <a:buAutoNum type="arabicPeriod"/>
              <a:tabLst>
                <a:tab pos="240665" algn="l"/>
                <a:tab pos="241300" algn="l"/>
              </a:tabLst>
            </a:pPr>
            <a:r>
              <a:rPr lang="en-US" sz="2000" b="0" i="0" kern="1200" cap="none" baseline="0" dirty="0">
                <a:solidFill>
                  <a:srgbClr val="000000"/>
                </a:solidFill>
                <a:effectLst/>
                <a:latin typeface="Arial" panose="020B0604020202020204" pitchFamily="34" charset="0"/>
                <a:cs typeface="Arial" panose="020B0604020202020204" pitchFamily="34" charset="0"/>
              </a:rPr>
              <a:t>clear inventory information</a:t>
            </a:r>
          </a:p>
          <a:p>
            <a:pPr marL="469900" marR="40640" indent="-457200">
              <a:lnSpc>
                <a:spcPct val="150000"/>
              </a:lnSpc>
              <a:spcBef>
                <a:spcPts val="345"/>
              </a:spcBef>
              <a:buFont typeface="+mj-lt"/>
              <a:buAutoNum type="arabicPeriod"/>
              <a:tabLst>
                <a:tab pos="240665" algn="l"/>
                <a:tab pos="241300" algn="l"/>
              </a:tabLst>
            </a:pPr>
            <a:r>
              <a:rPr lang="en-US" sz="2000" b="0" i="0" kern="1200" cap="none" baseline="0" dirty="0">
                <a:solidFill>
                  <a:srgbClr val="000000"/>
                </a:solidFill>
                <a:effectLst/>
                <a:latin typeface="Arial" panose="020B0604020202020204" pitchFamily="34" charset="0"/>
                <a:cs typeface="Arial" panose="020B0604020202020204" pitchFamily="34" charset="0"/>
              </a:rPr>
              <a:t>booking options (list) </a:t>
            </a:r>
          </a:p>
          <a:p>
            <a:pPr marL="469900" marR="40640" indent="-457200">
              <a:lnSpc>
                <a:spcPct val="150000"/>
              </a:lnSpc>
              <a:spcBef>
                <a:spcPts val="345"/>
              </a:spcBef>
              <a:buFont typeface="+mj-lt"/>
              <a:buAutoNum type="arabicPeriod"/>
              <a:tabLst>
                <a:tab pos="240665" algn="l"/>
                <a:tab pos="241300" algn="l"/>
              </a:tabLst>
            </a:pPr>
            <a:r>
              <a:rPr lang="en-US" sz="2000" b="0" i="0" kern="1200" cap="none" baseline="0" dirty="0">
                <a:solidFill>
                  <a:srgbClr val="000000"/>
                </a:solidFill>
                <a:effectLst/>
                <a:latin typeface="Arial" panose="020B0604020202020204" pitchFamily="34" charset="0"/>
                <a:cs typeface="Arial" panose="020B0604020202020204" pitchFamily="34" charset="0"/>
              </a:rPr>
              <a:t>promo tools (discounts) etc. </a:t>
            </a:r>
          </a:p>
          <a:p>
            <a:pPr marL="12700" marR="40640">
              <a:lnSpc>
                <a:spcPct val="150000"/>
              </a:lnSpc>
              <a:spcBef>
                <a:spcPts val="345"/>
              </a:spcBef>
              <a:tabLst>
                <a:tab pos="240665" algn="l"/>
                <a:tab pos="241300" algn="l"/>
              </a:tabLst>
            </a:pPr>
            <a:r>
              <a:rPr lang="en-US" sz="2000" b="0" i="0" kern="1200" cap="none" baseline="0" dirty="0">
                <a:solidFill>
                  <a:srgbClr val="000000"/>
                </a:solidFill>
                <a:effectLst/>
                <a:latin typeface="Arial" panose="020B0604020202020204" pitchFamily="34" charset="0"/>
                <a:cs typeface="Arial" panose="020B0604020202020204" pitchFamily="34" charset="0"/>
              </a:rPr>
              <a:t>	Intuitive online platform for drivers where they would look availability, vehicle characteristics, price, orders details, location &amp; photos. The solution ensures safety of money and confirms completed operations as well as functional delivery of products. Moreover, the tool makes it possible to create dynamic pricing models based on demand seasonality and other factors. If someone wanted to rent a specific car, they should have specified it beforehand, at the time of booking.</a:t>
            </a:r>
            <a:endParaRPr lang="en-US" sz="2800" b="1" cap="none" dirty="0">
              <a:latin typeface="Arial" panose="020B0604020202020204" pitchFamily="34" charset="0"/>
              <a:cs typeface="Arial" panose="020B0604020202020204" pitchFamily="34" charset="0"/>
            </a:endParaRPr>
          </a:p>
          <a:p>
            <a:pPr algn="just"/>
            <a:endParaRPr lang="en-US" sz="2000" b="1" cap="none" dirty="0">
              <a:latin typeface="Baloo Bhai 2" pitchFamily="2" charset="0"/>
              <a:cs typeface="Baloo Bhai 2" pitchFamily="2" charset="0"/>
            </a:endParaRPr>
          </a:p>
          <a:p>
            <a:pPr marL="285750" indent="-285750" algn="just">
              <a:buFont typeface="Arial" panose="020B0604020202020204" pitchFamily="34" charset="0"/>
              <a:buChar char="•"/>
            </a:pPr>
            <a:endParaRPr lang="en-US" sz="1600" cap="none" dirty="0">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B7B04C78-0948-4DA3-A995-1E360235224B}"/>
              </a:ext>
            </a:extLst>
          </p:cNvPr>
          <p:cNvGrpSpPr/>
          <p:nvPr/>
        </p:nvGrpSpPr>
        <p:grpSpPr>
          <a:xfrm>
            <a:off x="0" y="0"/>
            <a:ext cx="12192001" cy="6748530"/>
            <a:chOff x="0" y="0"/>
            <a:chExt cx="12192001" cy="6748530"/>
          </a:xfrm>
        </p:grpSpPr>
        <p:sp>
          <p:nvSpPr>
            <p:cNvPr id="12" name="Rectangle 11">
              <a:extLst>
                <a:ext uri="{FF2B5EF4-FFF2-40B4-BE49-F238E27FC236}">
                  <a16:creationId xmlns:a16="http://schemas.microsoft.com/office/drawing/2014/main" id="{D1268FF3-6B6B-4DA2-8526-369C1A870264}"/>
                </a:ext>
              </a:extLst>
            </p:cNvPr>
            <p:cNvSpPr/>
            <p:nvPr/>
          </p:nvSpPr>
          <p:spPr>
            <a:xfrm>
              <a:off x="167425" y="276896"/>
              <a:ext cx="11861443" cy="6471634"/>
            </a:xfrm>
            <a:prstGeom prst="rect">
              <a:avLst/>
            </a:prstGeom>
            <a:noFill/>
            <a:ln>
              <a:solidFill>
                <a:schemeClr val="tx1"/>
              </a:solidFill>
              <a:extLst>
                <a:ext uri="{C807C97D-BFC1-408E-A445-0C87EB9F89A2}">
                  <ask:lineSketchStyleProps xmlns:ask="http://schemas.microsoft.com/office/drawing/2018/sketchyshapes" sd="1219033472">
                    <a:custGeom>
                      <a:avLst/>
                      <a:gdLst>
                        <a:gd name="connsiteX0" fmla="*/ 0 w 11861443"/>
                        <a:gd name="connsiteY0" fmla="*/ 0 h 6471634"/>
                        <a:gd name="connsiteX1" fmla="*/ 579118 w 11861443"/>
                        <a:gd name="connsiteY1" fmla="*/ 0 h 6471634"/>
                        <a:gd name="connsiteX2" fmla="*/ 921006 w 11861443"/>
                        <a:gd name="connsiteY2" fmla="*/ 0 h 6471634"/>
                        <a:gd name="connsiteX3" fmla="*/ 1855967 w 11861443"/>
                        <a:gd name="connsiteY3" fmla="*/ 0 h 6471634"/>
                        <a:gd name="connsiteX4" fmla="*/ 2435084 w 11861443"/>
                        <a:gd name="connsiteY4" fmla="*/ 0 h 6471634"/>
                        <a:gd name="connsiteX5" fmla="*/ 3014202 w 11861443"/>
                        <a:gd name="connsiteY5" fmla="*/ 0 h 6471634"/>
                        <a:gd name="connsiteX6" fmla="*/ 3949163 w 11861443"/>
                        <a:gd name="connsiteY6" fmla="*/ 0 h 6471634"/>
                        <a:gd name="connsiteX7" fmla="*/ 4409666 w 11861443"/>
                        <a:gd name="connsiteY7" fmla="*/ 0 h 6471634"/>
                        <a:gd name="connsiteX8" fmla="*/ 5344627 w 11861443"/>
                        <a:gd name="connsiteY8" fmla="*/ 0 h 6471634"/>
                        <a:gd name="connsiteX9" fmla="*/ 6279587 w 11861443"/>
                        <a:gd name="connsiteY9" fmla="*/ 0 h 6471634"/>
                        <a:gd name="connsiteX10" fmla="*/ 6977319 w 11861443"/>
                        <a:gd name="connsiteY10" fmla="*/ 0 h 6471634"/>
                        <a:gd name="connsiteX11" fmla="*/ 7912280 w 11861443"/>
                        <a:gd name="connsiteY11" fmla="*/ 0 h 6471634"/>
                        <a:gd name="connsiteX12" fmla="*/ 8491398 w 11861443"/>
                        <a:gd name="connsiteY12" fmla="*/ 0 h 6471634"/>
                        <a:gd name="connsiteX13" fmla="*/ 9070515 w 11861443"/>
                        <a:gd name="connsiteY13" fmla="*/ 0 h 6471634"/>
                        <a:gd name="connsiteX14" fmla="*/ 9886862 w 11861443"/>
                        <a:gd name="connsiteY14" fmla="*/ 0 h 6471634"/>
                        <a:gd name="connsiteX15" fmla="*/ 10465979 w 11861443"/>
                        <a:gd name="connsiteY15" fmla="*/ 0 h 6471634"/>
                        <a:gd name="connsiteX16" fmla="*/ 11861443 w 11861443"/>
                        <a:gd name="connsiteY16" fmla="*/ 0 h 6471634"/>
                        <a:gd name="connsiteX17" fmla="*/ 11861443 w 11861443"/>
                        <a:gd name="connsiteY17" fmla="*/ 776596 h 6471634"/>
                        <a:gd name="connsiteX18" fmla="*/ 11861443 w 11861443"/>
                        <a:gd name="connsiteY18" fmla="*/ 1488476 h 6471634"/>
                        <a:gd name="connsiteX19" fmla="*/ 11861443 w 11861443"/>
                        <a:gd name="connsiteY19" fmla="*/ 2200356 h 6471634"/>
                        <a:gd name="connsiteX20" fmla="*/ 11861443 w 11861443"/>
                        <a:gd name="connsiteY20" fmla="*/ 2653370 h 6471634"/>
                        <a:gd name="connsiteX21" fmla="*/ 11861443 w 11861443"/>
                        <a:gd name="connsiteY21" fmla="*/ 3171101 h 6471634"/>
                        <a:gd name="connsiteX22" fmla="*/ 11861443 w 11861443"/>
                        <a:gd name="connsiteY22" fmla="*/ 3882980 h 6471634"/>
                        <a:gd name="connsiteX23" fmla="*/ 11861443 w 11861443"/>
                        <a:gd name="connsiteY23" fmla="*/ 4465427 h 6471634"/>
                        <a:gd name="connsiteX24" fmla="*/ 11861443 w 11861443"/>
                        <a:gd name="connsiteY24" fmla="*/ 4983158 h 6471634"/>
                        <a:gd name="connsiteX25" fmla="*/ 11861443 w 11861443"/>
                        <a:gd name="connsiteY25" fmla="*/ 5695038 h 6471634"/>
                        <a:gd name="connsiteX26" fmla="*/ 11861443 w 11861443"/>
                        <a:gd name="connsiteY26" fmla="*/ 6471634 h 6471634"/>
                        <a:gd name="connsiteX27" fmla="*/ 11163711 w 11861443"/>
                        <a:gd name="connsiteY27" fmla="*/ 6471634 h 6471634"/>
                        <a:gd name="connsiteX28" fmla="*/ 10703208 w 11861443"/>
                        <a:gd name="connsiteY28" fmla="*/ 6471634 h 6471634"/>
                        <a:gd name="connsiteX29" fmla="*/ 9886862 w 11861443"/>
                        <a:gd name="connsiteY29" fmla="*/ 6471634 h 6471634"/>
                        <a:gd name="connsiteX30" fmla="*/ 9426359 w 11861443"/>
                        <a:gd name="connsiteY30" fmla="*/ 6471634 h 6471634"/>
                        <a:gd name="connsiteX31" fmla="*/ 8610012 w 11861443"/>
                        <a:gd name="connsiteY31" fmla="*/ 6471634 h 6471634"/>
                        <a:gd name="connsiteX32" fmla="*/ 8268124 w 11861443"/>
                        <a:gd name="connsiteY32" fmla="*/ 6471634 h 6471634"/>
                        <a:gd name="connsiteX33" fmla="*/ 7451777 w 11861443"/>
                        <a:gd name="connsiteY33" fmla="*/ 6471634 h 6471634"/>
                        <a:gd name="connsiteX34" fmla="*/ 6991274 w 11861443"/>
                        <a:gd name="connsiteY34" fmla="*/ 6471634 h 6471634"/>
                        <a:gd name="connsiteX35" fmla="*/ 6649385 w 11861443"/>
                        <a:gd name="connsiteY35" fmla="*/ 6471634 h 6471634"/>
                        <a:gd name="connsiteX36" fmla="*/ 6188882 w 11861443"/>
                        <a:gd name="connsiteY36" fmla="*/ 6471634 h 6471634"/>
                        <a:gd name="connsiteX37" fmla="*/ 5372536 w 11861443"/>
                        <a:gd name="connsiteY37" fmla="*/ 6471634 h 6471634"/>
                        <a:gd name="connsiteX38" fmla="*/ 4912033 w 11861443"/>
                        <a:gd name="connsiteY38" fmla="*/ 6471634 h 6471634"/>
                        <a:gd name="connsiteX39" fmla="*/ 4570144 w 11861443"/>
                        <a:gd name="connsiteY39" fmla="*/ 6471634 h 6471634"/>
                        <a:gd name="connsiteX40" fmla="*/ 4109641 w 11861443"/>
                        <a:gd name="connsiteY40" fmla="*/ 6471634 h 6471634"/>
                        <a:gd name="connsiteX41" fmla="*/ 3530524 w 11861443"/>
                        <a:gd name="connsiteY41" fmla="*/ 6471634 h 6471634"/>
                        <a:gd name="connsiteX42" fmla="*/ 2832792 w 11861443"/>
                        <a:gd name="connsiteY42" fmla="*/ 6471634 h 6471634"/>
                        <a:gd name="connsiteX43" fmla="*/ 2372289 w 11861443"/>
                        <a:gd name="connsiteY43" fmla="*/ 6471634 h 6471634"/>
                        <a:gd name="connsiteX44" fmla="*/ 1437328 w 11861443"/>
                        <a:gd name="connsiteY44" fmla="*/ 6471634 h 6471634"/>
                        <a:gd name="connsiteX45" fmla="*/ 739596 w 11861443"/>
                        <a:gd name="connsiteY45" fmla="*/ 6471634 h 6471634"/>
                        <a:gd name="connsiteX46" fmla="*/ 0 w 11861443"/>
                        <a:gd name="connsiteY46" fmla="*/ 6471634 h 6471634"/>
                        <a:gd name="connsiteX47" fmla="*/ 0 w 11861443"/>
                        <a:gd name="connsiteY47" fmla="*/ 5759754 h 6471634"/>
                        <a:gd name="connsiteX48" fmla="*/ 0 w 11861443"/>
                        <a:gd name="connsiteY48" fmla="*/ 5112591 h 6471634"/>
                        <a:gd name="connsiteX49" fmla="*/ 0 w 11861443"/>
                        <a:gd name="connsiteY49" fmla="*/ 4530144 h 6471634"/>
                        <a:gd name="connsiteX50" fmla="*/ 0 w 11861443"/>
                        <a:gd name="connsiteY50" fmla="*/ 3818264 h 6471634"/>
                        <a:gd name="connsiteX51" fmla="*/ 0 w 11861443"/>
                        <a:gd name="connsiteY51" fmla="*/ 3171101 h 6471634"/>
                        <a:gd name="connsiteX52" fmla="*/ 0 w 11861443"/>
                        <a:gd name="connsiteY52" fmla="*/ 2394505 h 6471634"/>
                        <a:gd name="connsiteX53" fmla="*/ 0 w 11861443"/>
                        <a:gd name="connsiteY53" fmla="*/ 1617909 h 6471634"/>
                        <a:gd name="connsiteX54" fmla="*/ 0 w 11861443"/>
                        <a:gd name="connsiteY54" fmla="*/ 906029 h 6471634"/>
                        <a:gd name="connsiteX55" fmla="*/ 0 w 11861443"/>
                        <a:gd name="connsiteY55" fmla="*/ 0 h 647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861443" h="6471634" extrusionOk="0">
                          <a:moveTo>
                            <a:pt x="0" y="0"/>
                          </a:moveTo>
                          <a:cubicBezTo>
                            <a:pt x="263380" y="4506"/>
                            <a:pt x="454741" y="6161"/>
                            <a:pt x="579118" y="0"/>
                          </a:cubicBezTo>
                          <a:cubicBezTo>
                            <a:pt x="703495" y="-6161"/>
                            <a:pt x="792753" y="-45"/>
                            <a:pt x="921006" y="0"/>
                          </a:cubicBezTo>
                          <a:cubicBezTo>
                            <a:pt x="1049259" y="45"/>
                            <a:pt x="1473776" y="-23214"/>
                            <a:pt x="1855967" y="0"/>
                          </a:cubicBezTo>
                          <a:cubicBezTo>
                            <a:pt x="2238158" y="23214"/>
                            <a:pt x="2247132" y="5104"/>
                            <a:pt x="2435084" y="0"/>
                          </a:cubicBezTo>
                          <a:cubicBezTo>
                            <a:pt x="2623036" y="-5104"/>
                            <a:pt x="2879604" y="28245"/>
                            <a:pt x="3014202" y="0"/>
                          </a:cubicBezTo>
                          <a:cubicBezTo>
                            <a:pt x="3148800" y="-28245"/>
                            <a:pt x="3706563" y="-41440"/>
                            <a:pt x="3949163" y="0"/>
                          </a:cubicBezTo>
                          <a:cubicBezTo>
                            <a:pt x="4191763" y="41440"/>
                            <a:pt x="4260470" y="20553"/>
                            <a:pt x="4409666" y="0"/>
                          </a:cubicBezTo>
                          <a:cubicBezTo>
                            <a:pt x="4558862" y="-20553"/>
                            <a:pt x="4908339" y="20035"/>
                            <a:pt x="5344627" y="0"/>
                          </a:cubicBezTo>
                          <a:cubicBezTo>
                            <a:pt x="5780915" y="-20035"/>
                            <a:pt x="5864242" y="39185"/>
                            <a:pt x="6279587" y="0"/>
                          </a:cubicBezTo>
                          <a:cubicBezTo>
                            <a:pt x="6694932" y="-39185"/>
                            <a:pt x="6682568" y="-13416"/>
                            <a:pt x="6977319" y="0"/>
                          </a:cubicBezTo>
                          <a:cubicBezTo>
                            <a:pt x="7272070" y="13416"/>
                            <a:pt x="7652572" y="-6521"/>
                            <a:pt x="7912280" y="0"/>
                          </a:cubicBezTo>
                          <a:cubicBezTo>
                            <a:pt x="8171988" y="6521"/>
                            <a:pt x="8325998" y="-3551"/>
                            <a:pt x="8491398" y="0"/>
                          </a:cubicBezTo>
                          <a:cubicBezTo>
                            <a:pt x="8656798" y="3551"/>
                            <a:pt x="8889208" y="26419"/>
                            <a:pt x="9070515" y="0"/>
                          </a:cubicBezTo>
                          <a:cubicBezTo>
                            <a:pt x="9251822" y="-26419"/>
                            <a:pt x="9483322" y="-28746"/>
                            <a:pt x="9886862" y="0"/>
                          </a:cubicBezTo>
                          <a:cubicBezTo>
                            <a:pt x="10290402" y="28746"/>
                            <a:pt x="10321727" y="-3162"/>
                            <a:pt x="10465979" y="0"/>
                          </a:cubicBezTo>
                          <a:cubicBezTo>
                            <a:pt x="10610231" y="3162"/>
                            <a:pt x="11164280" y="-59688"/>
                            <a:pt x="11861443" y="0"/>
                          </a:cubicBezTo>
                          <a:cubicBezTo>
                            <a:pt x="11884310" y="234834"/>
                            <a:pt x="11893980" y="486805"/>
                            <a:pt x="11861443" y="776596"/>
                          </a:cubicBezTo>
                          <a:cubicBezTo>
                            <a:pt x="11828906" y="1066387"/>
                            <a:pt x="11833044" y="1194366"/>
                            <a:pt x="11861443" y="1488476"/>
                          </a:cubicBezTo>
                          <a:cubicBezTo>
                            <a:pt x="11889842" y="1782586"/>
                            <a:pt x="11891933" y="2029271"/>
                            <a:pt x="11861443" y="2200356"/>
                          </a:cubicBezTo>
                          <a:cubicBezTo>
                            <a:pt x="11830953" y="2371441"/>
                            <a:pt x="11852243" y="2497416"/>
                            <a:pt x="11861443" y="2653370"/>
                          </a:cubicBezTo>
                          <a:cubicBezTo>
                            <a:pt x="11870643" y="2809324"/>
                            <a:pt x="11857837" y="3006176"/>
                            <a:pt x="11861443" y="3171101"/>
                          </a:cubicBezTo>
                          <a:cubicBezTo>
                            <a:pt x="11865049" y="3336026"/>
                            <a:pt x="11883264" y="3674644"/>
                            <a:pt x="11861443" y="3882980"/>
                          </a:cubicBezTo>
                          <a:cubicBezTo>
                            <a:pt x="11839622" y="4091316"/>
                            <a:pt x="11863877" y="4280813"/>
                            <a:pt x="11861443" y="4465427"/>
                          </a:cubicBezTo>
                          <a:cubicBezTo>
                            <a:pt x="11859009" y="4650041"/>
                            <a:pt x="11870551" y="4844945"/>
                            <a:pt x="11861443" y="4983158"/>
                          </a:cubicBezTo>
                          <a:cubicBezTo>
                            <a:pt x="11852335" y="5121371"/>
                            <a:pt x="11840965" y="5382132"/>
                            <a:pt x="11861443" y="5695038"/>
                          </a:cubicBezTo>
                          <a:cubicBezTo>
                            <a:pt x="11881921" y="6007944"/>
                            <a:pt x="11845764" y="6182191"/>
                            <a:pt x="11861443" y="6471634"/>
                          </a:cubicBezTo>
                          <a:cubicBezTo>
                            <a:pt x="11537164" y="6471222"/>
                            <a:pt x="11487255" y="6467647"/>
                            <a:pt x="11163711" y="6471634"/>
                          </a:cubicBezTo>
                          <a:cubicBezTo>
                            <a:pt x="10840167" y="6475621"/>
                            <a:pt x="10848052" y="6473033"/>
                            <a:pt x="10703208" y="6471634"/>
                          </a:cubicBezTo>
                          <a:cubicBezTo>
                            <a:pt x="10558364" y="6470235"/>
                            <a:pt x="10116199" y="6436118"/>
                            <a:pt x="9886862" y="6471634"/>
                          </a:cubicBezTo>
                          <a:cubicBezTo>
                            <a:pt x="9657525" y="6507150"/>
                            <a:pt x="9532384" y="6491989"/>
                            <a:pt x="9426359" y="6471634"/>
                          </a:cubicBezTo>
                          <a:cubicBezTo>
                            <a:pt x="9320334" y="6451279"/>
                            <a:pt x="8952854" y="6453073"/>
                            <a:pt x="8610012" y="6471634"/>
                          </a:cubicBezTo>
                          <a:cubicBezTo>
                            <a:pt x="8267170" y="6490195"/>
                            <a:pt x="8411762" y="6467984"/>
                            <a:pt x="8268124" y="6471634"/>
                          </a:cubicBezTo>
                          <a:cubicBezTo>
                            <a:pt x="8124486" y="6475284"/>
                            <a:pt x="7779172" y="6447570"/>
                            <a:pt x="7451777" y="6471634"/>
                          </a:cubicBezTo>
                          <a:cubicBezTo>
                            <a:pt x="7124382" y="6495698"/>
                            <a:pt x="7173915" y="6463390"/>
                            <a:pt x="6991274" y="6471634"/>
                          </a:cubicBezTo>
                          <a:cubicBezTo>
                            <a:pt x="6808633" y="6479878"/>
                            <a:pt x="6811912" y="6480064"/>
                            <a:pt x="6649385" y="6471634"/>
                          </a:cubicBezTo>
                          <a:cubicBezTo>
                            <a:pt x="6486858" y="6463204"/>
                            <a:pt x="6394773" y="6493480"/>
                            <a:pt x="6188882" y="6471634"/>
                          </a:cubicBezTo>
                          <a:cubicBezTo>
                            <a:pt x="5982991" y="6449788"/>
                            <a:pt x="5776768" y="6496481"/>
                            <a:pt x="5372536" y="6471634"/>
                          </a:cubicBezTo>
                          <a:cubicBezTo>
                            <a:pt x="4968304" y="6446787"/>
                            <a:pt x="5070671" y="6493402"/>
                            <a:pt x="4912033" y="6471634"/>
                          </a:cubicBezTo>
                          <a:cubicBezTo>
                            <a:pt x="4753395" y="6449866"/>
                            <a:pt x="4731990" y="6482010"/>
                            <a:pt x="4570144" y="6471634"/>
                          </a:cubicBezTo>
                          <a:cubicBezTo>
                            <a:pt x="4408298" y="6461258"/>
                            <a:pt x="4242477" y="6483334"/>
                            <a:pt x="4109641" y="6471634"/>
                          </a:cubicBezTo>
                          <a:cubicBezTo>
                            <a:pt x="3976805" y="6459934"/>
                            <a:pt x="3750506" y="6496751"/>
                            <a:pt x="3530524" y="6471634"/>
                          </a:cubicBezTo>
                          <a:cubicBezTo>
                            <a:pt x="3310542" y="6446517"/>
                            <a:pt x="3058686" y="6481489"/>
                            <a:pt x="2832792" y="6471634"/>
                          </a:cubicBezTo>
                          <a:cubicBezTo>
                            <a:pt x="2606898" y="6461779"/>
                            <a:pt x="2466982" y="6476231"/>
                            <a:pt x="2372289" y="6471634"/>
                          </a:cubicBezTo>
                          <a:cubicBezTo>
                            <a:pt x="2277596" y="6467037"/>
                            <a:pt x="1658388" y="6477164"/>
                            <a:pt x="1437328" y="6471634"/>
                          </a:cubicBezTo>
                          <a:cubicBezTo>
                            <a:pt x="1216268" y="6466104"/>
                            <a:pt x="1027943" y="6484822"/>
                            <a:pt x="739596" y="6471634"/>
                          </a:cubicBezTo>
                          <a:cubicBezTo>
                            <a:pt x="451249" y="6458446"/>
                            <a:pt x="359056" y="6481832"/>
                            <a:pt x="0" y="6471634"/>
                          </a:cubicBezTo>
                          <a:cubicBezTo>
                            <a:pt x="-629" y="6252798"/>
                            <a:pt x="28301" y="6008666"/>
                            <a:pt x="0" y="5759754"/>
                          </a:cubicBezTo>
                          <a:cubicBezTo>
                            <a:pt x="-28301" y="5510842"/>
                            <a:pt x="14814" y="5242398"/>
                            <a:pt x="0" y="5112591"/>
                          </a:cubicBezTo>
                          <a:cubicBezTo>
                            <a:pt x="-14814" y="4982784"/>
                            <a:pt x="11897" y="4777093"/>
                            <a:pt x="0" y="4530144"/>
                          </a:cubicBezTo>
                          <a:cubicBezTo>
                            <a:pt x="-11897" y="4283195"/>
                            <a:pt x="-12119" y="4029844"/>
                            <a:pt x="0" y="3818264"/>
                          </a:cubicBezTo>
                          <a:cubicBezTo>
                            <a:pt x="12119" y="3606684"/>
                            <a:pt x="-28032" y="3328989"/>
                            <a:pt x="0" y="3171101"/>
                          </a:cubicBezTo>
                          <a:cubicBezTo>
                            <a:pt x="28032" y="3013213"/>
                            <a:pt x="-19097" y="2778196"/>
                            <a:pt x="0" y="2394505"/>
                          </a:cubicBezTo>
                          <a:cubicBezTo>
                            <a:pt x="19097" y="2010814"/>
                            <a:pt x="21261" y="1843422"/>
                            <a:pt x="0" y="1617909"/>
                          </a:cubicBezTo>
                          <a:cubicBezTo>
                            <a:pt x="-21261" y="1392396"/>
                            <a:pt x="12481" y="1244902"/>
                            <a:pt x="0" y="906029"/>
                          </a:cubicBezTo>
                          <a:cubicBezTo>
                            <a:pt x="-12481" y="567156"/>
                            <a:pt x="16800" y="345301"/>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7DB32707-E8BE-4B9A-A19A-57FEE18894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61124" cy="761124"/>
            </a:xfrm>
            <a:prstGeom prst="rect">
              <a:avLst/>
            </a:prstGeom>
          </p:spPr>
        </p:pic>
        <p:pic>
          <p:nvPicPr>
            <p:cNvPr id="14" name="Picture 13">
              <a:extLst>
                <a:ext uri="{FF2B5EF4-FFF2-40B4-BE49-F238E27FC236}">
                  <a16:creationId xmlns:a16="http://schemas.microsoft.com/office/drawing/2014/main" id="{C5979CB0-457E-40EF-AD1A-8FB14D9E7836}"/>
                </a:ext>
              </a:extLst>
            </p:cNvPr>
            <p:cNvPicPr>
              <a:picLocks noChangeAspect="1"/>
            </p:cNvPicPr>
            <p:nvPr/>
          </p:nvPicPr>
          <p:blipFill rotWithShape="1">
            <a:blip r:embed="rId3">
              <a:extLst>
                <a:ext uri="{28A0092B-C50C-407E-A947-70E740481C1C}">
                  <a14:useLocalDpi xmlns:a14="http://schemas.microsoft.com/office/drawing/2010/main" val="0"/>
                </a:ext>
              </a:extLst>
            </a:blip>
            <a:srcRect l="13245" t="8450" r="18203" b="37119"/>
            <a:stretch/>
          </p:blipFill>
          <p:spPr>
            <a:xfrm>
              <a:off x="11387139" y="0"/>
              <a:ext cx="804862" cy="761124"/>
            </a:xfrm>
            <a:prstGeom prst="rect">
              <a:avLst/>
            </a:prstGeom>
          </p:spPr>
        </p:pic>
      </p:grpSp>
    </p:spTree>
    <p:extLst>
      <p:ext uri="{BB962C8B-B14F-4D97-AF65-F5344CB8AC3E}">
        <p14:creationId xmlns:p14="http://schemas.microsoft.com/office/powerpoint/2010/main" val="98318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5285C1-1D35-48D8-B600-5825D754F24A}"/>
              </a:ext>
            </a:extLst>
          </p:cNvPr>
          <p:cNvSpPr txBox="1"/>
          <p:nvPr/>
        </p:nvSpPr>
        <p:spPr>
          <a:xfrm>
            <a:off x="380562" y="754283"/>
            <a:ext cx="5969360" cy="523220"/>
          </a:xfrm>
          <a:prstGeom prst="rect">
            <a:avLst/>
          </a:prstGeom>
          <a:noFill/>
        </p:spPr>
        <p:txBody>
          <a:bodyPr wrap="square" rtlCol="0">
            <a:spAutoFit/>
          </a:bodyPr>
          <a:lstStyle/>
          <a:p>
            <a:pPr lvl="0">
              <a:buSzPts val="1400"/>
            </a:pPr>
            <a:r>
              <a:rPr lang="en-IN" sz="2800" b="1" kern="50" dirty="0">
                <a:solidFill>
                  <a:srgbClr val="000000"/>
                </a:solidFill>
                <a:effectLst/>
                <a:latin typeface="Baloo Bhai 2" pitchFamily="2" charset="0"/>
                <a:ea typeface="SimSun" panose="02010600030101010101" pitchFamily="2" charset="-122"/>
                <a:cs typeface="Baloo Bhai 2" pitchFamily="2" charset="0"/>
              </a:rPr>
              <a:t>Study of existing system – </a:t>
            </a:r>
            <a:r>
              <a:rPr lang="en-IN" sz="2800" b="1" kern="50" dirty="0" err="1">
                <a:solidFill>
                  <a:srgbClr val="000000"/>
                </a:solidFill>
                <a:latin typeface="Baloo Bhai 2" pitchFamily="2" charset="0"/>
                <a:ea typeface="SimSun" panose="02010600030101010101" pitchFamily="2" charset="-122"/>
                <a:cs typeface="Baloo Bhai 2" pitchFamily="2" charset="0"/>
              </a:rPr>
              <a:t>Z</a:t>
            </a:r>
            <a:r>
              <a:rPr lang="en-IN" sz="2800" b="1" kern="50" dirty="0" err="1">
                <a:solidFill>
                  <a:srgbClr val="000000"/>
                </a:solidFill>
                <a:effectLst/>
                <a:latin typeface="Baloo Bhai 2" pitchFamily="2" charset="0"/>
                <a:ea typeface="SimSun" panose="02010600030101010101" pitchFamily="2" charset="-122"/>
                <a:cs typeface="Baloo Bhai 2" pitchFamily="2" charset="0"/>
              </a:rPr>
              <a:t>oomcar</a:t>
            </a:r>
            <a:endParaRPr lang="en-IN" sz="2800" b="1" kern="50" dirty="0">
              <a:effectLst/>
              <a:latin typeface="Baloo Bhai 2" pitchFamily="2" charset="0"/>
              <a:ea typeface="SimSun" panose="02010600030101010101" pitchFamily="2" charset="-122"/>
              <a:cs typeface="Baloo Bhai 2" pitchFamily="2" charset="0"/>
            </a:endParaRPr>
          </a:p>
        </p:txBody>
      </p:sp>
      <p:sp>
        <p:nvSpPr>
          <p:cNvPr id="11" name="Subtitle 2">
            <a:extLst>
              <a:ext uri="{FF2B5EF4-FFF2-40B4-BE49-F238E27FC236}">
                <a16:creationId xmlns:a16="http://schemas.microsoft.com/office/drawing/2014/main" id="{D0417546-38B4-4251-A026-2E224ACEE08D}"/>
              </a:ext>
            </a:extLst>
          </p:cNvPr>
          <p:cNvSpPr>
            <a:spLocks noGrp="1"/>
          </p:cNvSpPr>
          <p:nvPr>
            <p:ph type="subTitle" idx="1"/>
          </p:nvPr>
        </p:nvSpPr>
        <p:spPr>
          <a:xfrm>
            <a:off x="555273" y="1328148"/>
            <a:ext cx="11081454" cy="4910844"/>
          </a:xfrm>
        </p:spPr>
        <p:txBody>
          <a:bodyPr>
            <a:normAutofit/>
          </a:bodyPr>
          <a:lstStyle/>
          <a:p>
            <a:pPr marL="342900" indent="-342900" algn="just">
              <a:lnSpc>
                <a:spcPct val="150000"/>
              </a:lnSpc>
              <a:buFont typeface="Arial" panose="020B0604020202020204" pitchFamily="34" charset="0"/>
              <a:buChar char="•"/>
            </a:pPr>
            <a:r>
              <a:rPr lang="en-IN" sz="2000" b="1" kern="50" dirty="0">
                <a:solidFill>
                  <a:srgbClr val="000000"/>
                </a:solidFill>
                <a:effectLst/>
                <a:latin typeface="Baloo Bhai 2" pitchFamily="2" charset="0"/>
                <a:ea typeface="SimSun" panose="02010600030101010101" pitchFamily="2" charset="-122"/>
                <a:cs typeface="Baloo Bhai 2" pitchFamily="2" charset="0"/>
              </a:rPr>
              <a:t> </a:t>
            </a:r>
            <a:r>
              <a:rPr lang="en-US" sz="2000" cap="none" dirty="0">
                <a:latin typeface="Arial" panose="020B0604020202020204" pitchFamily="34" charset="0"/>
                <a:cs typeface="Arial" panose="020B0604020202020204" pitchFamily="34" charset="0"/>
              </a:rPr>
              <a:t>In this system we have to give one proof for register in this system like our driving license.</a:t>
            </a:r>
            <a:endParaRPr lang="en-IN" sz="2000" b="1" kern="50" dirty="0">
              <a:solidFill>
                <a:srgbClr val="000000"/>
              </a:solidFill>
              <a:effectLst/>
              <a:latin typeface="Baloo Bhai 2" pitchFamily="2" charset="0"/>
              <a:ea typeface="SimSun" panose="02010600030101010101" pitchFamily="2" charset="-122"/>
              <a:cs typeface="Baloo Bhai 2" pitchFamily="2" charset="0"/>
            </a:endParaRPr>
          </a:p>
          <a:p>
            <a:pPr marL="342900" indent="-342900" algn="just">
              <a:lnSpc>
                <a:spcPct val="150000"/>
              </a:lnSpc>
              <a:buFont typeface="Arial" panose="020B0604020202020204" pitchFamily="34" charset="0"/>
              <a:buChar char="•"/>
            </a:pPr>
            <a:r>
              <a:rPr lang="en-US" sz="2000" kern="50" cap="none" dirty="0">
                <a:solidFill>
                  <a:srgbClr val="000000"/>
                </a:solidFill>
                <a:effectLst/>
                <a:latin typeface="Arial" panose="020B0604020202020204" pitchFamily="34" charset="0"/>
                <a:ea typeface="SimSun" panose="02010600030101010101" pitchFamily="2" charset="-122"/>
                <a:cs typeface="Arial" panose="020B0604020202020204" pitchFamily="34" charset="0"/>
              </a:rPr>
              <a:t>We found </a:t>
            </a:r>
            <a:r>
              <a:rPr lang="en-US" sz="2000" b="1" kern="50" cap="none" dirty="0">
                <a:solidFill>
                  <a:srgbClr val="000000"/>
                </a:solidFill>
                <a:effectLst/>
                <a:latin typeface="Baloo Bhai 2" pitchFamily="2" charset="0"/>
                <a:ea typeface="SimSun" panose="02010600030101010101" pitchFamily="2" charset="-122"/>
                <a:cs typeface="Baloo Bhai 2" pitchFamily="2" charset="0"/>
              </a:rPr>
              <a:t>HOST</a:t>
            </a:r>
            <a:r>
              <a:rPr lang="en-US" sz="2000" b="1" kern="50" cap="none" dirty="0">
                <a:solidFill>
                  <a:srgbClr val="000000"/>
                </a:solidFill>
                <a:effectLst/>
                <a:latin typeface="Arial" panose="020B0604020202020204" pitchFamily="34" charset="0"/>
                <a:ea typeface="SimSun" panose="02010600030101010101" pitchFamily="2" charset="-122"/>
                <a:cs typeface="Arial" panose="020B0604020202020204" pitchFamily="34" charset="0"/>
              </a:rPr>
              <a:t> </a:t>
            </a:r>
            <a:r>
              <a:rPr lang="en-US" sz="2000" cap="none" dirty="0">
                <a:latin typeface="Arial" panose="020B0604020202020204" pitchFamily="34" charset="0"/>
                <a:cs typeface="Arial" panose="020B0604020202020204" pitchFamily="34" charset="0"/>
              </a:rPr>
              <a:t>function , if we have  to give our car on rent that functionality works for these. We can give our car on rent between 1 to 30 days and they give us sharing days earnings.</a:t>
            </a:r>
          </a:p>
          <a:p>
            <a:pPr marL="342900" indent="-342900" algn="just">
              <a:lnSpc>
                <a:spcPct val="150000"/>
              </a:lnSpc>
              <a:buFont typeface="Arial" panose="020B0604020202020204" pitchFamily="34" charset="0"/>
              <a:buChar char="•"/>
            </a:pPr>
            <a:r>
              <a:rPr lang="en-US" sz="2000" cap="none" dirty="0">
                <a:latin typeface="Arial" panose="020B0604020202020204" pitchFamily="34" charset="0"/>
                <a:cs typeface="Arial" panose="020B0604020202020204" pitchFamily="34" charset="0"/>
              </a:rPr>
              <a:t>we can select destination and select our choice of car with lots of filter like by price, car company, car model, fuel type , rating and many more…</a:t>
            </a:r>
          </a:p>
          <a:p>
            <a:pPr marL="342900" indent="-342900" algn="just">
              <a:lnSpc>
                <a:spcPct val="150000"/>
              </a:lnSpc>
              <a:buFont typeface="Arial" panose="020B0604020202020204" pitchFamily="34" charset="0"/>
              <a:buChar char="•"/>
            </a:pPr>
            <a:r>
              <a:rPr lang="en-US" sz="2000" cap="none" dirty="0">
                <a:latin typeface="Arial" panose="020B0604020202020204" pitchFamily="34" charset="0"/>
                <a:cs typeface="Arial" panose="020B0604020202020204" pitchFamily="34" charset="0"/>
              </a:rPr>
              <a:t>In its menu, there are many options like wallet, my trip, </a:t>
            </a:r>
            <a:r>
              <a:rPr lang="en-US" sz="2000" cap="none" dirty="0" err="1">
                <a:latin typeface="Arial" panose="020B0604020202020204" pitchFamily="34" charset="0"/>
                <a:cs typeface="Arial" panose="020B0604020202020204" pitchFamily="34" charset="0"/>
              </a:rPr>
              <a:t>favourite</a:t>
            </a:r>
            <a:r>
              <a:rPr lang="en-US" sz="2000" cap="none" dirty="0">
                <a:latin typeface="Arial" panose="020B0604020202020204" pitchFamily="34" charset="0"/>
                <a:cs typeface="Arial" panose="020B0604020202020204" pitchFamily="34" charset="0"/>
              </a:rPr>
              <a:t> cars, language and related to that website and their company.</a:t>
            </a:r>
          </a:p>
          <a:p>
            <a:pPr marL="342900" indent="-342900" algn="just">
              <a:lnSpc>
                <a:spcPct val="150000"/>
              </a:lnSpc>
              <a:buFont typeface="Arial" panose="020B0604020202020204" pitchFamily="34" charset="0"/>
              <a:buChar char="•"/>
            </a:pPr>
            <a:r>
              <a:rPr lang="en-US" sz="2000" cap="none" dirty="0">
                <a:latin typeface="Arial" panose="020B0604020202020204" pitchFamily="34" charset="0"/>
                <a:cs typeface="Arial" panose="020B0604020202020204" pitchFamily="34" charset="0"/>
              </a:rPr>
              <a:t>Its rental system are widely spreaded in India and also it has international services too.</a:t>
            </a:r>
          </a:p>
          <a:p>
            <a:pPr marL="342900" indent="-342900" algn="just">
              <a:lnSpc>
                <a:spcPct val="150000"/>
              </a:lnSpc>
              <a:buFont typeface="Arial" panose="020B0604020202020204" pitchFamily="34" charset="0"/>
              <a:buChar char="•"/>
            </a:pPr>
            <a:r>
              <a:rPr lang="en-US" sz="2000" cap="none" dirty="0">
                <a:latin typeface="Arial" panose="020B0604020202020204" pitchFamily="34" charset="0"/>
                <a:cs typeface="Arial" panose="020B0604020202020204" pitchFamily="34" charset="0"/>
              </a:rPr>
              <a:t>This system both have website and application.</a:t>
            </a:r>
          </a:p>
        </p:txBody>
      </p:sp>
      <p:grpSp>
        <p:nvGrpSpPr>
          <p:cNvPr id="6" name="Group 5">
            <a:extLst>
              <a:ext uri="{FF2B5EF4-FFF2-40B4-BE49-F238E27FC236}">
                <a16:creationId xmlns:a16="http://schemas.microsoft.com/office/drawing/2014/main" id="{75B64CF6-F89E-46F0-A4DF-BF07777F7D49}"/>
              </a:ext>
            </a:extLst>
          </p:cNvPr>
          <p:cNvGrpSpPr/>
          <p:nvPr/>
        </p:nvGrpSpPr>
        <p:grpSpPr>
          <a:xfrm>
            <a:off x="0" y="0"/>
            <a:ext cx="12192001" cy="6748530"/>
            <a:chOff x="0" y="0"/>
            <a:chExt cx="12192001" cy="6748530"/>
          </a:xfrm>
        </p:grpSpPr>
        <p:sp>
          <p:nvSpPr>
            <p:cNvPr id="7" name="Rectangle 6">
              <a:extLst>
                <a:ext uri="{FF2B5EF4-FFF2-40B4-BE49-F238E27FC236}">
                  <a16:creationId xmlns:a16="http://schemas.microsoft.com/office/drawing/2014/main" id="{BD395A4F-292B-475E-969D-5B7CDDBEFEB5}"/>
                </a:ext>
              </a:extLst>
            </p:cNvPr>
            <p:cNvSpPr/>
            <p:nvPr/>
          </p:nvSpPr>
          <p:spPr>
            <a:xfrm>
              <a:off x="167425" y="276896"/>
              <a:ext cx="11861443" cy="6471634"/>
            </a:xfrm>
            <a:prstGeom prst="rect">
              <a:avLst/>
            </a:prstGeom>
            <a:noFill/>
            <a:ln>
              <a:solidFill>
                <a:schemeClr val="tx1"/>
              </a:solidFill>
              <a:extLst>
                <a:ext uri="{C807C97D-BFC1-408E-A445-0C87EB9F89A2}">
                  <ask:lineSketchStyleProps xmlns:ask="http://schemas.microsoft.com/office/drawing/2018/sketchyshapes" sd="1219033472">
                    <a:custGeom>
                      <a:avLst/>
                      <a:gdLst>
                        <a:gd name="connsiteX0" fmla="*/ 0 w 11861443"/>
                        <a:gd name="connsiteY0" fmla="*/ 0 h 6471634"/>
                        <a:gd name="connsiteX1" fmla="*/ 579118 w 11861443"/>
                        <a:gd name="connsiteY1" fmla="*/ 0 h 6471634"/>
                        <a:gd name="connsiteX2" fmla="*/ 921006 w 11861443"/>
                        <a:gd name="connsiteY2" fmla="*/ 0 h 6471634"/>
                        <a:gd name="connsiteX3" fmla="*/ 1855967 w 11861443"/>
                        <a:gd name="connsiteY3" fmla="*/ 0 h 6471634"/>
                        <a:gd name="connsiteX4" fmla="*/ 2435084 w 11861443"/>
                        <a:gd name="connsiteY4" fmla="*/ 0 h 6471634"/>
                        <a:gd name="connsiteX5" fmla="*/ 3014202 w 11861443"/>
                        <a:gd name="connsiteY5" fmla="*/ 0 h 6471634"/>
                        <a:gd name="connsiteX6" fmla="*/ 3949163 w 11861443"/>
                        <a:gd name="connsiteY6" fmla="*/ 0 h 6471634"/>
                        <a:gd name="connsiteX7" fmla="*/ 4409666 w 11861443"/>
                        <a:gd name="connsiteY7" fmla="*/ 0 h 6471634"/>
                        <a:gd name="connsiteX8" fmla="*/ 5344627 w 11861443"/>
                        <a:gd name="connsiteY8" fmla="*/ 0 h 6471634"/>
                        <a:gd name="connsiteX9" fmla="*/ 6279587 w 11861443"/>
                        <a:gd name="connsiteY9" fmla="*/ 0 h 6471634"/>
                        <a:gd name="connsiteX10" fmla="*/ 6977319 w 11861443"/>
                        <a:gd name="connsiteY10" fmla="*/ 0 h 6471634"/>
                        <a:gd name="connsiteX11" fmla="*/ 7912280 w 11861443"/>
                        <a:gd name="connsiteY11" fmla="*/ 0 h 6471634"/>
                        <a:gd name="connsiteX12" fmla="*/ 8491398 w 11861443"/>
                        <a:gd name="connsiteY12" fmla="*/ 0 h 6471634"/>
                        <a:gd name="connsiteX13" fmla="*/ 9070515 w 11861443"/>
                        <a:gd name="connsiteY13" fmla="*/ 0 h 6471634"/>
                        <a:gd name="connsiteX14" fmla="*/ 9886862 w 11861443"/>
                        <a:gd name="connsiteY14" fmla="*/ 0 h 6471634"/>
                        <a:gd name="connsiteX15" fmla="*/ 10465979 w 11861443"/>
                        <a:gd name="connsiteY15" fmla="*/ 0 h 6471634"/>
                        <a:gd name="connsiteX16" fmla="*/ 11861443 w 11861443"/>
                        <a:gd name="connsiteY16" fmla="*/ 0 h 6471634"/>
                        <a:gd name="connsiteX17" fmla="*/ 11861443 w 11861443"/>
                        <a:gd name="connsiteY17" fmla="*/ 776596 h 6471634"/>
                        <a:gd name="connsiteX18" fmla="*/ 11861443 w 11861443"/>
                        <a:gd name="connsiteY18" fmla="*/ 1488476 h 6471634"/>
                        <a:gd name="connsiteX19" fmla="*/ 11861443 w 11861443"/>
                        <a:gd name="connsiteY19" fmla="*/ 2200356 h 6471634"/>
                        <a:gd name="connsiteX20" fmla="*/ 11861443 w 11861443"/>
                        <a:gd name="connsiteY20" fmla="*/ 2653370 h 6471634"/>
                        <a:gd name="connsiteX21" fmla="*/ 11861443 w 11861443"/>
                        <a:gd name="connsiteY21" fmla="*/ 3171101 h 6471634"/>
                        <a:gd name="connsiteX22" fmla="*/ 11861443 w 11861443"/>
                        <a:gd name="connsiteY22" fmla="*/ 3882980 h 6471634"/>
                        <a:gd name="connsiteX23" fmla="*/ 11861443 w 11861443"/>
                        <a:gd name="connsiteY23" fmla="*/ 4465427 h 6471634"/>
                        <a:gd name="connsiteX24" fmla="*/ 11861443 w 11861443"/>
                        <a:gd name="connsiteY24" fmla="*/ 4983158 h 6471634"/>
                        <a:gd name="connsiteX25" fmla="*/ 11861443 w 11861443"/>
                        <a:gd name="connsiteY25" fmla="*/ 5695038 h 6471634"/>
                        <a:gd name="connsiteX26" fmla="*/ 11861443 w 11861443"/>
                        <a:gd name="connsiteY26" fmla="*/ 6471634 h 6471634"/>
                        <a:gd name="connsiteX27" fmla="*/ 11163711 w 11861443"/>
                        <a:gd name="connsiteY27" fmla="*/ 6471634 h 6471634"/>
                        <a:gd name="connsiteX28" fmla="*/ 10703208 w 11861443"/>
                        <a:gd name="connsiteY28" fmla="*/ 6471634 h 6471634"/>
                        <a:gd name="connsiteX29" fmla="*/ 9886862 w 11861443"/>
                        <a:gd name="connsiteY29" fmla="*/ 6471634 h 6471634"/>
                        <a:gd name="connsiteX30" fmla="*/ 9426359 w 11861443"/>
                        <a:gd name="connsiteY30" fmla="*/ 6471634 h 6471634"/>
                        <a:gd name="connsiteX31" fmla="*/ 8610012 w 11861443"/>
                        <a:gd name="connsiteY31" fmla="*/ 6471634 h 6471634"/>
                        <a:gd name="connsiteX32" fmla="*/ 8268124 w 11861443"/>
                        <a:gd name="connsiteY32" fmla="*/ 6471634 h 6471634"/>
                        <a:gd name="connsiteX33" fmla="*/ 7451777 w 11861443"/>
                        <a:gd name="connsiteY33" fmla="*/ 6471634 h 6471634"/>
                        <a:gd name="connsiteX34" fmla="*/ 6991274 w 11861443"/>
                        <a:gd name="connsiteY34" fmla="*/ 6471634 h 6471634"/>
                        <a:gd name="connsiteX35" fmla="*/ 6649385 w 11861443"/>
                        <a:gd name="connsiteY35" fmla="*/ 6471634 h 6471634"/>
                        <a:gd name="connsiteX36" fmla="*/ 6188882 w 11861443"/>
                        <a:gd name="connsiteY36" fmla="*/ 6471634 h 6471634"/>
                        <a:gd name="connsiteX37" fmla="*/ 5372536 w 11861443"/>
                        <a:gd name="connsiteY37" fmla="*/ 6471634 h 6471634"/>
                        <a:gd name="connsiteX38" fmla="*/ 4912033 w 11861443"/>
                        <a:gd name="connsiteY38" fmla="*/ 6471634 h 6471634"/>
                        <a:gd name="connsiteX39" fmla="*/ 4570144 w 11861443"/>
                        <a:gd name="connsiteY39" fmla="*/ 6471634 h 6471634"/>
                        <a:gd name="connsiteX40" fmla="*/ 4109641 w 11861443"/>
                        <a:gd name="connsiteY40" fmla="*/ 6471634 h 6471634"/>
                        <a:gd name="connsiteX41" fmla="*/ 3530524 w 11861443"/>
                        <a:gd name="connsiteY41" fmla="*/ 6471634 h 6471634"/>
                        <a:gd name="connsiteX42" fmla="*/ 2832792 w 11861443"/>
                        <a:gd name="connsiteY42" fmla="*/ 6471634 h 6471634"/>
                        <a:gd name="connsiteX43" fmla="*/ 2372289 w 11861443"/>
                        <a:gd name="connsiteY43" fmla="*/ 6471634 h 6471634"/>
                        <a:gd name="connsiteX44" fmla="*/ 1437328 w 11861443"/>
                        <a:gd name="connsiteY44" fmla="*/ 6471634 h 6471634"/>
                        <a:gd name="connsiteX45" fmla="*/ 739596 w 11861443"/>
                        <a:gd name="connsiteY45" fmla="*/ 6471634 h 6471634"/>
                        <a:gd name="connsiteX46" fmla="*/ 0 w 11861443"/>
                        <a:gd name="connsiteY46" fmla="*/ 6471634 h 6471634"/>
                        <a:gd name="connsiteX47" fmla="*/ 0 w 11861443"/>
                        <a:gd name="connsiteY47" fmla="*/ 5759754 h 6471634"/>
                        <a:gd name="connsiteX48" fmla="*/ 0 w 11861443"/>
                        <a:gd name="connsiteY48" fmla="*/ 5112591 h 6471634"/>
                        <a:gd name="connsiteX49" fmla="*/ 0 w 11861443"/>
                        <a:gd name="connsiteY49" fmla="*/ 4530144 h 6471634"/>
                        <a:gd name="connsiteX50" fmla="*/ 0 w 11861443"/>
                        <a:gd name="connsiteY50" fmla="*/ 3818264 h 6471634"/>
                        <a:gd name="connsiteX51" fmla="*/ 0 w 11861443"/>
                        <a:gd name="connsiteY51" fmla="*/ 3171101 h 6471634"/>
                        <a:gd name="connsiteX52" fmla="*/ 0 w 11861443"/>
                        <a:gd name="connsiteY52" fmla="*/ 2394505 h 6471634"/>
                        <a:gd name="connsiteX53" fmla="*/ 0 w 11861443"/>
                        <a:gd name="connsiteY53" fmla="*/ 1617909 h 6471634"/>
                        <a:gd name="connsiteX54" fmla="*/ 0 w 11861443"/>
                        <a:gd name="connsiteY54" fmla="*/ 906029 h 6471634"/>
                        <a:gd name="connsiteX55" fmla="*/ 0 w 11861443"/>
                        <a:gd name="connsiteY55" fmla="*/ 0 h 647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861443" h="6471634" extrusionOk="0">
                          <a:moveTo>
                            <a:pt x="0" y="0"/>
                          </a:moveTo>
                          <a:cubicBezTo>
                            <a:pt x="263380" y="4506"/>
                            <a:pt x="454741" y="6161"/>
                            <a:pt x="579118" y="0"/>
                          </a:cubicBezTo>
                          <a:cubicBezTo>
                            <a:pt x="703495" y="-6161"/>
                            <a:pt x="792753" y="-45"/>
                            <a:pt x="921006" y="0"/>
                          </a:cubicBezTo>
                          <a:cubicBezTo>
                            <a:pt x="1049259" y="45"/>
                            <a:pt x="1473776" y="-23214"/>
                            <a:pt x="1855967" y="0"/>
                          </a:cubicBezTo>
                          <a:cubicBezTo>
                            <a:pt x="2238158" y="23214"/>
                            <a:pt x="2247132" y="5104"/>
                            <a:pt x="2435084" y="0"/>
                          </a:cubicBezTo>
                          <a:cubicBezTo>
                            <a:pt x="2623036" y="-5104"/>
                            <a:pt x="2879604" y="28245"/>
                            <a:pt x="3014202" y="0"/>
                          </a:cubicBezTo>
                          <a:cubicBezTo>
                            <a:pt x="3148800" y="-28245"/>
                            <a:pt x="3706563" y="-41440"/>
                            <a:pt x="3949163" y="0"/>
                          </a:cubicBezTo>
                          <a:cubicBezTo>
                            <a:pt x="4191763" y="41440"/>
                            <a:pt x="4260470" y="20553"/>
                            <a:pt x="4409666" y="0"/>
                          </a:cubicBezTo>
                          <a:cubicBezTo>
                            <a:pt x="4558862" y="-20553"/>
                            <a:pt x="4908339" y="20035"/>
                            <a:pt x="5344627" y="0"/>
                          </a:cubicBezTo>
                          <a:cubicBezTo>
                            <a:pt x="5780915" y="-20035"/>
                            <a:pt x="5864242" y="39185"/>
                            <a:pt x="6279587" y="0"/>
                          </a:cubicBezTo>
                          <a:cubicBezTo>
                            <a:pt x="6694932" y="-39185"/>
                            <a:pt x="6682568" y="-13416"/>
                            <a:pt x="6977319" y="0"/>
                          </a:cubicBezTo>
                          <a:cubicBezTo>
                            <a:pt x="7272070" y="13416"/>
                            <a:pt x="7652572" y="-6521"/>
                            <a:pt x="7912280" y="0"/>
                          </a:cubicBezTo>
                          <a:cubicBezTo>
                            <a:pt x="8171988" y="6521"/>
                            <a:pt x="8325998" y="-3551"/>
                            <a:pt x="8491398" y="0"/>
                          </a:cubicBezTo>
                          <a:cubicBezTo>
                            <a:pt x="8656798" y="3551"/>
                            <a:pt x="8889208" y="26419"/>
                            <a:pt x="9070515" y="0"/>
                          </a:cubicBezTo>
                          <a:cubicBezTo>
                            <a:pt x="9251822" y="-26419"/>
                            <a:pt x="9483322" y="-28746"/>
                            <a:pt x="9886862" y="0"/>
                          </a:cubicBezTo>
                          <a:cubicBezTo>
                            <a:pt x="10290402" y="28746"/>
                            <a:pt x="10321727" y="-3162"/>
                            <a:pt x="10465979" y="0"/>
                          </a:cubicBezTo>
                          <a:cubicBezTo>
                            <a:pt x="10610231" y="3162"/>
                            <a:pt x="11164280" y="-59688"/>
                            <a:pt x="11861443" y="0"/>
                          </a:cubicBezTo>
                          <a:cubicBezTo>
                            <a:pt x="11884310" y="234834"/>
                            <a:pt x="11893980" y="486805"/>
                            <a:pt x="11861443" y="776596"/>
                          </a:cubicBezTo>
                          <a:cubicBezTo>
                            <a:pt x="11828906" y="1066387"/>
                            <a:pt x="11833044" y="1194366"/>
                            <a:pt x="11861443" y="1488476"/>
                          </a:cubicBezTo>
                          <a:cubicBezTo>
                            <a:pt x="11889842" y="1782586"/>
                            <a:pt x="11891933" y="2029271"/>
                            <a:pt x="11861443" y="2200356"/>
                          </a:cubicBezTo>
                          <a:cubicBezTo>
                            <a:pt x="11830953" y="2371441"/>
                            <a:pt x="11852243" y="2497416"/>
                            <a:pt x="11861443" y="2653370"/>
                          </a:cubicBezTo>
                          <a:cubicBezTo>
                            <a:pt x="11870643" y="2809324"/>
                            <a:pt x="11857837" y="3006176"/>
                            <a:pt x="11861443" y="3171101"/>
                          </a:cubicBezTo>
                          <a:cubicBezTo>
                            <a:pt x="11865049" y="3336026"/>
                            <a:pt x="11883264" y="3674644"/>
                            <a:pt x="11861443" y="3882980"/>
                          </a:cubicBezTo>
                          <a:cubicBezTo>
                            <a:pt x="11839622" y="4091316"/>
                            <a:pt x="11863877" y="4280813"/>
                            <a:pt x="11861443" y="4465427"/>
                          </a:cubicBezTo>
                          <a:cubicBezTo>
                            <a:pt x="11859009" y="4650041"/>
                            <a:pt x="11870551" y="4844945"/>
                            <a:pt x="11861443" y="4983158"/>
                          </a:cubicBezTo>
                          <a:cubicBezTo>
                            <a:pt x="11852335" y="5121371"/>
                            <a:pt x="11840965" y="5382132"/>
                            <a:pt x="11861443" y="5695038"/>
                          </a:cubicBezTo>
                          <a:cubicBezTo>
                            <a:pt x="11881921" y="6007944"/>
                            <a:pt x="11845764" y="6182191"/>
                            <a:pt x="11861443" y="6471634"/>
                          </a:cubicBezTo>
                          <a:cubicBezTo>
                            <a:pt x="11537164" y="6471222"/>
                            <a:pt x="11487255" y="6467647"/>
                            <a:pt x="11163711" y="6471634"/>
                          </a:cubicBezTo>
                          <a:cubicBezTo>
                            <a:pt x="10840167" y="6475621"/>
                            <a:pt x="10848052" y="6473033"/>
                            <a:pt x="10703208" y="6471634"/>
                          </a:cubicBezTo>
                          <a:cubicBezTo>
                            <a:pt x="10558364" y="6470235"/>
                            <a:pt x="10116199" y="6436118"/>
                            <a:pt x="9886862" y="6471634"/>
                          </a:cubicBezTo>
                          <a:cubicBezTo>
                            <a:pt x="9657525" y="6507150"/>
                            <a:pt x="9532384" y="6491989"/>
                            <a:pt x="9426359" y="6471634"/>
                          </a:cubicBezTo>
                          <a:cubicBezTo>
                            <a:pt x="9320334" y="6451279"/>
                            <a:pt x="8952854" y="6453073"/>
                            <a:pt x="8610012" y="6471634"/>
                          </a:cubicBezTo>
                          <a:cubicBezTo>
                            <a:pt x="8267170" y="6490195"/>
                            <a:pt x="8411762" y="6467984"/>
                            <a:pt x="8268124" y="6471634"/>
                          </a:cubicBezTo>
                          <a:cubicBezTo>
                            <a:pt x="8124486" y="6475284"/>
                            <a:pt x="7779172" y="6447570"/>
                            <a:pt x="7451777" y="6471634"/>
                          </a:cubicBezTo>
                          <a:cubicBezTo>
                            <a:pt x="7124382" y="6495698"/>
                            <a:pt x="7173915" y="6463390"/>
                            <a:pt x="6991274" y="6471634"/>
                          </a:cubicBezTo>
                          <a:cubicBezTo>
                            <a:pt x="6808633" y="6479878"/>
                            <a:pt x="6811912" y="6480064"/>
                            <a:pt x="6649385" y="6471634"/>
                          </a:cubicBezTo>
                          <a:cubicBezTo>
                            <a:pt x="6486858" y="6463204"/>
                            <a:pt x="6394773" y="6493480"/>
                            <a:pt x="6188882" y="6471634"/>
                          </a:cubicBezTo>
                          <a:cubicBezTo>
                            <a:pt x="5982991" y="6449788"/>
                            <a:pt x="5776768" y="6496481"/>
                            <a:pt x="5372536" y="6471634"/>
                          </a:cubicBezTo>
                          <a:cubicBezTo>
                            <a:pt x="4968304" y="6446787"/>
                            <a:pt x="5070671" y="6493402"/>
                            <a:pt x="4912033" y="6471634"/>
                          </a:cubicBezTo>
                          <a:cubicBezTo>
                            <a:pt x="4753395" y="6449866"/>
                            <a:pt x="4731990" y="6482010"/>
                            <a:pt x="4570144" y="6471634"/>
                          </a:cubicBezTo>
                          <a:cubicBezTo>
                            <a:pt x="4408298" y="6461258"/>
                            <a:pt x="4242477" y="6483334"/>
                            <a:pt x="4109641" y="6471634"/>
                          </a:cubicBezTo>
                          <a:cubicBezTo>
                            <a:pt x="3976805" y="6459934"/>
                            <a:pt x="3750506" y="6496751"/>
                            <a:pt x="3530524" y="6471634"/>
                          </a:cubicBezTo>
                          <a:cubicBezTo>
                            <a:pt x="3310542" y="6446517"/>
                            <a:pt x="3058686" y="6481489"/>
                            <a:pt x="2832792" y="6471634"/>
                          </a:cubicBezTo>
                          <a:cubicBezTo>
                            <a:pt x="2606898" y="6461779"/>
                            <a:pt x="2466982" y="6476231"/>
                            <a:pt x="2372289" y="6471634"/>
                          </a:cubicBezTo>
                          <a:cubicBezTo>
                            <a:pt x="2277596" y="6467037"/>
                            <a:pt x="1658388" y="6477164"/>
                            <a:pt x="1437328" y="6471634"/>
                          </a:cubicBezTo>
                          <a:cubicBezTo>
                            <a:pt x="1216268" y="6466104"/>
                            <a:pt x="1027943" y="6484822"/>
                            <a:pt x="739596" y="6471634"/>
                          </a:cubicBezTo>
                          <a:cubicBezTo>
                            <a:pt x="451249" y="6458446"/>
                            <a:pt x="359056" y="6481832"/>
                            <a:pt x="0" y="6471634"/>
                          </a:cubicBezTo>
                          <a:cubicBezTo>
                            <a:pt x="-629" y="6252798"/>
                            <a:pt x="28301" y="6008666"/>
                            <a:pt x="0" y="5759754"/>
                          </a:cubicBezTo>
                          <a:cubicBezTo>
                            <a:pt x="-28301" y="5510842"/>
                            <a:pt x="14814" y="5242398"/>
                            <a:pt x="0" y="5112591"/>
                          </a:cubicBezTo>
                          <a:cubicBezTo>
                            <a:pt x="-14814" y="4982784"/>
                            <a:pt x="11897" y="4777093"/>
                            <a:pt x="0" y="4530144"/>
                          </a:cubicBezTo>
                          <a:cubicBezTo>
                            <a:pt x="-11897" y="4283195"/>
                            <a:pt x="-12119" y="4029844"/>
                            <a:pt x="0" y="3818264"/>
                          </a:cubicBezTo>
                          <a:cubicBezTo>
                            <a:pt x="12119" y="3606684"/>
                            <a:pt x="-28032" y="3328989"/>
                            <a:pt x="0" y="3171101"/>
                          </a:cubicBezTo>
                          <a:cubicBezTo>
                            <a:pt x="28032" y="3013213"/>
                            <a:pt x="-19097" y="2778196"/>
                            <a:pt x="0" y="2394505"/>
                          </a:cubicBezTo>
                          <a:cubicBezTo>
                            <a:pt x="19097" y="2010814"/>
                            <a:pt x="21261" y="1843422"/>
                            <a:pt x="0" y="1617909"/>
                          </a:cubicBezTo>
                          <a:cubicBezTo>
                            <a:pt x="-21261" y="1392396"/>
                            <a:pt x="12481" y="1244902"/>
                            <a:pt x="0" y="906029"/>
                          </a:cubicBezTo>
                          <a:cubicBezTo>
                            <a:pt x="-12481" y="567156"/>
                            <a:pt x="16800" y="345301"/>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A48A13DB-BBAE-4262-A0A6-AAF610FF37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61124" cy="761124"/>
            </a:xfrm>
            <a:prstGeom prst="rect">
              <a:avLst/>
            </a:prstGeom>
          </p:spPr>
        </p:pic>
        <p:pic>
          <p:nvPicPr>
            <p:cNvPr id="9" name="Picture 8">
              <a:extLst>
                <a:ext uri="{FF2B5EF4-FFF2-40B4-BE49-F238E27FC236}">
                  <a16:creationId xmlns:a16="http://schemas.microsoft.com/office/drawing/2014/main" id="{9895F3D9-8C5F-4D3A-A9C7-CDE471A70479}"/>
                </a:ext>
              </a:extLst>
            </p:cNvPr>
            <p:cNvPicPr>
              <a:picLocks noChangeAspect="1"/>
            </p:cNvPicPr>
            <p:nvPr/>
          </p:nvPicPr>
          <p:blipFill rotWithShape="1">
            <a:blip r:embed="rId3">
              <a:extLst>
                <a:ext uri="{28A0092B-C50C-407E-A947-70E740481C1C}">
                  <a14:useLocalDpi xmlns:a14="http://schemas.microsoft.com/office/drawing/2010/main" val="0"/>
                </a:ext>
              </a:extLst>
            </a:blip>
            <a:srcRect l="13245" t="8450" r="18203" b="37119"/>
            <a:stretch/>
          </p:blipFill>
          <p:spPr>
            <a:xfrm>
              <a:off x="11387139" y="0"/>
              <a:ext cx="804862" cy="761124"/>
            </a:xfrm>
            <a:prstGeom prst="rect">
              <a:avLst/>
            </a:prstGeom>
          </p:spPr>
        </p:pic>
      </p:grpSp>
    </p:spTree>
    <p:extLst>
      <p:ext uri="{BB962C8B-B14F-4D97-AF65-F5344CB8AC3E}">
        <p14:creationId xmlns:p14="http://schemas.microsoft.com/office/powerpoint/2010/main" val="1801048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5285C1-1D35-48D8-B600-5825D754F24A}"/>
              </a:ext>
            </a:extLst>
          </p:cNvPr>
          <p:cNvSpPr txBox="1"/>
          <p:nvPr/>
        </p:nvSpPr>
        <p:spPr>
          <a:xfrm>
            <a:off x="555273" y="783026"/>
            <a:ext cx="5969360" cy="523220"/>
          </a:xfrm>
          <a:prstGeom prst="rect">
            <a:avLst/>
          </a:prstGeom>
          <a:noFill/>
        </p:spPr>
        <p:txBody>
          <a:bodyPr wrap="square" rtlCol="0">
            <a:spAutoFit/>
          </a:bodyPr>
          <a:lstStyle/>
          <a:p>
            <a:pPr lvl="0">
              <a:buSzPts val="1400"/>
            </a:pPr>
            <a:r>
              <a:rPr lang="en-IN" sz="2800" b="1" kern="50" dirty="0">
                <a:solidFill>
                  <a:srgbClr val="000000"/>
                </a:solidFill>
                <a:effectLst/>
                <a:latin typeface="Baloo Bhai 2" pitchFamily="2" charset="0"/>
                <a:ea typeface="SimSun" panose="02010600030101010101" pitchFamily="2" charset="-122"/>
                <a:cs typeface="Baloo Bhai 2" pitchFamily="2" charset="0"/>
              </a:rPr>
              <a:t>Advantage of existing system</a:t>
            </a:r>
            <a:endParaRPr lang="en-IN" sz="2800" b="1" kern="50" dirty="0">
              <a:effectLst/>
              <a:latin typeface="Baloo Bhai 2" pitchFamily="2" charset="0"/>
              <a:ea typeface="SimSun" panose="02010600030101010101" pitchFamily="2" charset="-122"/>
              <a:cs typeface="Baloo Bhai 2" pitchFamily="2" charset="0"/>
            </a:endParaRPr>
          </a:p>
        </p:txBody>
      </p:sp>
      <p:sp>
        <p:nvSpPr>
          <p:cNvPr id="11" name="Subtitle 2">
            <a:extLst>
              <a:ext uri="{FF2B5EF4-FFF2-40B4-BE49-F238E27FC236}">
                <a16:creationId xmlns:a16="http://schemas.microsoft.com/office/drawing/2014/main" id="{D0417546-38B4-4251-A026-2E224ACEE08D}"/>
              </a:ext>
            </a:extLst>
          </p:cNvPr>
          <p:cNvSpPr>
            <a:spLocks noGrp="1"/>
          </p:cNvSpPr>
          <p:nvPr>
            <p:ph type="subTitle" idx="1"/>
          </p:nvPr>
        </p:nvSpPr>
        <p:spPr>
          <a:xfrm>
            <a:off x="708116" y="1328148"/>
            <a:ext cx="11081454" cy="4910844"/>
          </a:xfrm>
        </p:spPr>
        <p:txBody>
          <a:bodyPr>
            <a:normAutofit/>
          </a:bodyPr>
          <a:lstStyle/>
          <a:p>
            <a:pPr marL="342900" indent="-342900" algn="just">
              <a:lnSpc>
                <a:spcPct val="150000"/>
              </a:lnSpc>
              <a:buFont typeface="Arial" panose="020B0604020202020204" pitchFamily="34" charset="0"/>
              <a:buChar char="•"/>
            </a:pPr>
            <a:r>
              <a:rPr lang="en-IN" sz="2000" kern="50" cap="none" dirty="0">
                <a:solidFill>
                  <a:srgbClr val="000000"/>
                </a:solidFill>
                <a:latin typeface="Arial" panose="020B0604020202020204" pitchFamily="34" charset="0"/>
                <a:ea typeface="SimSun" panose="02010600030101010101" pitchFamily="2" charset="-122"/>
                <a:cs typeface="Arial" panose="020B0604020202020204" pitchFamily="34" charset="0"/>
              </a:rPr>
              <a:t>This application provide wide area network.</a:t>
            </a:r>
          </a:p>
          <a:p>
            <a:pPr marL="342900" indent="-342900" algn="just">
              <a:lnSpc>
                <a:spcPct val="150000"/>
              </a:lnSpc>
              <a:buFont typeface="Arial" panose="020B0604020202020204" pitchFamily="34" charset="0"/>
              <a:buChar char="•"/>
            </a:pPr>
            <a:r>
              <a:rPr lang="en-IN" sz="2000" kern="50" cap="none" dirty="0">
                <a:solidFill>
                  <a:srgbClr val="000000"/>
                </a:solidFill>
                <a:latin typeface="Arial" panose="020B0604020202020204" pitchFamily="34" charset="0"/>
                <a:ea typeface="SimSun" panose="02010600030101010101" pitchFamily="2" charset="-122"/>
                <a:cs typeface="Arial" panose="020B0604020202020204" pitchFamily="34" charset="0"/>
              </a:rPr>
              <a:t>Its provide  car on rent in all India.</a:t>
            </a:r>
          </a:p>
          <a:p>
            <a:pPr marL="342900" indent="-342900" algn="just">
              <a:lnSpc>
                <a:spcPct val="150000"/>
              </a:lnSpc>
              <a:buFont typeface="Arial" panose="020B0604020202020204" pitchFamily="34" charset="0"/>
              <a:buChar char="•"/>
            </a:pPr>
            <a:r>
              <a:rPr lang="en-IN" sz="2000" kern="50" cap="none" dirty="0">
                <a:solidFill>
                  <a:srgbClr val="000000"/>
                </a:solidFill>
                <a:latin typeface="Arial" panose="020B0604020202020204" pitchFamily="34" charset="0"/>
                <a:ea typeface="SimSun" panose="02010600030101010101" pitchFamily="2" charset="-122"/>
                <a:cs typeface="Arial" panose="020B0604020202020204" pitchFamily="34" charset="0"/>
              </a:rPr>
              <a:t>Its also provide cars in other countries.</a:t>
            </a:r>
          </a:p>
          <a:p>
            <a:pPr marL="342900" indent="-342900" algn="just">
              <a:lnSpc>
                <a:spcPct val="150000"/>
              </a:lnSpc>
              <a:buFont typeface="Arial" panose="020B0604020202020204" pitchFamily="34" charset="0"/>
              <a:buChar char="•"/>
            </a:pPr>
            <a:r>
              <a:rPr lang="en-IN" sz="2000" kern="50" cap="none" dirty="0">
                <a:solidFill>
                  <a:srgbClr val="000000"/>
                </a:solidFill>
                <a:latin typeface="Arial" panose="020B0604020202020204" pitchFamily="34" charset="0"/>
                <a:ea typeface="SimSun" panose="02010600030101010101" pitchFamily="2" charset="-122"/>
                <a:cs typeface="Arial" panose="020B0604020202020204" pitchFamily="34" charset="0"/>
              </a:rPr>
              <a:t>Its have wide range of cars with different types and model.</a:t>
            </a:r>
          </a:p>
          <a:p>
            <a:pPr marL="342900" indent="-342900" algn="just">
              <a:lnSpc>
                <a:spcPct val="150000"/>
              </a:lnSpc>
              <a:buFont typeface="Arial" panose="020B0604020202020204" pitchFamily="34" charset="0"/>
              <a:buChar char="•"/>
            </a:pPr>
            <a:r>
              <a:rPr lang="en-IN" sz="2000" kern="50" cap="none" dirty="0">
                <a:solidFill>
                  <a:srgbClr val="000000"/>
                </a:solidFill>
                <a:latin typeface="Arial" panose="020B0604020202020204" pitchFamily="34" charset="0"/>
                <a:ea typeface="SimSun" panose="02010600030101010101" pitchFamily="2" charset="-122"/>
                <a:cs typeface="Arial" panose="020B0604020202020204" pitchFamily="34" charset="0"/>
              </a:rPr>
              <a:t>We can earn money by give our car on rent.</a:t>
            </a:r>
          </a:p>
          <a:p>
            <a:pPr marL="342900" indent="-342900" algn="just">
              <a:lnSpc>
                <a:spcPct val="150000"/>
              </a:lnSpc>
              <a:buFont typeface="Arial" panose="020B0604020202020204" pitchFamily="34" charset="0"/>
              <a:buChar char="•"/>
            </a:pPr>
            <a:r>
              <a:rPr lang="en-IN" sz="2000" kern="50" cap="none" dirty="0">
                <a:solidFill>
                  <a:srgbClr val="000000"/>
                </a:solidFill>
                <a:latin typeface="Arial" panose="020B0604020202020204" pitchFamily="34" charset="0"/>
                <a:ea typeface="SimSun" panose="02010600030101010101" pitchFamily="2" charset="-122"/>
                <a:cs typeface="Arial" panose="020B0604020202020204" pitchFamily="34" charset="0"/>
              </a:rPr>
              <a:t>There are </a:t>
            </a:r>
            <a:r>
              <a:rPr lang="en-IN" sz="2000" kern="50" cap="none" dirty="0" err="1">
                <a:solidFill>
                  <a:srgbClr val="000000"/>
                </a:solidFill>
                <a:latin typeface="Arial" panose="020B0604020202020204" pitchFamily="34" charset="0"/>
                <a:ea typeface="SimSun" panose="02010600030101010101" pitchFamily="2" charset="-122"/>
                <a:cs typeface="Arial" panose="020B0604020202020204" pitchFamily="34" charset="0"/>
              </a:rPr>
              <a:t>Zoomcar</a:t>
            </a:r>
            <a:r>
              <a:rPr lang="en-IN" sz="2000" kern="50" cap="none" dirty="0">
                <a:solidFill>
                  <a:srgbClr val="000000"/>
                </a:solidFill>
                <a:latin typeface="Arial" panose="020B0604020202020204" pitchFamily="34" charset="0"/>
                <a:ea typeface="SimSun" panose="02010600030101010101" pitchFamily="2" charset="-122"/>
                <a:cs typeface="Arial" panose="020B0604020202020204" pitchFamily="34" charset="0"/>
              </a:rPr>
              <a:t> near you any where.</a:t>
            </a:r>
          </a:p>
          <a:p>
            <a:pPr marL="342900" indent="-342900" algn="just">
              <a:lnSpc>
                <a:spcPct val="150000"/>
              </a:lnSpc>
              <a:buFont typeface="Arial" panose="020B0604020202020204" pitchFamily="34" charset="0"/>
              <a:buChar char="•"/>
            </a:pPr>
            <a:r>
              <a:rPr lang="en-IN" sz="2000" kern="50" cap="none" dirty="0">
                <a:solidFill>
                  <a:srgbClr val="000000"/>
                </a:solidFill>
                <a:latin typeface="Arial" panose="020B0604020202020204" pitchFamily="34" charset="0"/>
                <a:ea typeface="SimSun" panose="02010600030101010101" pitchFamily="2" charset="-122"/>
                <a:cs typeface="Arial" panose="020B0604020202020204" pitchFamily="34" charset="0"/>
              </a:rPr>
              <a:t>0₹ deposit and get unlimited KM’s.</a:t>
            </a:r>
          </a:p>
          <a:p>
            <a:pPr marL="342900" indent="-342900" algn="just">
              <a:lnSpc>
                <a:spcPct val="150000"/>
              </a:lnSpc>
              <a:buFont typeface="Arial" panose="020B0604020202020204" pitchFamily="34" charset="0"/>
              <a:buChar char="•"/>
            </a:pPr>
            <a:endParaRPr lang="en-IN" sz="2000" kern="50" cap="none" dirty="0">
              <a:solidFill>
                <a:srgbClr val="000000"/>
              </a:solidFill>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endParaRPr lang="en-IN" sz="2000" kern="50" cap="none" dirty="0">
              <a:solidFill>
                <a:srgbClr val="000000"/>
              </a:solidFill>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endParaRPr lang="en-US" sz="2000" cap="none" dirty="0">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3D20C712-5272-4217-BC04-236D6EB28E03}"/>
              </a:ext>
            </a:extLst>
          </p:cNvPr>
          <p:cNvGrpSpPr/>
          <p:nvPr/>
        </p:nvGrpSpPr>
        <p:grpSpPr>
          <a:xfrm>
            <a:off x="0" y="0"/>
            <a:ext cx="12192001" cy="6748530"/>
            <a:chOff x="0" y="0"/>
            <a:chExt cx="12192001" cy="6748530"/>
          </a:xfrm>
        </p:grpSpPr>
        <p:sp>
          <p:nvSpPr>
            <p:cNvPr id="7" name="Rectangle 6">
              <a:extLst>
                <a:ext uri="{FF2B5EF4-FFF2-40B4-BE49-F238E27FC236}">
                  <a16:creationId xmlns:a16="http://schemas.microsoft.com/office/drawing/2014/main" id="{32E7FEB2-B28F-459C-8158-17082193DD2C}"/>
                </a:ext>
              </a:extLst>
            </p:cNvPr>
            <p:cNvSpPr/>
            <p:nvPr/>
          </p:nvSpPr>
          <p:spPr>
            <a:xfrm>
              <a:off x="167425" y="276896"/>
              <a:ext cx="11861443" cy="6471634"/>
            </a:xfrm>
            <a:prstGeom prst="rect">
              <a:avLst/>
            </a:prstGeom>
            <a:noFill/>
            <a:ln>
              <a:solidFill>
                <a:schemeClr val="tx1"/>
              </a:solidFill>
              <a:extLst>
                <a:ext uri="{C807C97D-BFC1-408E-A445-0C87EB9F89A2}">
                  <ask:lineSketchStyleProps xmlns:ask="http://schemas.microsoft.com/office/drawing/2018/sketchyshapes" sd="1219033472">
                    <a:custGeom>
                      <a:avLst/>
                      <a:gdLst>
                        <a:gd name="connsiteX0" fmla="*/ 0 w 11861443"/>
                        <a:gd name="connsiteY0" fmla="*/ 0 h 6471634"/>
                        <a:gd name="connsiteX1" fmla="*/ 579118 w 11861443"/>
                        <a:gd name="connsiteY1" fmla="*/ 0 h 6471634"/>
                        <a:gd name="connsiteX2" fmla="*/ 921006 w 11861443"/>
                        <a:gd name="connsiteY2" fmla="*/ 0 h 6471634"/>
                        <a:gd name="connsiteX3" fmla="*/ 1855967 w 11861443"/>
                        <a:gd name="connsiteY3" fmla="*/ 0 h 6471634"/>
                        <a:gd name="connsiteX4" fmla="*/ 2435084 w 11861443"/>
                        <a:gd name="connsiteY4" fmla="*/ 0 h 6471634"/>
                        <a:gd name="connsiteX5" fmla="*/ 3014202 w 11861443"/>
                        <a:gd name="connsiteY5" fmla="*/ 0 h 6471634"/>
                        <a:gd name="connsiteX6" fmla="*/ 3949163 w 11861443"/>
                        <a:gd name="connsiteY6" fmla="*/ 0 h 6471634"/>
                        <a:gd name="connsiteX7" fmla="*/ 4409666 w 11861443"/>
                        <a:gd name="connsiteY7" fmla="*/ 0 h 6471634"/>
                        <a:gd name="connsiteX8" fmla="*/ 5344627 w 11861443"/>
                        <a:gd name="connsiteY8" fmla="*/ 0 h 6471634"/>
                        <a:gd name="connsiteX9" fmla="*/ 6279587 w 11861443"/>
                        <a:gd name="connsiteY9" fmla="*/ 0 h 6471634"/>
                        <a:gd name="connsiteX10" fmla="*/ 6977319 w 11861443"/>
                        <a:gd name="connsiteY10" fmla="*/ 0 h 6471634"/>
                        <a:gd name="connsiteX11" fmla="*/ 7912280 w 11861443"/>
                        <a:gd name="connsiteY11" fmla="*/ 0 h 6471634"/>
                        <a:gd name="connsiteX12" fmla="*/ 8491398 w 11861443"/>
                        <a:gd name="connsiteY12" fmla="*/ 0 h 6471634"/>
                        <a:gd name="connsiteX13" fmla="*/ 9070515 w 11861443"/>
                        <a:gd name="connsiteY13" fmla="*/ 0 h 6471634"/>
                        <a:gd name="connsiteX14" fmla="*/ 9886862 w 11861443"/>
                        <a:gd name="connsiteY14" fmla="*/ 0 h 6471634"/>
                        <a:gd name="connsiteX15" fmla="*/ 10465979 w 11861443"/>
                        <a:gd name="connsiteY15" fmla="*/ 0 h 6471634"/>
                        <a:gd name="connsiteX16" fmla="*/ 11861443 w 11861443"/>
                        <a:gd name="connsiteY16" fmla="*/ 0 h 6471634"/>
                        <a:gd name="connsiteX17" fmla="*/ 11861443 w 11861443"/>
                        <a:gd name="connsiteY17" fmla="*/ 776596 h 6471634"/>
                        <a:gd name="connsiteX18" fmla="*/ 11861443 w 11861443"/>
                        <a:gd name="connsiteY18" fmla="*/ 1488476 h 6471634"/>
                        <a:gd name="connsiteX19" fmla="*/ 11861443 w 11861443"/>
                        <a:gd name="connsiteY19" fmla="*/ 2200356 h 6471634"/>
                        <a:gd name="connsiteX20" fmla="*/ 11861443 w 11861443"/>
                        <a:gd name="connsiteY20" fmla="*/ 2653370 h 6471634"/>
                        <a:gd name="connsiteX21" fmla="*/ 11861443 w 11861443"/>
                        <a:gd name="connsiteY21" fmla="*/ 3171101 h 6471634"/>
                        <a:gd name="connsiteX22" fmla="*/ 11861443 w 11861443"/>
                        <a:gd name="connsiteY22" fmla="*/ 3882980 h 6471634"/>
                        <a:gd name="connsiteX23" fmla="*/ 11861443 w 11861443"/>
                        <a:gd name="connsiteY23" fmla="*/ 4465427 h 6471634"/>
                        <a:gd name="connsiteX24" fmla="*/ 11861443 w 11861443"/>
                        <a:gd name="connsiteY24" fmla="*/ 4983158 h 6471634"/>
                        <a:gd name="connsiteX25" fmla="*/ 11861443 w 11861443"/>
                        <a:gd name="connsiteY25" fmla="*/ 5695038 h 6471634"/>
                        <a:gd name="connsiteX26" fmla="*/ 11861443 w 11861443"/>
                        <a:gd name="connsiteY26" fmla="*/ 6471634 h 6471634"/>
                        <a:gd name="connsiteX27" fmla="*/ 11163711 w 11861443"/>
                        <a:gd name="connsiteY27" fmla="*/ 6471634 h 6471634"/>
                        <a:gd name="connsiteX28" fmla="*/ 10703208 w 11861443"/>
                        <a:gd name="connsiteY28" fmla="*/ 6471634 h 6471634"/>
                        <a:gd name="connsiteX29" fmla="*/ 9886862 w 11861443"/>
                        <a:gd name="connsiteY29" fmla="*/ 6471634 h 6471634"/>
                        <a:gd name="connsiteX30" fmla="*/ 9426359 w 11861443"/>
                        <a:gd name="connsiteY30" fmla="*/ 6471634 h 6471634"/>
                        <a:gd name="connsiteX31" fmla="*/ 8610012 w 11861443"/>
                        <a:gd name="connsiteY31" fmla="*/ 6471634 h 6471634"/>
                        <a:gd name="connsiteX32" fmla="*/ 8268124 w 11861443"/>
                        <a:gd name="connsiteY32" fmla="*/ 6471634 h 6471634"/>
                        <a:gd name="connsiteX33" fmla="*/ 7451777 w 11861443"/>
                        <a:gd name="connsiteY33" fmla="*/ 6471634 h 6471634"/>
                        <a:gd name="connsiteX34" fmla="*/ 6991274 w 11861443"/>
                        <a:gd name="connsiteY34" fmla="*/ 6471634 h 6471634"/>
                        <a:gd name="connsiteX35" fmla="*/ 6649385 w 11861443"/>
                        <a:gd name="connsiteY35" fmla="*/ 6471634 h 6471634"/>
                        <a:gd name="connsiteX36" fmla="*/ 6188882 w 11861443"/>
                        <a:gd name="connsiteY36" fmla="*/ 6471634 h 6471634"/>
                        <a:gd name="connsiteX37" fmla="*/ 5372536 w 11861443"/>
                        <a:gd name="connsiteY37" fmla="*/ 6471634 h 6471634"/>
                        <a:gd name="connsiteX38" fmla="*/ 4912033 w 11861443"/>
                        <a:gd name="connsiteY38" fmla="*/ 6471634 h 6471634"/>
                        <a:gd name="connsiteX39" fmla="*/ 4570144 w 11861443"/>
                        <a:gd name="connsiteY39" fmla="*/ 6471634 h 6471634"/>
                        <a:gd name="connsiteX40" fmla="*/ 4109641 w 11861443"/>
                        <a:gd name="connsiteY40" fmla="*/ 6471634 h 6471634"/>
                        <a:gd name="connsiteX41" fmla="*/ 3530524 w 11861443"/>
                        <a:gd name="connsiteY41" fmla="*/ 6471634 h 6471634"/>
                        <a:gd name="connsiteX42" fmla="*/ 2832792 w 11861443"/>
                        <a:gd name="connsiteY42" fmla="*/ 6471634 h 6471634"/>
                        <a:gd name="connsiteX43" fmla="*/ 2372289 w 11861443"/>
                        <a:gd name="connsiteY43" fmla="*/ 6471634 h 6471634"/>
                        <a:gd name="connsiteX44" fmla="*/ 1437328 w 11861443"/>
                        <a:gd name="connsiteY44" fmla="*/ 6471634 h 6471634"/>
                        <a:gd name="connsiteX45" fmla="*/ 739596 w 11861443"/>
                        <a:gd name="connsiteY45" fmla="*/ 6471634 h 6471634"/>
                        <a:gd name="connsiteX46" fmla="*/ 0 w 11861443"/>
                        <a:gd name="connsiteY46" fmla="*/ 6471634 h 6471634"/>
                        <a:gd name="connsiteX47" fmla="*/ 0 w 11861443"/>
                        <a:gd name="connsiteY47" fmla="*/ 5759754 h 6471634"/>
                        <a:gd name="connsiteX48" fmla="*/ 0 w 11861443"/>
                        <a:gd name="connsiteY48" fmla="*/ 5112591 h 6471634"/>
                        <a:gd name="connsiteX49" fmla="*/ 0 w 11861443"/>
                        <a:gd name="connsiteY49" fmla="*/ 4530144 h 6471634"/>
                        <a:gd name="connsiteX50" fmla="*/ 0 w 11861443"/>
                        <a:gd name="connsiteY50" fmla="*/ 3818264 h 6471634"/>
                        <a:gd name="connsiteX51" fmla="*/ 0 w 11861443"/>
                        <a:gd name="connsiteY51" fmla="*/ 3171101 h 6471634"/>
                        <a:gd name="connsiteX52" fmla="*/ 0 w 11861443"/>
                        <a:gd name="connsiteY52" fmla="*/ 2394505 h 6471634"/>
                        <a:gd name="connsiteX53" fmla="*/ 0 w 11861443"/>
                        <a:gd name="connsiteY53" fmla="*/ 1617909 h 6471634"/>
                        <a:gd name="connsiteX54" fmla="*/ 0 w 11861443"/>
                        <a:gd name="connsiteY54" fmla="*/ 906029 h 6471634"/>
                        <a:gd name="connsiteX55" fmla="*/ 0 w 11861443"/>
                        <a:gd name="connsiteY55" fmla="*/ 0 h 647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861443" h="6471634" extrusionOk="0">
                          <a:moveTo>
                            <a:pt x="0" y="0"/>
                          </a:moveTo>
                          <a:cubicBezTo>
                            <a:pt x="263380" y="4506"/>
                            <a:pt x="454741" y="6161"/>
                            <a:pt x="579118" y="0"/>
                          </a:cubicBezTo>
                          <a:cubicBezTo>
                            <a:pt x="703495" y="-6161"/>
                            <a:pt x="792753" y="-45"/>
                            <a:pt x="921006" y="0"/>
                          </a:cubicBezTo>
                          <a:cubicBezTo>
                            <a:pt x="1049259" y="45"/>
                            <a:pt x="1473776" y="-23214"/>
                            <a:pt x="1855967" y="0"/>
                          </a:cubicBezTo>
                          <a:cubicBezTo>
                            <a:pt x="2238158" y="23214"/>
                            <a:pt x="2247132" y="5104"/>
                            <a:pt x="2435084" y="0"/>
                          </a:cubicBezTo>
                          <a:cubicBezTo>
                            <a:pt x="2623036" y="-5104"/>
                            <a:pt x="2879604" y="28245"/>
                            <a:pt x="3014202" y="0"/>
                          </a:cubicBezTo>
                          <a:cubicBezTo>
                            <a:pt x="3148800" y="-28245"/>
                            <a:pt x="3706563" y="-41440"/>
                            <a:pt x="3949163" y="0"/>
                          </a:cubicBezTo>
                          <a:cubicBezTo>
                            <a:pt x="4191763" y="41440"/>
                            <a:pt x="4260470" y="20553"/>
                            <a:pt x="4409666" y="0"/>
                          </a:cubicBezTo>
                          <a:cubicBezTo>
                            <a:pt x="4558862" y="-20553"/>
                            <a:pt x="4908339" y="20035"/>
                            <a:pt x="5344627" y="0"/>
                          </a:cubicBezTo>
                          <a:cubicBezTo>
                            <a:pt x="5780915" y="-20035"/>
                            <a:pt x="5864242" y="39185"/>
                            <a:pt x="6279587" y="0"/>
                          </a:cubicBezTo>
                          <a:cubicBezTo>
                            <a:pt x="6694932" y="-39185"/>
                            <a:pt x="6682568" y="-13416"/>
                            <a:pt x="6977319" y="0"/>
                          </a:cubicBezTo>
                          <a:cubicBezTo>
                            <a:pt x="7272070" y="13416"/>
                            <a:pt x="7652572" y="-6521"/>
                            <a:pt x="7912280" y="0"/>
                          </a:cubicBezTo>
                          <a:cubicBezTo>
                            <a:pt x="8171988" y="6521"/>
                            <a:pt x="8325998" y="-3551"/>
                            <a:pt x="8491398" y="0"/>
                          </a:cubicBezTo>
                          <a:cubicBezTo>
                            <a:pt x="8656798" y="3551"/>
                            <a:pt x="8889208" y="26419"/>
                            <a:pt x="9070515" y="0"/>
                          </a:cubicBezTo>
                          <a:cubicBezTo>
                            <a:pt x="9251822" y="-26419"/>
                            <a:pt x="9483322" y="-28746"/>
                            <a:pt x="9886862" y="0"/>
                          </a:cubicBezTo>
                          <a:cubicBezTo>
                            <a:pt x="10290402" y="28746"/>
                            <a:pt x="10321727" y="-3162"/>
                            <a:pt x="10465979" y="0"/>
                          </a:cubicBezTo>
                          <a:cubicBezTo>
                            <a:pt x="10610231" y="3162"/>
                            <a:pt x="11164280" y="-59688"/>
                            <a:pt x="11861443" y="0"/>
                          </a:cubicBezTo>
                          <a:cubicBezTo>
                            <a:pt x="11884310" y="234834"/>
                            <a:pt x="11893980" y="486805"/>
                            <a:pt x="11861443" y="776596"/>
                          </a:cubicBezTo>
                          <a:cubicBezTo>
                            <a:pt x="11828906" y="1066387"/>
                            <a:pt x="11833044" y="1194366"/>
                            <a:pt x="11861443" y="1488476"/>
                          </a:cubicBezTo>
                          <a:cubicBezTo>
                            <a:pt x="11889842" y="1782586"/>
                            <a:pt x="11891933" y="2029271"/>
                            <a:pt x="11861443" y="2200356"/>
                          </a:cubicBezTo>
                          <a:cubicBezTo>
                            <a:pt x="11830953" y="2371441"/>
                            <a:pt x="11852243" y="2497416"/>
                            <a:pt x="11861443" y="2653370"/>
                          </a:cubicBezTo>
                          <a:cubicBezTo>
                            <a:pt x="11870643" y="2809324"/>
                            <a:pt x="11857837" y="3006176"/>
                            <a:pt x="11861443" y="3171101"/>
                          </a:cubicBezTo>
                          <a:cubicBezTo>
                            <a:pt x="11865049" y="3336026"/>
                            <a:pt x="11883264" y="3674644"/>
                            <a:pt x="11861443" y="3882980"/>
                          </a:cubicBezTo>
                          <a:cubicBezTo>
                            <a:pt x="11839622" y="4091316"/>
                            <a:pt x="11863877" y="4280813"/>
                            <a:pt x="11861443" y="4465427"/>
                          </a:cubicBezTo>
                          <a:cubicBezTo>
                            <a:pt x="11859009" y="4650041"/>
                            <a:pt x="11870551" y="4844945"/>
                            <a:pt x="11861443" y="4983158"/>
                          </a:cubicBezTo>
                          <a:cubicBezTo>
                            <a:pt x="11852335" y="5121371"/>
                            <a:pt x="11840965" y="5382132"/>
                            <a:pt x="11861443" y="5695038"/>
                          </a:cubicBezTo>
                          <a:cubicBezTo>
                            <a:pt x="11881921" y="6007944"/>
                            <a:pt x="11845764" y="6182191"/>
                            <a:pt x="11861443" y="6471634"/>
                          </a:cubicBezTo>
                          <a:cubicBezTo>
                            <a:pt x="11537164" y="6471222"/>
                            <a:pt x="11487255" y="6467647"/>
                            <a:pt x="11163711" y="6471634"/>
                          </a:cubicBezTo>
                          <a:cubicBezTo>
                            <a:pt x="10840167" y="6475621"/>
                            <a:pt x="10848052" y="6473033"/>
                            <a:pt x="10703208" y="6471634"/>
                          </a:cubicBezTo>
                          <a:cubicBezTo>
                            <a:pt x="10558364" y="6470235"/>
                            <a:pt x="10116199" y="6436118"/>
                            <a:pt x="9886862" y="6471634"/>
                          </a:cubicBezTo>
                          <a:cubicBezTo>
                            <a:pt x="9657525" y="6507150"/>
                            <a:pt x="9532384" y="6491989"/>
                            <a:pt x="9426359" y="6471634"/>
                          </a:cubicBezTo>
                          <a:cubicBezTo>
                            <a:pt x="9320334" y="6451279"/>
                            <a:pt x="8952854" y="6453073"/>
                            <a:pt x="8610012" y="6471634"/>
                          </a:cubicBezTo>
                          <a:cubicBezTo>
                            <a:pt x="8267170" y="6490195"/>
                            <a:pt x="8411762" y="6467984"/>
                            <a:pt x="8268124" y="6471634"/>
                          </a:cubicBezTo>
                          <a:cubicBezTo>
                            <a:pt x="8124486" y="6475284"/>
                            <a:pt x="7779172" y="6447570"/>
                            <a:pt x="7451777" y="6471634"/>
                          </a:cubicBezTo>
                          <a:cubicBezTo>
                            <a:pt x="7124382" y="6495698"/>
                            <a:pt x="7173915" y="6463390"/>
                            <a:pt x="6991274" y="6471634"/>
                          </a:cubicBezTo>
                          <a:cubicBezTo>
                            <a:pt x="6808633" y="6479878"/>
                            <a:pt x="6811912" y="6480064"/>
                            <a:pt x="6649385" y="6471634"/>
                          </a:cubicBezTo>
                          <a:cubicBezTo>
                            <a:pt x="6486858" y="6463204"/>
                            <a:pt x="6394773" y="6493480"/>
                            <a:pt x="6188882" y="6471634"/>
                          </a:cubicBezTo>
                          <a:cubicBezTo>
                            <a:pt x="5982991" y="6449788"/>
                            <a:pt x="5776768" y="6496481"/>
                            <a:pt x="5372536" y="6471634"/>
                          </a:cubicBezTo>
                          <a:cubicBezTo>
                            <a:pt x="4968304" y="6446787"/>
                            <a:pt x="5070671" y="6493402"/>
                            <a:pt x="4912033" y="6471634"/>
                          </a:cubicBezTo>
                          <a:cubicBezTo>
                            <a:pt x="4753395" y="6449866"/>
                            <a:pt x="4731990" y="6482010"/>
                            <a:pt x="4570144" y="6471634"/>
                          </a:cubicBezTo>
                          <a:cubicBezTo>
                            <a:pt x="4408298" y="6461258"/>
                            <a:pt x="4242477" y="6483334"/>
                            <a:pt x="4109641" y="6471634"/>
                          </a:cubicBezTo>
                          <a:cubicBezTo>
                            <a:pt x="3976805" y="6459934"/>
                            <a:pt x="3750506" y="6496751"/>
                            <a:pt x="3530524" y="6471634"/>
                          </a:cubicBezTo>
                          <a:cubicBezTo>
                            <a:pt x="3310542" y="6446517"/>
                            <a:pt x="3058686" y="6481489"/>
                            <a:pt x="2832792" y="6471634"/>
                          </a:cubicBezTo>
                          <a:cubicBezTo>
                            <a:pt x="2606898" y="6461779"/>
                            <a:pt x="2466982" y="6476231"/>
                            <a:pt x="2372289" y="6471634"/>
                          </a:cubicBezTo>
                          <a:cubicBezTo>
                            <a:pt x="2277596" y="6467037"/>
                            <a:pt x="1658388" y="6477164"/>
                            <a:pt x="1437328" y="6471634"/>
                          </a:cubicBezTo>
                          <a:cubicBezTo>
                            <a:pt x="1216268" y="6466104"/>
                            <a:pt x="1027943" y="6484822"/>
                            <a:pt x="739596" y="6471634"/>
                          </a:cubicBezTo>
                          <a:cubicBezTo>
                            <a:pt x="451249" y="6458446"/>
                            <a:pt x="359056" y="6481832"/>
                            <a:pt x="0" y="6471634"/>
                          </a:cubicBezTo>
                          <a:cubicBezTo>
                            <a:pt x="-629" y="6252798"/>
                            <a:pt x="28301" y="6008666"/>
                            <a:pt x="0" y="5759754"/>
                          </a:cubicBezTo>
                          <a:cubicBezTo>
                            <a:pt x="-28301" y="5510842"/>
                            <a:pt x="14814" y="5242398"/>
                            <a:pt x="0" y="5112591"/>
                          </a:cubicBezTo>
                          <a:cubicBezTo>
                            <a:pt x="-14814" y="4982784"/>
                            <a:pt x="11897" y="4777093"/>
                            <a:pt x="0" y="4530144"/>
                          </a:cubicBezTo>
                          <a:cubicBezTo>
                            <a:pt x="-11897" y="4283195"/>
                            <a:pt x="-12119" y="4029844"/>
                            <a:pt x="0" y="3818264"/>
                          </a:cubicBezTo>
                          <a:cubicBezTo>
                            <a:pt x="12119" y="3606684"/>
                            <a:pt x="-28032" y="3328989"/>
                            <a:pt x="0" y="3171101"/>
                          </a:cubicBezTo>
                          <a:cubicBezTo>
                            <a:pt x="28032" y="3013213"/>
                            <a:pt x="-19097" y="2778196"/>
                            <a:pt x="0" y="2394505"/>
                          </a:cubicBezTo>
                          <a:cubicBezTo>
                            <a:pt x="19097" y="2010814"/>
                            <a:pt x="21261" y="1843422"/>
                            <a:pt x="0" y="1617909"/>
                          </a:cubicBezTo>
                          <a:cubicBezTo>
                            <a:pt x="-21261" y="1392396"/>
                            <a:pt x="12481" y="1244902"/>
                            <a:pt x="0" y="906029"/>
                          </a:cubicBezTo>
                          <a:cubicBezTo>
                            <a:pt x="-12481" y="567156"/>
                            <a:pt x="16800" y="345301"/>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D4B51710-63B5-45A5-B185-16DDC352D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61124" cy="761124"/>
            </a:xfrm>
            <a:prstGeom prst="rect">
              <a:avLst/>
            </a:prstGeom>
          </p:spPr>
        </p:pic>
        <p:pic>
          <p:nvPicPr>
            <p:cNvPr id="9" name="Picture 8">
              <a:extLst>
                <a:ext uri="{FF2B5EF4-FFF2-40B4-BE49-F238E27FC236}">
                  <a16:creationId xmlns:a16="http://schemas.microsoft.com/office/drawing/2014/main" id="{3D5CCC56-C255-4336-A996-A3CA55E73CD7}"/>
                </a:ext>
              </a:extLst>
            </p:cNvPr>
            <p:cNvPicPr>
              <a:picLocks noChangeAspect="1"/>
            </p:cNvPicPr>
            <p:nvPr/>
          </p:nvPicPr>
          <p:blipFill rotWithShape="1">
            <a:blip r:embed="rId3">
              <a:extLst>
                <a:ext uri="{28A0092B-C50C-407E-A947-70E740481C1C}">
                  <a14:useLocalDpi xmlns:a14="http://schemas.microsoft.com/office/drawing/2010/main" val="0"/>
                </a:ext>
              </a:extLst>
            </a:blip>
            <a:srcRect l="13245" t="8450" r="18203" b="37119"/>
            <a:stretch/>
          </p:blipFill>
          <p:spPr>
            <a:xfrm>
              <a:off x="11387139" y="0"/>
              <a:ext cx="804862" cy="761124"/>
            </a:xfrm>
            <a:prstGeom prst="rect">
              <a:avLst/>
            </a:prstGeom>
          </p:spPr>
        </p:pic>
      </p:grpSp>
    </p:spTree>
    <p:extLst>
      <p:ext uri="{BB962C8B-B14F-4D97-AF65-F5344CB8AC3E}">
        <p14:creationId xmlns:p14="http://schemas.microsoft.com/office/powerpoint/2010/main" val="397641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5285C1-1D35-48D8-B600-5825D754F24A}"/>
              </a:ext>
            </a:extLst>
          </p:cNvPr>
          <p:cNvSpPr txBox="1"/>
          <p:nvPr/>
        </p:nvSpPr>
        <p:spPr>
          <a:xfrm>
            <a:off x="380562" y="783026"/>
            <a:ext cx="5969360" cy="523220"/>
          </a:xfrm>
          <a:prstGeom prst="rect">
            <a:avLst/>
          </a:prstGeom>
          <a:noFill/>
        </p:spPr>
        <p:txBody>
          <a:bodyPr wrap="square" rtlCol="0">
            <a:spAutoFit/>
          </a:bodyPr>
          <a:lstStyle/>
          <a:p>
            <a:pPr lvl="0">
              <a:buSzPts val="1400"/>
            </a:pPr>
            <a:r>
              <a:rPr lang="en-IN" sz="2800" b="1" kern="50" dirty="0">
                <a:solidFill>
                  <a:srgbClr val="000000"/>
                </a:solidFill>
                <a:latin typeface="Baloo Bhai 2" pitchFamily="2" charset="0"/>
                <a:ea typeface="SimSun" panose="02010600030101010101" pitchFamily="2" charset="-122"/>
                <a:cs typeface="Baloo Bhai 2" pitchFamily="2" charset="0"/>
              </a:rPr>
              <a:t>Disa</a:t>
            </a:r>
            <a:r>
              <a:rPr lang="en-IN" sz="2800" b="1" kern="50" dirty="0">
                <a:solidFill>
                  <a:srgbClr val="000000"/>
                </a:solidFill>
                <a:effectLst/>
                <a:latin typeface="Baloo Bhai 2" pitchFamily="2" charset="0"/>
                <a:ea typeface="SimSun" panose="02010600030101010101" pitchFamily="2" charset="-122"/>
                <a:cs typeface="Baloo Bhai 2" pitchFamily="2" charset="0"/>
              </a:rPr>
              <a:t>dvantage of existing system</a:t>
            </a:r>
            <a:endParaRPr lang="en-IN" sz="2800" b="1" kern="50" dirty="0">
              <a:effectLst/>
              <a:latin typeface="Baloo Bhai 2" pitchFamily="2" charset="0"/>
              <a:ea typeface="SimSun" panose="02010600030101010101" pitchFamily="2" charset="-122"/>
              <a:cs typeface="Baloo Bhai 2" pitchFamily="2" charset="0"/>
            </a:endParaRPr>
          </a:p>
        </p:txBody>
      </p:sp>
      <p:sp>
        <p:nvSpPr>
          <p:cNvPr id="11" name="Subtitle 2">
            <a:extLst>
              <a:ext uri="{FF2B5EF4-FFF2-40B4-BE49-F238E27FC236}">
                <a16:creationId xmlns:a16="http://schemas.microsoft.com/office/drawing/2014/main" id="{D0417546-38B4-4251-A026-2E224ACEE08D}"/>
              </a:ext>
            </a:extLst>
          </p:cNvPr>
          <p:cNvSpPr>
            <a:spLocks noGrp="1"/>
          </p:cNvSpPr>
          <p:nvPr>
            <p:ph type="subTitle" idx="1"/>
          </p:nvPr>
        </p:nvSpPr>
        <p:spPr>
          <a:xfrm>
            <a:off x="555273" y="1328148"/>
            <a:ext cx="11081454" cy="4910844"/>
          </a:xfrm>
        </p:spPr>
        <p:txBody>
          <a:bodyPr>
            <a:normAutofit/>
          </a:bodyPr>
          <a:lstStyle/>
          <a:p>
            <a:pPr marL="342900" indent="-342900" algn="just">
              <a:lnSpc>
                <a:spcPct val="150000"/>
              </a:lnSpc>
              <a:buFont typeface="Arial" panose="020B0604020202020204" pitchFamily="34" charset="0"/>
              <a:buChar char="•"/>
            </a:pPr>
            <a:r>
              <a:rPr lang="en-IN" sz="2000" kern="50" cap="none" dirty="0">
                <a:solidFill>
                  <a:srgbClr val="000000"/>
                </a:solidFill>
                <a:latin typeface="Arial" panose="020B0604020202020204" pitchFamily="34" charset="0"/>
                <a:ea typeface="SimSun" panose="02010600030101010101" pitchFamily="2" charset="-122"/>
                <a:cs typeface="Arial" panose="020B0604020202020204" pitchFamily="34" charset="0"/>
              </a:rPr>
              <a:t>Its causes high cost</a:t>
            </a:r>
          </a:p>
          <a:p>
            <a:pPr marL="342900" indent="-342900" algn="just">
              <a:lnSpc>
                <a:spcPct val="150000"/>
              </a:lnSpc>
              <a:buFont typeface="Arial" panose="020B0604020202020204" pitchFamily="34" charset="0"/>
              <a:buChar char="•"/>
            </a:pPr>
            <a:r>
              <a:rPr lang="en-IN" sz="2000" kern="50" cap="none" dirty="0">
                <a:solidFill>
                  <a:srgbClr val="000000"/>
                </a:solidFill>
                <a:latin typeface="Arial" panose="020B0604020202020204" pitchFamily="34" charset="0"/>
                <a:ea typeface="SimSun" panose="02010600030101010101" pitchFamily="2" charset="-122"/>
                <a:cs typeface="Arial" panose="020B0604020202020204" pitchFamily="34" charset="0"/>
              </a:rPr>
              <a:t>Data security risks</a:t>
            </a:r>
          </a:p>
          <a:p>
            <a:pPr marL="342900" indent="-342900" algn="just">
              <a:lnSpc>
                <a:spcPct val="150000"/>
              </a:lnSpc>
              <a:buFont typeface="Arial" panose="020B0604020202020204" pitchFamily="34" charset="0"/>
              <a:buChar char="•"/>
            </a:pPr>
            <a:r>
              <a:rPr lang="en-IN" sz="2000" kern="50" cap="none" dirty="0">
                <a:solidFill>
                  <a:srgbClr val="000000"/>
                </a:solidFill>
                <a:latin typeface="Arial" panose="020B0604020202020204" pitchFamily="34" charset="0"/>
                <a:ea typeface="SimSun" panose="02010600030101010101" pitchFamily="2" charset="-122"/>
                <a:cs typeface="Arial" panose="020B0604020202020204" pitchFamily="34" charset="0"/>
              </a:rPr>
              <a:t>Technical issues</a:t>
            </a:r>
          </a:p>
          <a:p>
            <a:pPr marL="342900" indent="-342900" algn="just">
              <a:lnSpc>
                <a:spcPct val="150000"/>
              </a:lnSpc>
              <a:buFont typeface="Arial" panose="020B0604020202020204" pitchFamily="34" charset="0"/>
              <a:buChar char="•"/>
            </a:pPr>
            <a:r>
              <a:rPr lang="en-IN" sz="2000" kern="50" cap="none" dirty="0">
                <a:solidFill>
                  <a:srgbClr val="000000"/>
                </a:solidFill>
                <a:latin typeface="Arial" panose="020B0604020202020204" pitchFamily="34" charset="0"/>
                <a:ea typeface="SimSun" panose="02010600030101010101" pitchFamily="2" charset="-122"/>
                <a:cs typeface="Arial" panose="020B0604020202020204" pitchFamily="34" charset="0"/>
              </a:rPr>
              <a:t>Tracking and maintenance</a:t>
            </a:r>
          </a:p>
          <a:p>
            <a:pPr marL="342900" indent="-342900" algn="just">
              <a:lnSpc>
                <a:spcPct val="150000"/>
              </a:lnSpc>
              <a:buFont typeface="Arial" panose="020B0604020202020204" pitchFamily="34" charset="0"/>
              <a:buChar char="•"/>
            </a:pPr>
            <a:r>
              <a:rPr lang="en-IN" sz="2000" kern="50" cap="none" dirty="0">
                <a:solidFill>
                  <a:srgbClr val="000000"/>
                </a:solidFill>
                <a:latin typeface="Arial" panose="020B0604020202020204" pitchFamily="34" charset="0"/>
                <a:ea typeface="SimSun" panose="02010600030101010101" pitchFamily="2" charset="-122"/>
                <a:cs typeface="Arial" panose="020B0604020202020204" pitchFamily="34" charset="0"/>
              </a:rPr>
              <a:t>Inventory management</a:t>
            </a:r>
          </a:p>
          <a:p>
            <a:pPr marL="342900" indent="-342900" algn="just">
              <a:lnSpc>
                <a:spcPct val="150000"/>
              </a:lnSpc>
              <a:buFont typeface="Arial" panose="020B0604020202020204" pitchFamily="34" charset="0"/>
              <a:buChar char="•"/>
            </a:pPr>
            <a:r>
              <a:rPr lang="en-IN" sz="2000" kern="50" cap="none" dirty="0">
                <a:solidFill>
                  <a:srgbClr val="000000"/>
                </a:solidFill>
                <a:latin typeface="Arial" panose="020B0604020202020204" pitchFamily="34" charset="0"/>
                <a:ea typeface="SimSun" panose="02010600030101010101" pitchFamily="2" charset="-122"/>
                <a:cs typeface="Arial" panose="020B0604020202020204" pitchFamily="34" charset="0"/>
              </a:rPr>
              <a:t>Market competition</a:t>
            </a:r>
          </a:p>
          <a:p>
            <a:pPr marL="342900" indent="-342900" algn="just">
              <a:lnSpc>
                <a:spcPct val="150000"/>
              </a:lnSpc>
              <a:buFont typeface="Arial" panose="020B0604020202020204" pitchFamily="34" charset="0"/>
              <a:buChar char="•"/>
            </a:pPr>
            <a:r>
              <a:rPr lang="en-IN" sz="2000" kern="50" cap="none" dirty="0">
                <a:solidFill>
                  <a:srgbClr val="000000"/>
                </a:solidFill>
                <a:latin typeface="Arial" panose="020B0604020202020204" pitchFamily="34" charset="0"/>
                <a:ea typeface="SimSun" panose="02010600030101010101" pitchFamily="2" charset="-122"/>
                <a:cs typeface="Arial" panose="020B0604020202020204" pitchFamily="34" charset="0"/>
              </a:rPr>
              <a:t>Regulatory and legal issues</a:t>
            </a:r>
          </a:p>
          <a:p>
            <a:pPr marL="342900" indent="-342900" algn="just">
              <a:lnSpc>
                <a:spcPct val="150000"/>
              </a:lnSpc>
              <a:buFont typeface="Arial" panose="020B0604020202020204" pitchFamily="34" charset="0"/>
              <a:buChar char="•"/>
            </a:pPr>
            <a:endParaRPr lang="en-IN" sz="2000" kern="50" cap="none" dirty="0">
              <a:solidFill>
                <a:srgbClr val="000000"/>
              </a:solidFill>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endParaRPr lang="en-IN" sz="2000" kern="50" cap="none" dirty="0">
              <a:solidFill>
                <a:srgbClr val="000000"/>
              </a:solidFill>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endParaRPr lang="en-IN" sz="2000" kern="50" cap="none" dirty="0">
              <a:solidFill>
                <a:srgbClr val="000000"/>
              </a:solidFill>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endParaRPr lang="en-US" sz="2000" cap="none" dirty="0">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607B64E8-B4C2-4B75-858B-8EE1C75D6966}"/>
              </a:ext>
            </a:extLst>
          </p:cNvPr>
          <p:cNvGrpSpPr/>
          <p:nvPr/>
        </p:nvGrpSpPr>
        <p:grpSpPr>
          <a:xfrm>
            <a:off x="0" y="0"/>
            <a:ext cx="12192001" cy="6748530"/>
            <a:chOff x="0" y="0"/>
            <a:chExt cx="12192001" cy="6748530"/>
          </a:xfrm>
        </p:grpSpPr>
        <p:sp>
          <p:nvSpPr>
            <p:cNvPr id="7" name="Rectangle 6">
              <a:extLst>
                <a:ext uri="{FF2B5EF4-FFF2-40B4-BE49-F238E27FC236}">
                  <a16:creationId xmlns:a16="http://schemas.microsoft.com/office/drawing/2014/main" id="{0CA136F2-C088-438B-A700-F286FA317B9C}"/>
                </a:ext>
              </a:extLst>
            </p:cNvPr>
            <p:cNvSpPr/>
            <p:nvPr/>
          </p:nvSpPr>
          <p:spPr>
            <a:xfrm>
              <a:off x="167425" y="276896"/>
              <a:ext cx="11861443" cy="6471634"/>
            </a:xfrm>
            <a:prstGeom prst="rect">
              <a:avLst/>
            </a:prstGeom>
            <a:noFill/>
            <a:ln>
              <a:solidFill>
                <a:schemeClr val="tx1"/>
              </a:solidFill>
              <a:extLst>
                <a:ext uri="{C807C97D-BFC1-408E-A445-0C87EB9F89A2}">
                  <ask:lineSketchStyleProps xmlns:ask="http://schemas.microsoft.com/office/drawing/2018/sketchyshapes" sd="1219033472">
                    <a:custGeom>
                      <a:avLst/>
                      <a:gdLst>
                        <a:gd name="connsiteX0" fmla="*/ 0 w 11861443"/>
                        <a:gd name="connsiteY0" fmla="*/ 0 h 6471634"/>
                        <a:gd name="connsiteX1" fmla="*/ 579118 w 11861443"/>
                        <a:gd name="connsiteY1" fmla="*/ 0 h 6471634"/>
                        <a:gd name="connsiteX2" fmla="*/ 921006 w 11861443"/>
                        <a:gd name="connsiteY2" fmla="*/ 0 h 6471634"/>
                        <a:gd name="connsiteX3" fmla="*/ 1855967 w 11861443"/>
                        <a:gd name="connsiteY3" fmla="*/ 0 h 6471634"/>
                        <a:gd name="connsiteX4" fmla="*/ 2435084 w 11861443"/>
                        <a:gd name="connsiteY4" fmla="*/ 0 h 6471634"/>
                        <a:gd name="connsiteX5" fmla="*/ 3014202 w 11861443"/>
                        <a:gd name="connsiteY5" fmla="*/ 0 h 6471634"/>
                        <a:gd name="connsiteX6" fmla="*/ 3949163 w 11861443"/>
                        <a:gd name="connsiteY6" fmla="*/ 0 h 6471634"/>
                        <a:gd name="connsiteX7" fmla="*/ 4409666 w 11861443"/>
                        <a:gd name="connsiteY7" fmla="*/ 0 h 6471634"/>
                        <a:gd name="connsiteX8" fmla="*/ 5344627 w 11861443"/>
                        <a:gd name="connsiteY8" fmla="*/ 0 h 6471634"/>
                        <a:gd name="connsiteX9" fmla="*/ 6279587 w 11861443"/>
                        <a:gd name="connsiteY9" fmla="*/ 0 h 6471634"/>
                        <a:gd name="connsiteX10" fmla="*/ 6977319 w 11861443"/>
                        <a:gd name="connsiteY10" fmla="*/ 0 h 6471634"/>
                        <a:gd name="connsiteX11" fmla="*/ 7912280 w 11861443"/>
                        <a:gd name="connsiteY11" fmla="*/ 0 h 6471634"/>
                        <a:gd name="connsiteX12" fmla="*/ 8491398 w 11861443"/>
                        <a:gd name="connsiteY12" fmla="*/ 0 h 6471634"/>
                        <a:gd name="connsiteX13" fmla="*/ 9070515 w 11861443"/>
                        <a:gd name="connsiteY13" fmla="*/ 0 h 6471634"/>
                        <a:gd name="connsiteX14" fmla="*/ 9886862 w 11861443"/>
                        <a:gd name="connsiteY14" fmla="*/ 0 h 6471634"/>
                        <a:gd name="connsiteX15" fmla="*/ 10465979 w 11861443"/>
                        <a:gd name="connsiteY15" fmla="*/ 0 h 6471634"/>
                        <a:gd name="connsiteX16" fmla="*/ 11861443 w 11861443"/>
                        <a:gd name="connsiteY16" fmla="*/ 0 h 6471634"/>
                        <a:gd name="connsiteX17" fmla="*/ 11861443 w 11861443"/>
                        <a:gd name="connsiteY17" fmla="*/ 776596 h 6471634"/>
                        <a:gd name="connsiteX18" fmla="*/ 11861443 w 11861443"/>
                        <a:gd name="connsiteY18" fmla="*/ 1488476 h 6471634"/>
                        <a:gd name="connsiteX19" fmla="*/ 11861443 w 11861443"/>
                        <a:gd name="connsiteY19" fmla="*/ 2200356 h 6471634"/>
                        <a:gd name="connsiteX20" fmla="*/ 11861443 w 11861443"/>
                        <a:gd name="connsiteY20" fmla="*/ 2653370 h 6471634"/>
                        <a:gd name="connsiteX21" fmla="*/ 11861443 w 11861443"/>
                        <a:gd name="connsiteY21" fmla="*/ 3171101 h 6471634"/>
                        <a:gd name="connsiteX22" fmla="*/ 11861443 w 11861443"/>
                        <a:gd name="connsiteY22" fmla="*/ 3882980 h 6471634"/>
                        <a:gd name="connsiteX23" fmla="*/ 11861443 w 11861443"/>
                        <a:gd name="connsiteY23" fmla="*/ 4465427 h 6471634"/>
                        <a:gd name="connsiteX24" fmla="*/ 11861443 w 11861443"/>
                        <a:gd name="connsiteY24" fmla="*/ 4983158 h 6471634"/>
                        <a:gd name="connsiteX25" fmla="*/ 11861443 w 11861443"/>
                        <a:gd name="connsiteY25" fmla="*/ 5695038 h 6471634"/>
                        <a:gd name="connsiteX26" fmla="*/ 11861443 w 11861443"/>
                        <a:gd name="connsiteY26" fmla="*/ 6471634 h 6471634"/>
                        <a:gd name="connsiteX27" fmla="*/ 11163711 w 11861443"/>
                        <a:gd name="connsiteY27" fmla="*/ 6471634 h 6471634"/>
                        <a:gd name="connsiteX28" fmla="*/ 10703208 w 11861443"/>
                        <a:gd name="connsiteY28" fmla="*/ 6471634 h 6471634"/>
                        <a:gd name="connsiteX29" fmla="*/ 9886862 w 11861443"/>
                        <a:gd name="connsiteY29" fmla="*/ 6471634 h 6471634"/>
                        <a:gd name="connsiteX30" fmla="*/ 9426359 w 11861443"/>
                        <a:gd name="connsiteY30" fmla="*/ 6471634 h 6471634"/>
                        <a:gd name="connsiteX31" fmla="*/ 8610012 w 11861443"/>
                        <a:gd name="connsiteY31" fmla="*/ 6471634 h 6471634"/>
                        <a:gd name="connsiteX32" fmla="*/ 8268124 w 11861443"/>
                        <a:gd name="connsiteY32" fmla="*/ 6471634 h 6471634"/>
                        <a:gd name="connsiteX33" fmla="*/ 7451777 w 11861443"/>
                        <a:gd name="connsiteY33" fmla="*/ 6471634 h 6471634"/>
                        <a:gd name="connsiteX34" fmla="*/ 6991274 w 11861443"/>
                        <a:gd name="connsiteY34" fmla="*/ 6471634 h 6471634"/>
                        <a:gd name="connsiteX35" fmla="*/ 6649385 w 11861443"/>
                        <a:gd name="connsiteY35" fmla="*/ 6471634 h 6471634"/>
                        <a:gd name="connsiteX36" fmla="*/ 6188882 w 11861443"/>
                        <a:gd name="connsiteY36" fmla="*/ 6471634 h 6471634"/>
                        <a:gd name="connsiteX37" fmla="*/ 5372536 w 11861443"/>
                        <a:gd name="connsiteY37" fmla="*/ 6471634 h 6471634"/>
                        <a:gd name="connsiteX38" fmla="*/ 4912033 w 11861443"/>
                        <a:gd name="connsiteY38" fmla="*/ 6471634 h 6471634"/>
                        <a:gd name="connsiteX39" fmla="*/ 4570144 w 11861443"/>
                        <a:gd name="connsiteY39" fmla="*/ 6471634 h 6471634"/>
                        <a:gd name="connsiteX40" fmla="*/ 4109641 w 11861443"/>
                        <a:gd name="connsiteY40" fmla="*/ 6471634 h 6471634"/>
                        <a:gd name="connsiteX41" fmla="*/ 3530524 w 11861443"/>
                        <a:gd name="connsiteY41" fmla="*/ 6471634 h 6471634"/>
                        <a:gd name="connsiteX42" fmla="*/ 2832792 w 11861443"/>
                        <a:gd name="connsiteY42" fmla="*/ 6471634 h 6471634"/>
                        <a:gd name="connsiteX43" fmla="*/ 2372289 w 11861443"/>
                        <a:gd name="connsiteY43" fmla="*/ 6471634 h 6471634"/>
                        <a:gd name="connsiteX44" fmla="*/ 1437328 w 11861443"/>
                        <a:gd name="connsiteY44" fmla="*/ 6471634 h 6471634"/>
                        <a:gd name="connsiteX45" fmla="*/ 739596 w 11861443"/>
                        <a:gd name="connsiteY45" fmla="*/ 6471634 h 6471634"/>
                        <a:gd name="connsiteX46" fmla="*/ 0 w 11861443"/>
                        <a:gd name="connsiteY46" fmla="*/ 6471634 h 6471634"/>
                        <a:gd name="connsiteX47" fmla="*/ 0 w 11861443"/>
                        <a:gd name="connsiteY47" fmla="*/ 5759754 h 6471634"/>
                        <a:gd name="connsiteX48" fmla="*/ 0 w 11861443"/>
                        <a:gd name="connsiteY48" fmla="*/ 5112591 h 6471634"/>
                        <a:gd name="connsiteX49" fmla="*/ 0 w 11861443"/>
                        <a:gd name="connsiteY49" fmla="*/ 4530144 h 6471634"/>
                        <a:gd name="connsiteX50" fmla="*/ 0 w 11861443"/>
                        <a:gd name="connsiteY50" fmla="*/ 3818264 h 6471634"/>
                        <a:gd name="connsiteX51" fmla="*/ 0 w 11861443"/>
                        <a:gd name="connsiteY51" fmla="*/ 3171101 h 6471634"/>
                        <a:gd name="connsiteX52" fmla="*/ 0 w 11861443"/>
                        <a:gd name="connsiteY52" fmla="*/ 2394505 h 6471634"/>
                        <a:gd name="connsiteX53" fmla="*/ 0 w 11861443"/>
                        <a:gd name="connsiteY53" fmla="*/ 1617909 h 6471634"/>
                        <a:gd name="connsiteX54" fmla="*/ 0 w 11861443"/>
                        <a:gd name="connsiteY54" fmla="*/ 906029 h 6471634"/>
                        <a:gd name="connsiteX55" fmla="*/ 0 w 11861443"/>
                        <a:gd name="connsiteY55" fmla="*/ 0 h 647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861443" h="6471634" extrusionOk="0">
                          <a:moveTo>
                            <a:pt x="0" y="0"/>
                          </a:moveTo>
                          <a:cubicBezTo>
                            <a:pt x="263380" y="4506"/>
                            <a:pt x="454741" y="6161"/>
                            <a:pt x="579118" y="0"/>
                          </a:cubicBezTo>
                          <a:cubicBezTo>
                            <a:pt x="703495" y="-6161"/>
                            <a:pt x="792753" y="-45"/>
                            <a:pt x="921006" y="0"/>
                          </a:cubicBezTo>
                          <a:cubicBezTo>
                            <a:pt x="1049259" y="45"/>
                            <a:pt x="1473776" y="-23214"/>
                            <a:pt x="1855967" y="0"/>
                          </a:cubicBezTo>
                          <a:cubicBezTo>
                            <a:pt x="2238158" y="23214"/>
                            <a:pt x="2247132" y="5104"/>
                            <a:pt x="2435084" y="0"/>
                          </a:cubicBezTo>
                          <a:cubicBezTo>
                            <a:pt x="2623036" y="-5104"/>
                            <a:pt x="2879604" y="28245"/>
                            <a:pt x="3014202" y="0"/>
                          </a:cubicBezTo>
                          <a:cubicBezTo>
                            <a:pt x="3148800" y="-28245"/>
                            <a:pt x="3706563" y="-41440"/>
                            <a:pt x="3949163" y="0"/>
                          </a:cubicBezTo>
                          <a:cubicBezTo>
                            <a:pt x="4191763" y="41440"/>
                            <a:pt x="4260470" y="20553"/>
                            <a:pt x="4409666" y="0"/>
                          </a:cubicBezTo>
                          <a:cubicBezTo>
                            <a:pt x="4558862" y="-20553"/>
                            <a:pt x="4908339" y="20035"/>
                            <a:pt x="5344627" y="0"/>
                          </a:cubicBezTo>
                          <a:cubicBezTo>
                            <a:pt x="5780915" y="-20035"/>
                            <a:pt x="5864242" y="39185"/>
                            <a:pt x="6279587" y="0"/>
                          </a:cubicBezTo>
                          <a:cubicBezTo>
                            <a:pt x="6694932" y="-39185"/>
                            <a:pt x="6682568" y="-13416"/>
                            <a:pt x="6977319" y="0"/>
                          </a:cubicBezTo>
                          <a:cubicBezTo>
                            <a:pt x="7272070" y="13416"/>
                            <a:pt x="7652572" y="-6521"/>
                            <a:pt x="7912280" y="0"/>
                          </a:cubicBezTo>
                          <a:cubicBezTo>
                            <a:pt x="8171988" y="6521"/>
                            <a:pt x="8325998" y="-3551"/>
                            <a:pt x="8491398" y="0"/>
                          </a:cubicBezTo>
                          <a:cubicBezTo>
                            <a:pt x="8656798" y="3551"/>
                            <a:pt x="8889208" y="26419"/>
                            <a:pt x="9070515" y="0"/>
                          </a:cubicBezTo>
                          <a:cubicBezTo>
                            <a:pt x="9251822" y="-26419"/>
                            <a:pt x="9483322" y="-28746"/>
                            <a:pt x="9886862" y="0"/>
                          </a:cubicBezTo>
                          <a:cubicBezTo>
                            <a:pt x="10290402" y="28746"/>
                            <a:pt x="10321727" y="-3162"/>
                            <a:pt x="10465979" y="0"/>
                          </a:cubicBezTo>
                          <a:cubicBezTo>
                            <a:pt x="10610231" y="3162"/>
                            <a:pt x="11164280" y="-59688"/>
                            <a:pt x="11861443" y="0"/>
                          </a:cubicBezTo>
                          <a:cubicBezTo>
                            <a:pt x="11884310" y="234834"/>
                            <a:pt x="11893980" y="486805"/>
                            <a:pt x="11861443" y="776596"/>
                          </a:cubicBezTo>
                          <a:cubicBezTo>
                            <a:pt x="11828906" y="1066387"/>
                            <a:pt x="11833044" y="1194366"/>
                            <a:pt x="11861443" y="1488476"/>
                          </a:cubicBezTo>
                          <a:cubicBezTo>
                            <a:pt x="11889842" y="1782586"/>
                            <a:pt x="11891933" y="2029271"/>
                            <a:pt x="11861443" y="2200356"/>
                          </a:cubicBezTo>
                          <a:cubicBezTo>
                            <a:pt x="11830953" y="2371441"/>
                            <a:pt x="11852243" y="2497416"/>
                            <a:pt x="11861443" y="2653370"/>
                          </a:cubicBezTo>
                          <a:cubicBezTo>
                            <a:pt x="11870643" y="2809324"/>
                            <a:pt x="11857837" y="3006176"/>
                            <a:pt x="11861443" y="3171101"/>
                          </a:cubicBezTo>
                          <a:cubicBezTo>
                            <a:pt x="11865049" y="3336026"/>
                            <a:pt x="11883264" y="3674644"/>
                            <a:pt x="11861443" y="3882980"/>
                          </a:cubicBezTo>
                          <a:cubicBezTo>
                            <a:pt x="11839622" y="4091316"/>
                            <a:pt x="11863877" y="4280813"/>
                            <a:pt x="11861443" y="4465427"/>
                          </a:cubicBezTo>
                          <a:cubicBezTo>
                            <a:pt x="11859009" y="4650041"/>
                            <a:pt x="11870551" y="4844945"/>
                            <a:pt x="11861443" y="4983158"/>
                          </a:cubicBezTo>
                          <a:cubicBezTo>
                            <a:pt x="11852335" y="5121371"/>
                            <a:pt x="11840965" y="5382132"/>
                            <a:pt x="11861443" y="5695038"/>
                          </a:cubicBezTo>
                          <a:cubicBezTo>
                            <a:pt x="11881921" y="6007944"/>
                            <a:pt x="11845764" y="6182191"/>
                            <a:pt x="11861443" y="6471634"/>
                          </a:cubicBezTo>
                          <a:cubicBezTo>
                            <a:pt x="11537164" y="6471222"/>
                            <a:pt x="11487255" y="6467647"/>
                            <a:pt x="11163711" y="6471634"/>
                          </a:cubicBezTo>
                          <a:cubicBezTo>
                            <a:pt x="10840167" y="6475621"/>
                            <a:pt x="10848052" y="6473033"/>
                            <a:pt x="10703208" y="6471634"/>
                          </a:cubicBezTo>
                          <a:cubicBezTo>
                            <a:pt x="10558364" y="6470235"/>
                            <a:pt x="10116199" y="6436118"/>
                            <a:pt x="9886862" y="6471634"/>
                          </a:cubicBezTo>
                          <a:cubicBezTo>
                            <a:pt x="9657525" y="6507150"/>
                            <a:pt x="9532384" y="6491989"/>
                            <a:pt x="9426359" y="6471634"/>
                          </a:cubicBezTo>
                          <a:cubicBezTo>
                            <a:pt x="9320334" y="6451279"/>
                            <a:pt x="8952854" y="6453073"/>
                            <a:pt x="8610012" y="6471634"/>
                          </a:cubicBezTo>
                          <a:cubicBezTo>
                            <a:pt x="8267170" y="6490195"/>
                            <a:pt x="8411762" y="6467984"/>
                            <a:pt x="8268124" y="6471634"/>
                          </a:cubicBezTo>
                          <a:cubicBezTo>
                            <a:pt x="8124486" y="6475284"/>
                            <a:pt x="7779172" y="6447570"/>
                            <a:pt x="7451777" y="6471634"/>
                          </a:cubicBezTo>
                          <a:cubicBezTo>
                            <a:pt x="7124382" y="6495698"/>
                            <a:pt x="7173915" y="6463390"/>
                            <a:pt x="6991274" y="6471634"/>
                          </a:cubicBezTo>
                          <a:cubicBezTo>
                            <a:pt x="6808633" y="6479878"/>
                            <a:pt x="6811912" y="6480064"/>
                            <a:pt x="6649385" y="6471634"/>
                          </a:cubicBezTo>
                          <a:cubicBezTo>
                            <a:pt x="6486858" y="6463204"/>
                            <a:pt x="6394773" y="6493480"/>
                            <a:pt x="6188882" y="6471634"/>
                          </a:cubicBezTo>
                          <a:cubicBezTo>
                            <a:pt x="5982991" y="6449788"/>
                            <a:pt x="5776768" y="6496481"/>
                            <a:pt x="5372536" y="6471634"/>
                          </a:cubicBezTo>
                          <a:cubicBezTo>
                            <a:pt x="4968304" y="6446787"/>
                            <a:pt x="5070671" y="6493402"/>
                            <a:pt x="4912033" y="6471634"/>
                          </a:cubicBezTo>
                          <a:cubicBezTo>
                            <a:pt x="4753395" y="6449866"/>
                            <a:pt x="4731990" y="6482010"/>
                            <a:pt x="4570144" y="6471634"/>
                          </a:cubicBezTo>
                          <a:cubicBezTo>
                            <a:pt x="4408298" y="6461258"/>
                            <a:pt x="4242477" y="6483334"/>
                            <a:pt x="4109641" y="6471634"/>
                          </a:cubicBezTo>
                          <a:cubicBezTo>
                            <a:pt x="3976805" y="6459934"/>
                            <a:pt x="3750506" y="6496751"/>
                            <a:pt x="3530524" y="6471634"/>
                          </a:cubicBezTo>
                          <a:cubicBezTo>
                            <a:pt x="3310542" y="6446517"/>
                            <a:pt x="3058686" y="6481489"/>
                            <a:pt x="2832792" y="6471634"/>
                          </a:cubicBezTo>
                          <a:cubicBezTo>
                            <a:pt x="2606898" y="6461779"/>
                            <a:pt x="2466982" y="6476231"/>
                            <a:pt x="2372289" y="6471634"/>
                          </a:cubicBezTo>
                          <a:cubicBezTo>
                            <a:pt x="2277596" y="6467037"/>
                            <a:pt x="1658388" y="6477164"/>
                            <a:pt x="1437328" y="6471634"/>
                          </a:cubicBezTo>
                          <a:cubicBezTo>
                            <a:pt x="1216268" y="6466104"/>
                            <a:pt x="1027943" y="6484822"/>
                            <a:pt x="739596" y="6471634"/>
                          </a:cubicBezTo>
                          <a:cubicBezTo>
                            <a:pt x="451249" y="6458446"/>
                            <a:pt x="359056" y="6481832"/>
                            <a:pt x="0" y="6471634"/>
                          </a:cubicBezTo>
                          <a:cubicBezTo>
                            <a:pt x="-629" y="6252798"/>
                            <a:pt x="28301" y="6008666"/>
                            <a:pt x="0" y="5759754"/>
                          </a:cubicBezTo>
                          <a:cubicBezTo>
                            <a:pt x="-28301" y="5510842"/>
                            <a:pt x="14814" y="5242398"/>
                            <a:pt x="0" y="5112591"/>
                          </a:cubicBezTo>
                          <a:cubicBezTo>
                            <a:pt x="-14814" y="4982784"/>
                            <a:pt x="11897" y="4777093"/>
                            <a:pt x="0" y="4530144"/>
                          </a:cubicBezTo>
                          <a:cubicBezTo>
                            <a:pt x="-11897" y="4283195"/>
                            <a:pt x="-12119" y="4029844"/>
                            <a:pt x="0" y="3818264"/>
                          </a:cubicBezTo>
                          <a:cubicBezTo>
                            <a:pt x="12119" y="3606684"/>
                            <a:pt x="-28032" y="3328989"/>
                            <a:pt x="0" y="3171101"/>
                          </a:cubicBezTo>
                          <a:cubicBezTo>
                            <a:pt x="28032" y="3013213"/>
                            <a:pt x="-19097" y="2778196"/>
                            <a:pt x="0" y="2394505"/>
                          </a:cubicBezTo>
                          <a:cubicBezTo>
                            <a:pt x="19097" y="2010814"/>
                            <a:pt x="21261" y="1843422"/>
                            <a:pt x="0" y="1617909"/>
                          </a:cubicBezTo>
                          <a:cubicBezTo>
                            <a:pt x="-21261" y="1392396"/>
                            <a:pt x="12481" y="1244902"/>
                            <a:pt x="0" y="906029"/>
                          </a:cubicBezTo>
                          <a:cubicBezTo>
                            <a:pt x="-12481" y="567156"/>
                            <a:pt x="16800" y="345301"/>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8D5F969D-9A32-48E8-9E3E-0DAEF455A7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61124" cy="761124"/>
            </a:xfrm>
            <a:prstGeom prst="rect">
              <a:avLst/>
            </a:prstGeom>
          </p:spPr>
        </p:pic>
        <p:pic>
          <p:nvPicPr>
            <p:cNvPr id="9" name="Picture 8">
              <a:extLst>
                <a:ext uri="{FF2B5EF4-FFF2-40B4-BE49-F238E27FC236}">
                  <a16:creationId xmlns:a16="http://schemas.microsoft.com/office/drawing/2014/main" id="{D7D01890-7C01-4A12-AF2E-79E2639F77BB}"/>
                </a:ext>
              </a:extLst>
            </p:cNvPr>
            <p:cNvPicPr>
              <a:picLocks noChangeAspect="1"/>
            </p:cNvPicPr>
            <p:nvPr/>
          </p:nvPicPr>
          <p:blipFill rotWithShape="1">
            <a:blip r:embed="rId3">
              <a:extLst>
                <a:ext uri="{28A0092B-C50C-407E-A947-70E740481C1C}">
                  <a14:useLocalDpi xmlns:a14="http://schemas.microsoft.com/office/drawing/2010/main" val="0"/>
                </a:ext>
              </a:extLst>
            </a:blip>
            <a:srcRect l="13245" t="8450" r="18203" b="37119"/>
            <a:stretch/>
          </p:blipFill>
          <p:spPr>
            <a:xfrm>
              <a:off x="11387139" y="0"/>
              <a:ext cx="804862" cy="761124"/>
            </a:xfrm>
            <a:prstGeom prst="rect">
              <a:avLst/>
            </a:prstGeom>
          </p:spPr>
        </p:pic>
      </p:grpSp>
    </p:spTree>
    <p:extLst>
      <p:ext uri="{BB962C8B-B14F-4D97-AF65-F5344CB8AC3E}">
        <p14:creationId xmlns:p14="http://schemas.microsoft.com/office/powerpoint/2010/main" val="3408741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5285C1-1D35-48D8-B600-5825D754F24A}"/>
              </a:ext>
            </a:extLst>
          </p:cNvPr>
          <p:cNvSpPr txBox="1"/>
          <p:nvPr/>
        </p:nvSpPr>
        <p:spPr>
          <a:xfrm>
            <a:off x="380562" y="761124"/>
            <a:ext cx="5969360" cy="523220"/>
          </a:xfrm>
          <a:prstGeom prst="rect">
            <a:avLst/>
          </a:prstGeom>
          <a:noFill/>
        </p:spPr>
        <p:txBody>
          <a:bodyPr wrap="square" rtlCol="0">
            <a:spAutoFit/>
          </a:bodyPr>
          <a:lstStyle/>
          <a:p>
            <a:pPr lvl="0">
              <a:buSzPts val="1400"/>
            </a:pPr>
            <a:r>
              <a:rPr lang="en-IN" sz="2800" b="1" dirty="0">
                <a:latin typeface="Baloo Bhai 2" pitchFamily="2" charset="0"/>
                <a:cs typeface="Baloo Bhai 2" pitchFamily="2" charset="0"/>
              </a:rPr>
              <a:t>Operational Level Problem</a:t>
            </a:r>
            <a:endParaRPr lang="en-IN" sz="2800" b="1" kern="50" dirty="0">
              <a:effectLst/>
              <a:latin typeface="Baloo Bhai 2" pitchFamily="2" charset="0"/>
              <a:ea typeface="SimSun" panose="02010600030101010101" pitchFamily="2" charset="-122"/>
              <a:cs typeface="Baloo Bhai 2" pitchFamily="2" charset="0"/>
            </a:endParaRPr>
          </a:p>
        </p:txBody>
      </p:sp>
      <p:sp>
        <p:nvSpPr>
          <p:cNvPr id="11" name="Subtitle 2">
            <a:extLst>
              <a:ext uri="{FF2B5EF4-FFF2-40B4-BE49-F238E27FC236}">
                <a16:creationId xmlns:a16="http://schemas.microsoft.com/office/drawing/2014/main" id="{D0417546-38B4-4251-A026-2E224ACEE08D}"/>
              </a:ext>
            </a:extLst>
          </p:cNvPr>
          <p:cNvSpPr>
            <a:spLocks noGrp="1"/>
          </p:cNvSpPr>
          <p:nvPr>
            <p:ph type="subTitle" idx="1"/>
          </p:nvPr>
        </p:nvSpPr>
        <p:spPr>
          <a:xfrm>
            <a:off x="555273" y="1435035"/>
            <a:ext cx="11081454" cy="5162804"/>
          </a:xfrm>
        </p:spPr>
        <p:txBody>
          <a:bodyPr>
            <a:normAutofit lnSpcReduction="10000"/>
          </a:bodyPr>
          <a:lstStyle/>
          <a:p>
            <a:r>
              <a:rPr lang="en-US" sz="2000" b="1" dirty="0">
                <a:latin typeface="Baloo Bhai 2" pitchFamily="2" charset="0"/>
                <a:cs typeface="Baloo Bhai 2" pitchFamily="2" charset="0"/>
              </a:rPr>
              <a:t>Vehicle Availability and Utilization</a:t>
            </a:r>
            <a:endParaRPr lang="en-US" sz="2000" dirty="0">
              <a:latin typeface="Baloo Bhai 2" pitchFamily="2" charset="0"/>
              <a:cs typeface="Baloo Bhai 2" pitchFamily="2" charset="0"/>
            </a:endParaRPr>
          </a:p>
          <a:p>
            <a:pPr marL="285750" indent="-285750">
              <a:buFont typeface="Arial" panose="020B0604020202020204" pitchFamily="34" charset="0"/>
              <a:buChar char="•"/>
            </a:pPr>
            <a:r>
              <a:rPr lang="en-US" sz="1700" b="1" cap="none" dirty="0">
                <a:latin typeface="Arial" panose="020B0604020202020204" pitchFamily="34" charset="0"/>
                <a:cs typeface="Arial" panose="020B0604020202020204" pitchFamily="34" charset="0"/>
              </a:rPr>
              <a:t>Fleet management</a:t>
            </a:r>
            <a:r>
              <a:rPr lang="en-US" sz="1700" cap="none" dirty="0">
                <a:latin typeface="Arial" panose="020B0604020202020204" pitchFamily="34" charset="0"/>
                <a:cs typeface="Arial" panose="020B0604020202020204" pitchFamily="34" charset="0"/>
              </a:rPr>
              <a:t>: inefficient management of the fleet can lead to overbooking or underutilization of vehicles.</a:t>
            </a:r>
          </a:p>
          <a:p>
            <a:pPr marL="285750" indent="-285750">
              <a:buFont typeface="Arial" panose="020B0604020202020204" pitchFamily="34" charset="0"/>
              <a:buChar char="•"/>
            </a:pPr>
            <a:r>
              <a:rPr lang="en-US" sz="1700" b="1" cap="none" dirty="0">
                <a:latin typeface="Arial" panose="020B0604020202020204" pitchFamily="34" charset="0"/>
                <a:cs typeface="Arial" panose="020B0604020202020204" pitchFamily="34" charset="0"/>
              </a:rPr>
              <a:t>Maintenance scheduling</a:t>
            </a:r>
            <a:r>
              <a:rPr lang="en-US" sz="1700" cap="none" dirty="0">
                <a:latin typeface="Arial" panose="020B0604020202020204" pitchFamily="34" charset="0"/>
                <a:cs typeface="Arial" panose="020B0604020202020204" pitchFamily="34" charset="0"/>
              </a:rPr>
              <a:t>: poorly scheduled maintenance can result in vehicle unavailability, impacting customer satisfaction and operational efficiency.</a:t>
            </a:r>
            <a:r>
              <a:rPr lang="en-US" sz="1600" cap="none" dirty="0">
                <a:latin typeface="Arial" panose="020B0604020202020204" pitchFamily="34" charset="0"/>
                <a:cs typeface="Arial" panose="020B0604020202020204" pitchFamily="34" charset="0"/>
              </a:rPr>
              <a:t>		</a:t>
            </a:r>
          </a:p>
          <a:p>
            <a:r>
              <a:rPr lang="en-US" sz="1600" cap="none" dirty="0">
                <a:latin typeface="Arial" panose="020B0604020202020204" pitchFamily="34" charset="0"/>
                <a:cs typeface="Arial" panose="020B0604020202020204" pitchFamily="34" charset="0"/>
              </a:rPr>
              <a:t>	</a:t>
            </a:r>
          </a:p>
          <a:p>
            <a:r>
              <a:rPr lang="en-US" sz="2000" b="1" dirty="0">
                <a:latin typeface="Baloo Bhai 2" pitchFamily="2" charset="0"/>
                <a:cs typeface="Baloo Bhai 2" pitchFamily="2" charset="0"/>
              </a:rPr>
              <a:t>Customer Service</a:t>
            </a:r>
            <a:endParaRPr lang="en-US" sz="2000" dirty="0">
              <a:latin typeface="Baloo Bhai 2" pitchFamily="2" charset="0"/>
              <a:cs typeface="Baloo Bhai 2" pitchFamily="2" charset="0"/>
            </a:endParaRPr>
          </a:p>
          <a:p>
            <a:pPr marL="285750" indent="-285750">
              <a:buFont typeface="Arial" panose="020B0604020202020204" pitchFamily="34" charset="0"/>
              <a:buChar char="•"/>
            </a:pPr>
            <a:r>
              <a:rPr lang="en-US" sz="1600" b="1" cap="none" dirty="0">
                <a:latin typeface="Arial" panose="020B0604020202020204" pitchFamily="34" charset="0"/>
                <a:cs typeface="Arial" panose="020B0604020202020204" pitchFamily="34" charset="0"/>
              </a:rPr>
              <a:t>Support response time</a:t>
            </a:r>
            <a:r>
              <a:rPr lang="en-US" sz="1600" cap="none" dirty="0">
                <a:latin typeface="Arial" panose="020B0604020202020204" pitchFamily="34" charset="0"/>
                <a:cs typeface="Arial" panose="020B0604020202020204" pitchFamily="34" charset="0"/>
              </a:rPr>
              <a:t>: delays in responding to customer inquiries and resolving issues can negatively impact the customer experience.</a:t>
            </a:r>
          </a:p>
          <a:p>
            <a:pPr marL="285750" indent="-285750">
              <a:buFont typeface="Arial" panose="020B0604020202020204" pitchFamily="34" charset="0"/>
              <a:buChar char="•"/>
            </a:pPr>
            <a:r>
              <a:rPr lang="en-US" sz="1600" b="1" cap="none" dirty="0">
                <a:latin typeface="Arial" panose="020B0604020202020204" pitchFamily="34" charset="0"/>
                <a:cs typeface="Arial" panose="020B0604020202020204" pitchFamily="34" charset="0"/>
              </a:rPr>
              <a:t>Complaint resolution</a:t>
            </a:r>
            <a:r>
              <a:rPr lang="en-US" sz="1600" cap="none" dirty="0">
                <a:latin typeface="Arial" panose="020B0604020202020204" pitchFamily="34" charset="0"/>
                <a:cs typeface="Arial" panose="020B0604020202020204" pitchFamily="34" charset="0"/>
              </a:rPr>
              <a:t>: inadequate processes for handling complaints and feedback can lead to unresolved customer issues and a bad reputation.</a:t>
            </a:r>
          </a:p>
          <a:p>
            <a:pPr marL="285750" indent="-285750">
              <a:buFont typeface="Arial" panose="020B0604020202020204" pitchFamily="34" charset="0"/>
              <a:buChar char="•"/>
            </a:pPr>
            <a:endParaRPr lang="en-US" sz="1600" cap="none" dirty="0">
              <a:latin typeface="Arial" panose="020B0604020202020204" pitchFamily="34" charset="0"/>
              <a:cs typeface="Arial" panose="020B0604020202020204" pitchFamily="34" charset="0"/>
            </a:endParaRPr>
          </a:p>
          <a:p>
            <a:r>
              <a:rPr lang="en-US" sz="2000" b="1" dirty="0">
                <a:latin typeface="Baloo Bhai 2" pitchFamily="2" charset="0"/>
                <a:cs typeface="Baloo Bhai 2" pitchFamily="2" charset="0"/>
              </a:rPr>
              <a:t>Logistics and Coordination</a:t>
            </a:r>
            <a:endParaRPr lang="en-US" sz="2000" dirty="0">
              <a:latin typeface="Baloo Bhai 2" pitchFamily="2" charset="0"/>
              <a:cs typeface="Baloo Bhai 2" pitchFamily="2" charset="0"/>
            </a:endParaRPr>
          </a:p>
          <a:p>
            <a:pPr marL="285750" indent="-285750">
              <a:buFont typeface="Arial" panose="020B0604020202020204" pitchFamily="34" charset="0"/>
              <a:buChar char="•"/>
            </a:pPr>
            <a:r>
              <a:rPr lang="en-US" sz="1600" b="1" cap="none" dirty="0">
                <a:latin typeface="Arial" panose="020B0604020202020204" pitchFamily="34" charset="0"/>
                <a:cs typeface="Arial" panose="020B0604020202020204" pitchFamily="34" charset="0"/>
              </a:rPr>
              <a:t>Pickup and drop-off coordination</a:t>
            </a:r>
            <a:r>
              <a:rPr lang="en-US" sz="1600" cap="none" dirty="0">
                <a:latin typeface="Arial" panose="020B0604020202020204" pitchFamily="34" charset="0"/>
                <a:cs typeface="Arial" panose="020B0604020202020204" pitchFamily="34" charset="0"/>
              </a:rPr>
              <a:t>: poor coordination of vehicle pickups and drop-offs can lead to delays and customer dissatisfaction.</a:t>
            </a:r>
          </a:p>
          <a:p>
            <a:pPr marL="285750" indent="-285750">
              <a:buFont typeface="Arial" panose="020B0604020202020204" pitchFamily="34" charset="0"/>
              <a:buChar char="•"/>
            </a:pPr>
            <a:r>
              <a:rPr lang="en-US" sz="1600" b="1" cap="none" dirty="0">
                <a:latin typeface="Arial" panose="020B0604020202020204" pitchFamily="34" charset="0"/>
                <a:cs typeface="Arial" panose="020B0604020202020204" pitchFamily="34" charset="0"/>
              </a:rPr>
              <a:t>Route planning</a:t>
            </a:r>
            <a:r>
              <a:rPr lang="en-US" sz="1600" cap="none" dirty="0">
                <a:latin typeface="Arial" panose="020B0604020202020204" pitchFamily="34" charset="0"/>
                <a:cs typeface="Arial" panose="020B0604020202020204" pitchFamily="34" charset="0"/>
              </a:rPr>
              <a:t>: inefficient route planning for vehicle delivery and retrieval can increase operational costs and time.</a:t>
            </a:r>
          </a:p>
          <a:p>
            <a:pPr marL="285750" indent="-285750">
              <a:buFont typeface="Arial" panose="020B0604020202020204" pitchFamily="34" charset="0"/>
              <a:buChar char="•"/>
            </a:pPr>
            <a:endParaRPr lang="en-US" sz="1600" cap="none"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cap="none"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cap="none" dirty="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endParaRPr lang="en-IN" sz="2000" kern="50" cap="none" dirty="0">
              <a:solidFill>
                <a:srgbClr val="000000"/>
              </a:solidFill>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endParaRPr lang="en-IN" sz="2000" kern="50" cap="none" dirty="0">
              <a:solidFill>
                <a:srgbClr val="000000"/>
              </a:solidFill>
              <a:latin typeface="Arial" panose="020B0604020202020204" pitchFamily="34" charset="0"/>
              <a:ea typeface="SimSun" panose="02010600030101010101" pitchFamily="2" charset="-122"/>
              <a:cs typeface="Arial" panose="020B0604020202020204" pitchFamily="34" charset="0"/>
            </a:endParaRPr>
          </a:p>
          <a:p>
            <a:pPr marL="342900" indent="-342900" algn="just">
              <a:lnSpc>
                <a:spcPct val="150000"/>
              </a:lnSpc>
              <a:buFont typeface="Arial" panose="020B0604020202020204" pitchFamily="34" charset="0"/>
              <a:buChar char="•"/>
            </a:pPr>
            <a:endParaRPr lang="en-US" sz="2000" cap="none" dirty="0">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16C466B6-7A03-4037-B003-95A986B46FAF}"/>
              </a:ext>
            </a:extLst>
          </p:cNvPr>
          <p:cNvGrpSpPr/>
          <p:nvPr/>
        </p:nvGrpSpPr>
        <p:grpSpPr>
          <a:xfrm>
            <a:off x="0" y="0"/>
            <a:ext cx="12192001" cy="6748530"/>
            <a:chOff x="0" y="0"/>
            <a:chExt cx="12192001" cy="6748530"/>
          </a:xfrm>
        </p:grpSpPr>
        <p:sp>
          <p:nvSpPr>
            <p:cNvPr id="7" name="Rectangle 6">
              <a:extLst>
                <a:ext uri="{FF2B5EF4-FFF2-40B4-BE49-F238E27FC236}">
                  <a16:creationId xmlns:a16="http://schemas.microsoft.com/office/drawing/2014/main" id="{C7863BFA-1BF4-4219-AD67-4FB7AE133A02}"/>
                </a:ext>
              </a:extLst>
            </p:cNvPr>
            <p:cNvSpPr/>
            <p:nvPr/>
          </p:nvSpPr>
          <p:spPr>
            <a:xfrm>
              <a:off x="167425" y="276896"/>
              <a:ext cx="11861443" cy="6471634"/>
            </a:xfrm>
            <a:prstGeom prst="rect">
              <a:avLst/>
            </a:prstGeom>
            <a:noFill/>
            <a:ln>
              <a:solidFill>
                <a:schemeClr val="tx1"/>
              </a:solidFill>
              <a:extLst>
                <a:ext uri="{C807C97D-BFC1-408E-A445-0C87EB9F89A2}">
                  <ask:lineSketchStyleProps xmlns:ask="http://schemas.microsoft.com/office/drawing/2018/sketchyshapes" sd="1219033472">
                    <a:custGeom>
                      <a:avLst/>
                      <a:gdLst>
                        <a:gd name="connsiteX0" fmla="*/ 0 w 11861443"/>
                        <a:gd name="connsiteY0" fmla="*/ 0 h 6471634"/>
                        <a:gd name="connsiteX1" fmla="*/ 579118 w 11861443"/>
                        <a:gd name="connsiteY1" fmla="*/ 0 h 6471634"/>
                        <a:gd name="connsiteX2" fmla="*/ 921006 w 11861443"/>
                        <a:gd name="connsiteY2" fmla="*/ 0 h 6471634"/>
                        <a:gd name="connsiteX3" fmla="*/ 1855967 w 11861443"/>
                        <a:gd name="connsiteY3" fmla="*/ 0 h 6471634"/>
                        <a:gd name="connsiteX4" fmla="*/ 2435084 w 11861443"/>
                        <a:gd name="connsiteY4" fmla="*/ 0 h 6471634"/>
                        <a:gd name="connsiteX5" fmla="*/ 3014202 w 11861443"/>
                        <a:gd name="connsiteY5" fmla="*/ 0 h 6471634"/>
                        <a:gd name="connsiteX6" fmla="*/ 3949163 w 11861443"/>
                        <a:gd name="connsiteY6" fmla="*/ 0 h 6471634"/>
                        <a:gd name="connsiteX7" fmla="*/ 4409666 w 11861443"/>
                        <a:gd name="connsiteY7" fmla="*/ 0 h 6471634"/>
                        <a:gd name="connsiteX8" fmla="*/ 5344627 w 11861443"/>
                        <a:gd name="connsiteY8" fmla="*/ 0 h 6471634"/>
                        <a:gd name="connsiteX9" fmla="*/ 6279587 w 11861443"/>
                        <a:gd name="connsiteY9" fmla="*/ 0 h 6471634"/>
                        <a:gd name="connsiteX10" fmla="*/ 6977319 w 11861443"/>
                        <a:gd name="connsiteY10" fmla="*/ 0 h 6471634"/>
                        <a:gd name="connsiteX11" fmla="*/ 7912280 w 11861443"/>
                        <a:gd name="connsiteY11" fmla="*/ 0 h 6471634"/>
                        <a:gd name="connsiteX12" fmla="*/ 8491398 w 11861443"/>
                        <a:gd name="connsiteY12" fmla="*/ 0 h 6471634"/>
                        <a:gd name="connsiteX13" fmla="*/ 9070515 w 11861443"/>
                        <a:gd name="connsiteY13" fmla="*/ 0 h 6471634"/>
                        <a:gd name="connsiteX14" fmla="*/ 9886862 w 11861443"/>
                        <a:gd name="connsiteY14" fmla="*/ 0 h 6471634"/>
                        <a:gd name="connsiteX15" fmla="*/ 10465979 w 11861443"/>
                        <a:gd name="connsiteY15" fmla="*/ 0 h 6471634"/>
                        <a:gd name="connsiteX16" fmla="*/ 11861443 w 11861443"/>
                        <a:gd name="connsiteY16" fmla="*/ 0 h 6471634"/>
                        <a:gd name="connsiteX17" fmla="*/ 11861443 w 11861443"/>
                        <a:gd name="connsiteY17" fmla="*/ 776596 h 6471634"/>
                        <a:gd name="connsiteX18" fmla="*/ 11861443 w 11861443"/>
                        <a:gd name="connsiteY18" fmla="*/ 1488476 h 6471634"/>
                        <a:gd name="connsiteX19" fmla="*/ 11861443 w 11861443"/>
                        <a:gd name="connsiteY19" fmla="*/ 2200356 h 6471634"/>
                        <a:gd name="connsiteX20" fmla="*/ 11861443 w 11861443"/>
                        <a:gd name="connsiteY20" fmla="*/ 2653370 h 6471634"/>
                        <a:gd name="connsiteX21" fmla="*/ 11861443 w 11861443"/>
                        <a:gd name="connsiteY21" fmla="*/ 3171101 h 6471634"/>
                        <a:gd name="connsiteX22" fmla="*/ 11861443 w 11861443"/>
                        <a:gd name="connsiteY22" fmla="*/ 3882980 h 6471634"/>
                        <a:gd name="connsiteX23" fmla="*/ 11861443 w 11861443"/>
                        <a:gd name="connsiteY23" fmla="*/ 4465427 h 6471634"/>
                        <a:gd name="connsiteX24" fmla="*/ 11861443 w 11861443"/>
                        <a:gd name="connsiteY24" fmla="*/ 4983158 h 6471634"/>
                        <a:gd name="connsiteX25" fmla="*/ 11861443 w 11861443"/>
                        <a:gd name="connsiteY25" fmla="*/ 5695038 h 6471634"/>
                        <a:gd name="connsiteX26" fmla="*/ 11861443 w 11861443"/>
                        <a:gd name="connsiteY26" fmla="*/ 6471634 h 6471634"/>
                        <a:gd name="connsiteX27" fmla="*/ 11163711 w 11861443"/>
                        <a:gd name="connsiteY27" fmla="*/ 6471634 h 6471634"/>
                        <a:gd name="connsiteX28" fmla="*/ 10703208 w 11861443"/>
                        <a:gd name="connsiteY28" fmla="*/ 6471634 h 6471634"/>
                        <a:gd name="connsiteX29" fmla="*/ 9886862 w 11861443"/>
                        <a:gd name="connsiteY29" fmla="*/ 6471634 h 6471634"/>
                        <a:gd name="connsiteX30" fmla="*/ 9426359 w 11861443"/>
                        <a:gd name="connsiteY30" fmla="*/ 6471634 h 6471634"/>
                        <a:gd name="connsiteX31" fmla="*/ 8610012 w 11861443"/>
                        <a:gd name="connsiteY31" fmla="*/ 6471634 h 6471634"/>
                        <a:gd name="connsiteX32" fmla="*/ 8268124 w 11861443"/>
                        <a:gd name="connsiteY32" fmla="*/ 6471634 h 6471634"/>
                        <a:gd name="connsiteX33" fmla="*/ 7451777 w 11861443"/>
                        <a:gd name="connsiteY33" fmla="*/ 6471634 h 6471634"/>
                        <a:gd name="connsiteX34" fmla="*/ 6991274 w 11861443"/>
                        <a:gd name="connsiteY34" fmla="*/ 6471634 h 6471634"/>
                        <a:gd name="connsiteX35" fmla="*/ 6649385 w 11861443"/>
                        <a:gd name="connsiteY35" fmla="*/ 6471634 h 6471634"/>
                        <a:gd name="connsiteX36" fmla="*/ 6188882 w 11861443"/>
                        <a:gd name="connsiteY36" fmla="*/ 6471634 h 6471634"/>
                        <a:gd name="connsiteX37" fmla="*/ 5372536 w 11861443"/>
                        <a:gd name="connsiteY37" fmla="*/ 6471634 h 6471634"/>
                        <a:gd name="connsiteX38" fmla="*/ 4912033 w 11861443"/>
                        <a:gd name="connsiteY38" fmla="*/ 6471634 h 6471634"/>
                        <a:gd name="connsiteX39" fmla="*/ 4570144 w 11861443"/>
                        <a:gd name="connsiteY39" fmla="*/ 6471634 h 6471634"/>
                        <a:gd name="connsiteX40" fmla="*/ 4109641 w 11861443"/>
                        <a:gd name="connsiteY40" fmla="*/ 6471634 h 6471634"/>
                        <a:gd name="connsiteX41" fmla="*/ 3530524 w 11861443"/>
                        <a:gd name="connsiteY41" fmla="*/ 6471634 h 6471634"/>
                        <a:gd name="connsiteX42" fmla="*/ 2832792 w 11861443"/>
                        <a:gd name="connsiteY42" fmla="*/ 6471634 h 6471634"/>
                        <a:gd name="connsiteX43" fmla="*/ 2372289 w 11861443"/>
                        <a:gd name="connsiteY43" fmla="*/ 6471634 h 6471634"/>
                        <a:gd name="connsiteX44" fmla="*/ 1437328 w 11861443"/>
                        <a:gd name="connsiteY44" fmla="*/ 6471634 h 6471634"/>
                        <a:gd name="connsiteX45" fmla="*/ 739596 w 11861443"/>
                        <a:gd name="connsiteY45" fmla="*/ 6471634 h 6471634"/>
                        <a:gd name="connsiteX46" fmla="*/ 0 w 11861443"/>
                        <a:gd name="connsiteY46" fmla="*/ 6471634 h 6471634"/>
                        <a:gd name="connsiteX47" fmla="*/ 0 w 11861443"/>
                        <a:gd name="connsiteY47" fmla="*/ 5759754 h 6471634"/>
                        <a:gd name="connsiteX48" fmla="*/ 0 w 11861443"/>
                        <a:gd name="connsiteY48" fmla="*/ 5112591 h 6471634"/>
                        <a:gd name="connsiteX49" fmla="*/ 0 w 11861443"/>
                        <a:gd name="connsiteY49" fmla="*/ 4530144 h 6471634"/>
                        <a:gd name="connsiteX50" fmla="*/ 0 w 11861443"/>
                        <a:gd name="connsiteY50" fmla="*/ 3818264 h 6471634"/>
                        <a:gd name="connsiteX51" fmla="*/ 0 w 11861443"/>
                        <a:gd name="connsiteY51" fmla="*/ 3171101 h 6471634"/>
                        <a:gd name="connsiteX52" fmla="*/ 0 w 11861443"/>
                        <a:gd name="connsiteY52" fmla="*/ 2394505 h 6471634"/>
                        <a:gd name="connsiteX53" fmla="*/ 0 w 11861443"/>
                        <a:gd name="connsiteY53" fmla="*/ 1617909 h 6471634"/>
                        <a:gd name="connsiteX54" fmla="*/ 0 w 11861443"/>
                        <a:gd name="connsiteY54" fmla="*/ 906029 h 6471634"/>
                        <a:gd name="connsiteX55" fmla="*/ 0 w 11861443"/>
                        <a:gd name="connsiteY55" fmla="*/ 0 h 647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861443" h="6471634" extrusionOk="0">
                          <a:moveTo>
                            <a:pt x="0" y="0"/>
                          </a:moveTo>
                          <a:cubicBezTo>
                            <a:pt x="263380" y="4506"/>
                            <a:pt x="454741" y="6161"/>
                            <a:pt x="579118" y="0"/>
                          </a:cubicBezTo>
                          <a:cubicBezTo>
                            <a:pt x="703495" y="-6161"/>
                            <a:pt x="792753" y="-45"/>
                            <a:pt x="921006" y="0"/>
                          </a:cubicBezTo>
                          <a:cubicBezTo>
                            <a:pt x="1049259" y="45"/>
                            <a:pt x="1473776" y="-23214"/>
                            <a:pt x="1855967" y="0"/>
                          </a:cubicBezTo>
                          <a:cubicBezTo>
                            <a:pt x="2238158" y="23214"/>
                            <a:pt x="2247132" y="5104"/>
                            <a:pt x="2435084" y="0"/>
                          </a:cubicBezTo>
                          <a:cubicBezTo>
                            <a:pt x="2623036" y="-5104"/>
                            <a:pt x="2879604" y="28245"/>
                            <a:pt x="3014202" y="0"/>
                          </a:cubicBezTo>
                          <a:cubicBezTo>
                            <a:pt x="3148800" y="-28245"/>
                            <a:pt x="3706563" y="-41440"/>
                            <a:pt x="3949163" y="0"/>
                          </a:cubicBezTo>
                          <a:cubicBezTo>
                            <a:pt x="4191763" y="41440"/>
                            <a:pt x="4260470" y="20553"/>
                            <a:pt x="4409666" y="0"/>
                          </a:cubicBezTo>
                          <a:cubicBezTo>
                            <a:pt x="4558862" y="-20553"/>
                            <a:pt x="4908339" y="20035"/>
                            <a:pt x="5344627" y="0"/>
                          </a:cubicBezTo>
                          <a:cubicBezTo>
                            <a:pt x="5780915" y="-20035"/>
                            <a:pt x="5864242" y="39185"/>
                            <a:pt x="6279587" y="0"/>
                          </a:cubicBezTo>
                          <a:cubicBezTo>
                            <a:pt x="6694932" y="-39185"/>
                            <a:pt x="6682568" y="-13416"/>
                            <a:pt x="6977319" y="0"/>
                          </a:cubicBezTo>
                          <a:cubicBezTo>
                            <a:pt x="7272070" y="13416"/>
                            <a:pt x="7652572" y="-6521"/>
                            <a:pt x="7912280" y="0"/>
                          </a:cubicBezTo>
                          <a:cubicBezTo>
                            <a:pt x="8171988" y="6521"/>
                            <a:pt x="8325998" y="-3551"/>
                            <a:pt x="8491398" y="0"/>
                          </a:cubicBezTo>
                          <a:cubicBezTo>
                            <a:pt x="8656798" y="3551"/>
                            <a:pt x="8889208" y="26419"/>
                            <a:pt x="9070515" y="0"/>
                          </a:cubicBezTo>
                          <a:cubicBezTo>
                            <a:pt x="9251822" y="-26419"/>
                            <a:pt x="9483322" y="-28746"/>
                            <a:pt x="9886862" y="0"/>
                          </a:cubicBezTo>
                          <a:cubicBezTo>
                            <a:pt x="10290402" y="28746"/>
                            <a:pt x="10321727" y="-3162"/>
                            <a:pt x="10465979" y="0"/>
                          </a:cubicBezTo>
                          <a:cubicBezTo>
                            <a:pt x="10610231" y="3162"/>
                            <a:pt x="11164280" y="-59688"/>
                            <a:pt x="11861443" y="0"/>
                          </a:cubicBezTo>
                          <a:cubicBezTo>
                            <a:pt x="11884310" y="234834"/>
                            <a:pt x="11893980" y="486805"/>
                            <a:pt x="11861443" y="776596"/>
                          </a:cubicBezTo>
                          <a:cubicBezTo>
                            <a:pt x="11828906" y="1066387"/>
                            <a:pt x="11833044" y="1194366"/>
                            <a:pt x="11861443" y="1488476"/>
                          </a:cubicBezTo>
                          <a:cubicBezTo>
                            <a:pt x="11889842" y="1782586"/>
                            <a:pt x="11891933" y="2029271"/>
                            <a:pt x="11861443" y="2200356"/>
                          </a:cubicBezTo>
                          <a:cubicBezTo>
                            <a:pt x="11830953" y="2371441"/>
                            <a:pt x="11852243" y="2497416"/>
                            <a:pt x="11861443" y="2653370"/>
                          </a:cubicBezTo>
                          <a:cubicBezTo>
                            <a:pt x="11870643" y="2809324"/>
                            <a:pt x="11857837" y="3006176"/>
                            <a:pt x="11861443" y="3171101"/>
                          </a:cubicBezTo>
                          <a:cubicBezTo>
                            <a:pt x="11865049" y="3336026"/>
                            <a:pt x="11883264" y="3674644"/>
                            <a:pt x="11861443" y="3882980"/>
                          </a:cubicBezTo>
                          <a:cubicBezTo>
                            <a:pt x="11839622" y="4091316"/>
                            <a:pt x="11863877" y="4280813"/>
                            <a:pt x="11861443" y="4465427"/>
                          </a:cubicBezTo>
                          <a:cubicBezTo>
                            <a:pt x="11859009" y="4650041"/>
                            <a:pt x="11870551" y="4844945"/>
                            <a:pt x="11861443" y="4983158"/>
                          </a:cubicBezTo>
                          <a:cubicBezTo>
                            <a:pt x="11852335" y="5121371"/>
                            <a:pt x="11840965" y="5382132"/>
                            <a:pt x="11861443" y="5695038"/>
                          </a:cubicBezTo>
                          <a:cubicBezTo>
                            <a:pt x="11881921" y="6007944"/>
                            <a:pt x="11845764" y="6182191"/>
                            <a:pt x="11861443" y="6471634"/>
                          </a:cubicBezTo>
                          <a:cubicBezTo>
                            <a:pt x="11537164" y="6471222"/>
                            <a:pt x="11487255" y="6467647"/>
                            <a:pt x="11163711" y="6471634"/>
                          </a:cubicBezTo>
                          <a:cubicBezTo>
                            <a:pt x="10840167" y="6475621"/>
                            <a:pt x="10848052" y="6473033"/>
                            <a:pt x="10703208" y="6471634"/>
                          </a:cubicBezTo>
                          <a:cubicBezTo>
                            <a:pt x="10558364" y="6470235"/>
                            <a:pt x="10116199" y="6436118"/>
                            <a:pt x="9886862" y="6471634"/>
                          </a:cubicBezTo>
                          <a:cubicBezTo>
                            <a:pt x="9657525" y="6507150"/>
                            <a:pt x="9532384" y="6491989"/>
                            <a:pt x="9426359" y="6471634"/>
                          </a:cubicBezTo>
                          <a:cubicBezTo>
                            <a:pt x="9320334" y="6451279"/>
                            <a:pt x="8952854" y="6453073"/>
                            <a:pt x="8610012" y="6471634"/>
                          </a:cubicBezTo>
                          <a:cubicBezTo>
                            <a:pt x="8267170" y="6490195"/>
                            <a:pt x="8411762" y="6467984"/>
                            <a:pt x="8268124" y="6471634"/>
                          </a:cubicBezTo>
                          <a:cubicBezTo>
                            <a:pt x="8124486" y="6475284"/>
                            <a:pt x="7779172" y="6447570"/>
                            <a:pt x="7451777" y="6471634"/>
                          </a:cubicBezTo>
                          <a:cubicBezTo>
                            <a:pt x="7124382" y="6495698"/>
                            <a:pt x="7173915" y="6463390"/>
                            <a:pt x="6991274" y="6471634"/>
                          </a:cubicBezTo>
                          <a:cubicBezTo>
                            <a:pt x="6808633" y="6479878"/>
                            <a:pt x="6811912" y="6480064"/>
                            <a:pt x="6649385" y="6471634"/>
                          </a:cubicBezTo>
                          <a:cubicBezTo>
                            <a:pt x="6486858" y="6463204"/>
                            <a:pt x="6394773" y="6493480"/>
                            <a:pt x="6188882" y="6471634"/>
                          </a:cubicBezTo>
                          <a:cubicBezTo>
                            <a:pt x="5982991" y="6449788"/>
                            <a:pt x="5776768" y="6496481"/>
                            <a:pt x="5372536" y="6471634"/>
                          </a:cubicBezTo>
                          <a:cubicBezTo>
                            <a:pt x="4968304" y="6446787"/>
                            <a:pt x="5070671" y="6493402"/>
                            <a:pt x="4912033" y="6471634"/>
                          </a:cubicBezTo>
                          <a:cubicBezTo>
                            <a:pt x="4753395" y="6449866"/>
                            <a:pt x="4731990" y="6482010"/>
                            <a:pt x="4570144" y="6471634"/>
                          </a:cubicBezTo>
                          <a:cubicBezTo>
                            <a:pt x="4408298" y="6461258"/>
                            <a:pt x="4242477" y="6483334"/>
                            <a:pt x="4109641" y="6471634"/>
                          </a:cubicBezTo>
                          <a:cubicBezTo>
                            <a:pt x="3976805" y="6459934"/>
                            <a:pt x="3750506" y="6496751"/>
                            <a:pt x="3530524" y="6471634"/>
                          </a:cubicBezTo>
                          <a:cubicBezTo>
                            <a:pt x="3310542" y="6446517"/>
                            <a:pt x="3058686" y="6481489"/>
                            <a:pt x="2832792" y="6471634"/>
                          </a:cubicBezTo>
                          <a:cubicBezTo>
                            <a:pt x="2606898" y="6461779"/>
                            <a:pt x="2466982" y="6476231"/>
                            <a:pt x="2372289" y="6471634"/>
                          </a:cubicBezTo>
                          <a:cubicBezTo>
                            <a:pt x="2277596" y="6467037"/>
                            <a:pt x="1658388" y="6477164"/>
                            <a:pt x="1437328" y="6471634"/>
                          </a:cubicBezTo>
                          <a:cubicBezTo>
                            <a:pt x="1216268" y="6466104"/>
                            <a:pt x="1027943" y="6484822"/>
                            <a:pt x="739596" y="6471634"/>
                          </a:cubicBezTo>
                          <a:cubicBezTo>
                            <a:pt x="451249" y="6458446"/>
                            <a:pt x="359056" y="6481832"/>
                            <a:pt x="0" y="6471634"/>
                          </a:cubicBezTo>
                          <a:cubicBezTo>
                            <a:pt x="-629" y="6252798"/>
                            <a:pt x="28301" y="6008666"/>
                            <a:pt x="0" y="5759754"/>
                          </a:cubicBezTo>
                          <a:cubicBezTo>
                            <a:pt x="-28301" y="5510842"/>
                            <a:pt x="14814" y="5242398"/>
                            <a:pt x="0" y="5112591"/>
                          </a:cubicBezTo>
                          <a:cubicBezTo>
                            <a:pt x="-14814" y="4982784"/>
                            <a:pt x="11897" y="4777093"/>
                            <a:pt x="0" y="4530144"/>
                          </a:cubicBezTo>
                          <a:cubicBezTo>
                            <a:pt x="-11897" y="4283195"/>
                            <a:pt x="-12119" y="4029844"/>
                            <a:pt x="0" y="3818264"/>
                          </a:cubicBezTo>
                          <a:cubicBezTo>
                            <a:pt x="12119" y="3606684"/>
                            <a:pt x="-28032" y="3328989"/>
                            <a:pt x="0" y="3171101"/>
                          </a:cubicBezTo>
                          <a:cubicBezTo>
                            <a:pt x="28032" y="3013213"/>
                            <a:pt x="-19097" y="2778196"/>
                            <a:pt x="0" y="2394505"/>
                          </a:cubicBezTo>
                          <a:cubicBezTo>
                            <a:pt x="19097" y="2010814"/>
                            <a:pt x="21261" y="1843422"/>
                            <a:pt x="0" y="1617909"/>
                          </a:cubicBezTo>
                          <a:cubicBezTo>
                            <a:pt x="-21261" y="1392396"/>
                            <a:pt x="12481" y="1244902"/>
                            <a:pt x="0" y="906029"/>
                          </a:cubicBezTo>
                          <a:cubicBezTo>
                            <a:pt x="-12481" y="567156"/>
                            <a:pt x="16800" y="345301"/>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1397633-7FCE-4755-92E7-5FA7101AF6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61124" cy="761124"/>
            </a:xfrm>
            <a:prstGeom prst="rect">
              <a:avLst/>
            </a:prstGeom>
          </p:spPr>
        </p:pic>
        <p:pic>
          <p:nvPicPr>
            <p:cNvPr id="9" name="Picture 8">
              <a:extLst>
                <a:ext uri="{FF2B5EF4-FFF2-40B4-BE49-F238E27FC236}">
                  <a16:creationId xmlns:a16="http://schemas.microsoft.com/office/drawing/2014/main" id="{D78F4E6F-4D79-4CE3-B125-D3BC48AA3B2A}"/>
                </a:ext>
              </a:extLst>
            </p:cNvPr>
            <p:cNvPicPr>
              <a:picLocks noChangeAspect="1"/>
            </p:cNvPicPr>
            <p:nvPr/>
          </p:nvPicPr>
          <p:blipFill rotWithShape="1">
            <a:blip r:embed="rId3">
              <a:extLst>
                <a:ext uri="{28A0092B-C50C-407E-A947-70E740481C1C}">
                  <a14:useLocalDpi xmlns:a14="http://schemas.microsoft.com/office/drawing/2010/main" val="0"/>
                </a:ext>
              </a:extLst>
            </a:blip>
            <a:srcRect l="13245" t="8450" r="18203" b="37119"/>
            <a:stretch/>
          </p:blipFill>
          <p:spPr>
            <a:xfrm>
              <a:off x="11387139" y="0"/>
              <a:ext cx="804862" cy="761124"/>
            </a:xfrm>
            <a:prstGeom prst="rect">
              <a:avLst/>
            </a:prstGeom>
          </p:spPr>
        </p:pic>
      </p:grpSp>
    </p:spTree>
    <p:extLst>
      <p:ext uri="{BB962C8B-B14F-4D97-AF65-F5344CB8AC3E}">
        <p14:creationId xmlns:p14="http://schemas.microsoft.com/office/powerpoint/2010/main" val="1377340703"/>
      </p:ext>
    </p:extLst>
  </p:cSld>
  <p:clrMapOvr>
    <a:masterClrMapping/>
  </p:clrMapOvr>
</p:sld>
</file>

<file path=ppt/theme/theme1.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
  <TotalTime>1675</TotalTime>
  <Words>1663</Words>
  <Application>Microsoft Office PowerPoint</Application>
  <PresentationFormat>Widescreen</PresentationFormat>
  <Paragraphs>199</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MT</vt:lpstr>
      <vt:lpstr>Baloo Bhai 2</vt:lpstr>
      <vt:lpstr>Century Gothic</vt:lpstr>
      <vt:lpstr>Elephant</vt:lpstr>
      <vt:lpstr>Fontleroy Brown NF</vt:lpstr>
      <vt:lpstr>SegoeUIVariable</vt:lpstr>
      <vt:lpstr>Sitka Small Semibold</vt:lpstr>
      <vt:lpstr>BrushVTI</vt:lpstr>
      <vt:lpstr>DrivePulse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DrivePulse</dc:title>
  <dc:creator>Ayush Chhodvadiya</dc:creator>
  <cp:lastModifiedBy>Ayush Chhodvadiya</cp:lastModifiedBy>
  <cp:revision>38</cp:revision>
  <dcterms:created xsi:type="dcterms:W3CDTF">2024-07-10T13:49:56Z</dcterms:created>
  <dcterms:modified xsi:type="dcterms:W3CDTF">2024-07-26T04:22:46Z</dcterms:modified>
</cp:coreProperties>
</file>