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74" d="100"/>
          <a:sy n="74" d="100"/>
        </p:scale>
        <p:origin x="2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7/11/2024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7/11/2024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42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7/11/2024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30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7/11/2024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69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7/11/2024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26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7/11/2024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5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7/11/2024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23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7/11/2024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31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7/11/2024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87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7/11/2024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8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7/11/2024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7/11/2024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377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7/11/2024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E090FC-D7BE-4D23-8E69-F9AF9EB96C1A}"/>
              </a:ext>
            </a:extLst>
          </p:cNvPr>
          <p:cNvSpPr/>
          <p:nvPr/>
        </p:nvSpPr>
        <p:spPr>
          <a:xfrm>
            <a:off x="167425" y="276896"/>
            <a:ext cx="11861443" cy="6471634"/>
          </a:xfrm>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no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0249BC0-B36C-4362-8FFF-53AFD0EDCFB6}"/>
              </a:ext>
            </a:extLst>
          </p:cNvPr>
          <p:cNvSpPr>
            <a:spLocks noGrp="1"/>
          </p:cNvSpPr>
          <p:nvPr>
            <p:ph type="ctrTitle"/>
          </p:nvPr>
        </p:nvSpPr>
        <p:spPr>
          <a:xfrm>
            <a:off x="586805" y="5222898"/>
            <a:ext cx="3977640" cy="888127"/>
          </a:xfrm>
        </p:spPr>
        <p:txBody>
          <a:bodyPr/>
          <a:lstStyle/>
          <a:p>
            <a:r>
              <a:rPr lang="en-IN" dirty="0" err="1">
                <a:latin typeface="Baloo Bhai 2 ExtraBold" pitchFamily="2" charset="0"/>
                <a:cs typeface="Baloo Bhai 2 ExtraBold" pitchFamily="2" charset="0"/>
              </a:rPr>
              <a:t>DrivePulse</a:t>
            </a:r>
            <a:endParaRPr lang="en-IN" dirty="0">
              <a:latin typeface="Baloo Bhai 2 ExtraBold" pitchFamily="2" charset="0"/>
              <a:cs typeface="Baloo Bhai 2 ExtraBold" pitchFamily="2" charset="0"/>
            </a:endParaRPr>
          </a:p>
        </p:txBody>
      </p:sp>
      <p:sp>
        <p:nvSpPr>
          <p:cNvPr id="3" name="Subtitle 2">
            <a:extLst>
              <a:ext uri="{FF2B5EF4-FFF2-40B4-BE49-F238E27FC236}">
                <a16:creationId xmlns:a16="http://schemas.microsoft.com/office/drawing/2014/main" id="{D99E294D-7878-419F-93AF-A9B7607D9014}"/>
              </a:ext>
            </a:extLst>
          </p:cNvPr>
          <p:cNvSpPr>
            <a:spLocks noGrp="1"/>
          </p:cNvSpPr>
          <p:nvPr>
            <p:ph type="subTitle" idx="1"/>
          </p:nvPr>
        </p:nvSpPr>
        <p:spPr>
          <a:xfrm>
            <a:off x="586805" y="1792611"/>
            <a:ext cx="11081454" cy="2141886"/>
          </a:xfrm>
        </p:spPr>
        <p:txBody>
          <a:bodyPr>
            <a:normAutofit/>
          </a:bodyPr>
          <a:lstStyle/>
          <a:p>
            <a:pPr algn="just"/>
            <a:r>
              <a:rPr lang="en-US" sz="1600" cap="none" dirty="0">
                <a:latin typeface="Arial" panose="020B0604020202020204" pitchFamily="34" charset="0"/>
                <a:cs typeface="Arial" panose="020B0604020202020204" pitchFamily="34" charset="0"/>
              </a:rPr>
              <a:t>	A car rental system is A digital platform designed to facilitate the rental of vehicles by individuals or businesses for A specified period. This system manages the entire process of booking, tracking, and managing car rentals, offering users A convenient way to access vehicles without the responsibilities of ownership. It typically includes features such as vehicle availability search, booking management, payment processing, customer support, and rental agreement documentation. The system ensures secure transactions, provides real-time updates on vehicle status, and often incorporates </a:t>
            </a:r>
            <a:r>
              <a:rPr lang="en-US" sz="1600" cap="none" dirty="0" err="1">
                <a:latin typeface="Arial" panose="020B0604020202020204" pitchFamily="34" charset="0"/>
                <a:cs typeface="Arial" panose="020B0604020202020204" pitchFamily="34" charset="0"/>
              </a:rPr>
              <a:t>gps</a:t>
            </a:r>
            <a:r>
              <a:rPr lang="en-US" sz="1600" cap="none" dirty="0">
                <a:latin typeface="Arial" panose="020B0604020202020204" pitchFamily="34" charset="0"/>
                <a:cs typeface="Arial" panose="020B0604020202020204" pitchFamily="34" charset="0"/>
              </a:rPr>
              <a:t> tracking for better fleet management. Car rental systems are widely used by rental agencies to streamline operations, enhance customer experience, and optimize fleet utilization.</a:t>
            </a:r>
            <a:endParaRPr lang="en-IN" sz="1600" cap="none"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B5285C1-1D35-48D8-B600-5825D754F24A}"/>
              </a:ext>
            </a:extLst>
          </p:cNvPr>
          <p:cNvSpPr txBox="1"/>
          <p:nvPr/>
        </p:nvSpPr>
        <p:spPr>
          <a:xfrm>
            <a:off x="444320" y="540912"/>
            <a:ext cx="1725769" cy="400110"/>
          </a:xfrm>
          <a:prstGeom prst="rect">
            <a:avLst/>
          </a:prstGeom>
          <a:noFill/>
        </p:spPr>
        <p:txBody>
          <a:bodyPr wrap="square" rtlCol="0">
            <a:spAutoFit/>
          </a:bodyPr>
          <a:lstStyle/>
          <a:p>
            <a:r>
              <a:rPr lang="en-IN" sz="2000" b="1" dirty="0">
                <a:latin typeface="Baloo Bhai 2" pitchFamily="2" charset="0"/>
                <a:cs typeface="Baloo Bhai 2" pitchFamily="2" charset="0"/>
              </a:rPr>
              <a:t>Definition</a:t>
            </a:r>
          </a:p>
        </p:txBody>
      </p:sp>
      <p:sp>
        <p:nvSpPr>
          <p:cNvPr id="6" name="TextBox 5">
            <a:extLst>
              <a:ext uri="{FF2B5EF4-FFF2-40B4-BE49-F238E27FC236}">
                <a16:creationId xmlns:a16="http://schemas.microsoft.com/office/drawing/2014/main" id="{7A93F0A0-9EC1-4F7C-9F89-6CCC58CBD8DC}"/>
              </a:ext>
            </a:extLst>
          </p:cNvPr>
          <p:cNvSpPr txBox="1"/>
          <p:nvPr/>
        </p:nvSpPr>
        <p:spPr>
          <a:xfrm>
            <a:off x="444321" y="4082603"/>
            <a:ext cx="1307206" cy="400110"/>
          </a:xfrm>
          <a:prstGeom prst="rect">
            <a:avLst/>
          </a:prstGeom>
          <a:noFill/>
        </p:spPr>
        <p:txBody>
          <a:bodyPr wrap="square" rtlCol="0">
            <a:spAutoFit/>
          </a:bodyPr>
          <a:lstStyle/>
          <a:p>
            <a:r>
              <a:rPr lang="en-IN" sz="2000" b="1" dirty="0">
                <a:latin typeface="Baloo Bhai 2" pitchFamily="2" charset="0"/>
                <a:cs typeface="Baloo Bhai 2" pitchFamily="2" charset="0"/>
              </a:rPr>
              <a:t>Title</a:t>
            </a:r>
            <a:endParaRPr lang="en-IN" b="1" dirty="0">
              <a:latin typeface="Baloo Bhai 2" pitchFamily="2" charset="0"/>
              <a:cs typeface="Baloo Bhai 2" pitchFamily="2" charset="0"/>
            </a:endParaRPr>
          </a:p>
        </p:txBody>
      </p:sp>
    </p:spTree>
    <p:extLst>
      <p:ext uri="{BB962C8B-B14F-4D97-AF65-F5344CB8AC3E}">
        <p14:creationId xmlns:p14="http://schemas.microsoft.com/office/powerpoint/2010/main" val="350277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E090FC-D7BE-4D23-8E69-F9AF9EB96C1A}"/>
              </a:ext>
            </a:extLst>
          </p:cNvPr>
          <p:cNvSpPr/>
          <p:nvPr/>
        </p:nvSpPr>
        <p:spPr>
          <a:xfrm>
            <a:off x="167425" y="276896"/>
            <a:ext cx="11861443" cy="6471634"/>
          </a:xfrm>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no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B5285C1-1D35-48D8-B600-5825D754F24A}"/>
              </a:ext>
            </a:extLst>
          </p:cNvPr>
          <p:cNvSpPr txBox="1"/>
          <p:nvPr/>
        </p:nvSpPr>
        <p:spPr>
          <a:xfrm>
            <a:off x="444319" y="540912"/>
            <a:ext cx="2698125" cy="400110"/>
          </a:xfrm>
          <a:prstGeom prst="rect">
            <a:avLst/>
          </a:prstGeom>
          <a:noFill/>
        </p:spPr>
        <p:txBody>
          <a:bodyPr wrap="square" rtlCol="0">
            <a:spAutoFit/>
          </a:bodyPr>
          <a:lstStyle/>
          <a:p>
            <a:r>
              <a:rPr lang="en-IN" sz="2000" b="1" kern="50" dirty="0">
                <a:effectLst/>
                <a:latin typeface="Baloo Bhai 2" pitchFamily="2" charset="0"/>
                <a:ea typeface="SimSun" panose="02010600030101010101" pitchFamily="2" charset="-122"/>
                <a:cs typeface="Baloo Bhai 2" pitchFamily="2" charset="0"/>
              </a:rPr>
              <a:t>Technology used</a:t>
            </a:r>
            <a:endParaRPr lang="en-IN" sz="2000" b="1" dirty="0">
              <a:latin typeface="Baloo Bhai 2" pitchFamily="2" charset="0"/>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586805" y="1792610"/>
            <a:ext cx="11081454" cy="4472961"/>
          </a:xfrm>
        </p:spPr>
        <p:txBody>
          <a:bodyPr>
            <a:normAutofit/>
          </a:bodyPr>
          <a:lstStyle/>
          <a:p>
            <a:pPr algn="just"/>
            <a:r>
              <a:rPr lang="en-US" sz="1800" b="1" cap="none" dirty="0">
                <a:latin typeface="Baloo Bhai 2" pitchFamily="2" charset="0"/>
                <a:cs typeface="Baloo Bhai 2" pitchFamily="2" charset="0"/>
              </a:rPr>
              <a:t>FRONTEND</a:t>
            </a:r>
            <a:endParaRPr lang="en-US" sz="1400" cap="none" dirty="0">
              <a:latin typeface="Arial" panose="020B0604020202020204" pitchFamily="34" charset="0"/>
              <a:cs typeface="Arial" panose="020B0604020202020204" pitchFamily="34" charset="0"/>
            </a:endParaRPr>
          </a:p>
          <a:p>
            <a:pPr algn="just"/>
            <a:r>
              <a:rPr lang="en-US" sz="1600" cap="none" dirty="0">
                <a:latin typeface="Arial" panose="020B0604020202020204" pitchFamily="34" charset="0"/>
                <a:cs typeface="Arial" panose="020B0604020202020204" pitchFamily="34" charset="0"/>
              </a:rPr>
              <a:t>	We use </a:t>
            </a:r>
            <a:r>
              <a:rPr lang="en-US" sz="1600" b="1" cap="none" dirty="0">
                <a:latin typeface="Arial" panose="020B0604020202020204" pitchFamily="34" charset="0"/>
                <a:cs typeface="Arial" panose="020B0604020202020204" pitchFamily="34" charset="0"/>
              </a:rPr>
              <a:t>HTML</a:t>
            </a:r>
            <a:r>
              <a:rPr lang="en-US" sz="1600" cap="none" dirty="0">
                <a:latin typeface="Arial" panose="020B0604020202020204" pitchFamily="34" charset="0"/>
                <a:cs typeface="Arial" panose="020B0604020202020204" pitchFamily="34" charset="0"/>
              </a:rPr>
              <a:t>, </a:t>
            </a:r>
            <a:r>
              <a:rPr lang="en-US" sz="1600" b="1" cap="none" dirty="0">
                <a:latin typeface="Arial" panose="020B0604020202020204" pitchFamily="34" charset="0"/>
                <a:cs typeface="Arial" panose="020B0604020202020204" pitchFamily="34" charset="0"/>
              </a:rPr>
              <a:t>CSS</a:t>
            </a:r>
            <a:r>
              <a:rPr lang="en-US" sz="1600" cap="none" dirty="0">
                <a:latin typeface="Arial" panose="020B0604020202020204" pitchFamily="34" charset="0"/>
                <a:cs typeface="Arial" panose="020B0604020202020204" pitchFamily="34" charset="0"/>
              </a:rPr>
              <a:t> and </a:t>
            </a:r>
            <a:r>
              <a:rPr lang="en-US" sz="1600" b="1" cap="none" dirty="0">
                <a:latin typeface="Arial" panose="020B0604020202020204" pitchFamily="34" charset="0"/>
                <a:cs typeface="Arial" panose="020B0604020202020204" pitchFamily="34" charset="0"/>
              </a:rPr>
              <a:t>JAVA</a:t>
            </a:r>
            <a:r>
              <a:rPr lang="en-US" sz="1600" cap="none" dirty="0">
                <a:latin typeface="Arial" panose="020B0604020202020204" pitchFamily="34" charset="0"/>
                <a:cs typeface="Arial" panose="020B0604020202020204" pitchFamily="34" charset="0"/>
              </a:rPr>
              <a:t> to for user interface and user experience components. It includes everything from layout, design, and aesthetics to the functionality implemented. The goal of the frontend is to provide a seamless, intuitive, and engaging experience for the end user.</a:t>
            </a:r>
          </a:p>
          <a:p>
            <a:pPr algn="just"/>
            <a:endParaRPr lang="en-US" sz="1600" cap="none" dirty="0">
              <a:latin typeface="Arial" panose="020B0604020202020204" pitchFamily="34" charset="0"/>
              <a:cs typeface="Arial" panose="020B0604020202020204" pitchFamily="34" charset="0"/>
            </a:endParaRPr>
          </a:p>
          <a:p>
            <a:pPr algn="just"/>
            <a:endParaRPr lang="en-US" sz="1600" cap="none" dirty="0">
              <a:latin typeface="Arial" panose="020B0604020202020204" pitchFamily="34" charset="0"/>
              <a:cs typeface="Arial" panose="020B0604020202020204" pitchFamily="34" charset="0"/>
            </a:endParaRPr>
          </a:p>
          <a:p>
            <a:pPr algn="just"/>
            <a:r>
              <a:rPr lang="en-US" sz="1800" b="1" cap="none" dirty="0">
                <a:latin typeface="Baloo Bhai 2" pitchFamily="2" charset="0"/>
                <a:cs typeface="Baloo Bhai 2" pitchFamily="2" charset="0"/>
              </a:rPr>
              <a:t>BACAKEND</a:t>
            </a:r>
            <a:endParaRPr lang="en-US" sz="1600" cap="none" dirty="0">
              <a:latin typeface="Arial" panose="020B0604020202020204" pitchFamily="34" charset="0"/>
              <a:cs typeface="Arial" panose="020B0604020202020204" pitchFamily="34" charset="0"/>
            </a:endParaRPr>
          </a:p>
          <a:p>
            <a:pPr algn="just"/>
            <a:r>
              <a:rPr lang="en-US" sz="1600" cap="none" dirty="0">
                <a:latin typeface="Arial" panose="020B0604020202020204" pitchFamily="34" charset="0"/>
                <a:cs typeface="Arial" panose="020B0604020202020204" pitchFamily="34" charset="0"/>
              </a:rPr>
              <a:t>	We use </a:t>
            </a:r>
            <a:r>
              <a:rPr lang="en-US" sz="1600" b="1" cap="none" dirty="0">
                <a:latin typeface="Arial" panose="020B0604020202020204" pitchFamily="34" charset="0"/>
                <a:cs typeface="Arial" panose="020B0604020202020204" pitchFamily="34" charset="0"/>
              </a:rPr>
              <a:t>PHP</a:t>
            </a:r>
            <a:r>
              <a:rPr lang="en-US" sz="1600" cap="none" dirty="0">
                <a:latin typeface="Arial" panose="020B0604020202020204" pitchFamily="34" charset="0"/>
                <a:cs typeface="Arial" panose="020B0604020202020204" pitchFamily="34" charset="0"/>
              </a:rPr>
              <a:t>, </a:t>
            </a:r>
            <a:r>
              <a:rPr lang="en-US" sz="1600" b="1" cap="none" dirty="0">
                <a:latin typeface="Arial" panose="020B0604020202020204" pitchFamily="34" charset="0"/>
                <a:cs typeface="Arial" panose="020B0604020202020204" pitchFamily="34" charset="0"/>
              </a:rPr>
              <a:t>JAVA</a:t>
            </a:r>
            <a:r>
              <a:rPr lang="en-US" sz="1600" cap="none" dirty="0">
                <a:latin typeface="Arial" panose="020B0604020202020204" pitchFamily="34" charset="0"/>
                <a:cs typeface="Arial" panose="020B0604020202020204" pitchFamily="34" charset="0"/>
              </a:rPr>
              <a:t>, </a:t>
            </a:r>
            <a:r>
              <a:rPr lang="en-US" sz="1600" b="1" cap="none" dirty="0">
                <a:latin typeface="Arial" panose="020B0604020202020204" pitchFamily="34" charset="0"/>
                <a:cs typeface="Arial" panose="020B0604020202020204" pitchFamily="34" charset="0"/>
              </a:rPr>
              <a:t>PYTHON </a:t>
            </a:r>
            <a:r>
              <a:rPr lang="en-US" sz="1600" cap="none" dirty="0">
                <a:latin typeface="Arial" panose="020B0604020202020204" pitchFamily="34" charset="0"/>
                <a:cs typeface="Arial" panose="020B0604020202020204" pitchFamily="34" charset="0"/>
              </a:rPr>
              <a:t>and </a:t>
            </a:r>
            <a:r>
              <a:rPr lang="en-US" sz="1600" b="1" cap="none" dirty="0">
                <a:latin typeface="Arial" panose="020B0604020202020204" pitchFamily="34" charset="0"/>
                <a:cs typeface="Arial" panose="020B0604020202020204" pitchFamily="34" charset="0"/>
              </a:rPr>
              <a:t>DATABASE </a:t>
            </a:r>
            <a:r>
              <a:rPr lang="en-US" sz="1600" cap="none" dirty="0">
                <a:latin typeface="Arial" panose="020B0604020202020204" pitchFamily="34" charset="0"/>
                <a:cs typeface="Arial" panose="020B0604020202020204" pitchFamily="34" charset="0"/>
              </a:rPr>
              <a:t>for manage databases, server frameworks, and APIs to manage data, perform computations, and ensure smooth communication between the frontend and the server. It involves technologies such as. The backend is crucial for the functionality, security, and performance of an application.</a:t>
            </a:r>
          </a:p>
        </p:txBody>
      </p:sp>
    </p:spTree>
    <p:extLst>
      <p:ext uri="{BB962C8B-B14F-4D97-AF65-F5344CB8AC3E}">
        <p14:creationId xmlns:p14="http://schemas.microsoft.com/office/powerpoint/2010/main" val="638095762"/>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Brush</Template>
  <TotalTime>1957</TotalTime>
  <Words>243</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Baloo Bhai 2</vt:lpstr>
      <vt:lpstr>Baloo Bhai 2 ExtraBold</vt:lpstr>
      <vt:lpstr>Century Gothic</vt:lpstr>
      <vt:lpstr>Elephant</vt:lpstr>
      <vt:lpstr>BrushVTI</vt:lpstr>
      <vt:lpstr>DrivePulse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DrivePulse</dc:title>
  <dc:creator>Ayush Chhodvadiya</dc:creator>
  <cp:lastModifiedBy>Ayush Chhodvadiya</cp:lastModifiedBy>
  <cp:revision>4</cp:revision>
  <dcterms:created xsi:type="dcterms:W3CDTF">2024-07-10T13:49:56Z</dcterms:created>
  <dcterms:modified xsi:type="dcterms:W3CDTF">2024-07-12T17:24:43Z</dcterms:modified>
</cp:coreProperties>
</file>