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3" r:id="rId7"/>
    <p:sldId id="294" r:id="rId8"/>
    <p:sldId id="296" r:id="rId9"/>
  </p:sldIdLst>
  <p:sldSz cx="12192000" cy="6858000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850" y="77"/>
      </p:cViewPr>
      <p:guideLst>
        <p:guide orient="horz" pos="212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CC0833-5E2A-4213-A9E4-E268713D3DFB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cs typeface="Arial" panose="020B0604020202020204" pitchFamily="34" charset="0"/>
              </a:rPr>
            </a:fld>
            <a:endParaRPr lang="en-US" altLang="en-US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1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cs typeface="Arial" panose="020B0604020202020204" pitchFamily="34" charset="0"/>
              </a:rPr>
            </a:fld>
            <a:endParaRPr lang="en-US" altLang="en-US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</a:fld>
            <a:endParaRPr lang="en-US" altLang="en-US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</a:fld>
            <a:endParaRPr lang="en-US" altLang="en-US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33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</a:fld>
            <a:endParaRPr lang="en-US" altLang="en-US" dirty="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deGothic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TradeGothic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72801-F959-473A-8DE9-44BDCAA9D55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radeGothic" charset="0"/>
                <a:ea typeface="MS PGothic" panose="020B0600070205080204" pitchFamily="34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radeGothic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/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/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263" y="850900"/>
            <a:ext cx="4638675" cy="5156200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"/>
          </p:nvPr>
        </p:nvSpPr>
        <p:spPr>
          <a:xfrm>
            <a:off x="1246188" y="649288"/>
            <a:ext cx="8534400" cy="1752600"/>
          </a:xfrm>
          <a:ln/>
        </p:spPr>
        <p:txBody>
          <a:bodyPr vert="horz" wrap="square" lIns="91440" tIns="45720" rIns="91440" bIns="45720" anchor="t" anchorCtr="0"/>
          <a:p>
            <a:pPr defTabSz="457200">
              <a:buClrTx/>
              <a:buSzTx/>
            </a:pPr>
            <a:endParaRPr lang="en-US" altLang="en-US" b="1" kern="12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defTabSz="457200">
              <a:buClrTx/>
              <a:buSzTx/>
            </a:pPr>
            <a:r>
              <a:rPr lang="en-US" altLang="en-IN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S PGothic" panose="020B0600070205080204" pitchFamily="34" charset="-128"/>
              </a:rPr>
              <a:t>PROTECT-ME</a:t>
            </a:r>
            <a:endParaRPr lang="en-US" altLang="en-IN" b="1" kern="1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MS PGothic" panose="020B0600070205080204" pitchFamily="34" charset="-128"/>
            </a:endParaRPr>
          </a:p>
        </p:txBody>
      </p:sp>
      <p:sp>
        <p:nvSpPr>
          <p:cNvPr id="3077" name="Title 7"/>
          <p:cNvSpPr>
            <a:spLocks noGrp="1"/>
          </p:cNvSpPr>
          <p:nvPr>
            <p:ph type="ctrTitle"/>
          </p:nvPr>
        </p:nvSpPr>
        <p:spPr>
          <a:xfrm>
            <a:off x="331788" y="-527050"/>
            <a:ext cx="10363200" cy="2076450"/>
          </a:xfrm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en-US" sz="4000" b="1" dirty="0">
                <a:solidFill>
                  <a:schemeClr val="tx2"/>
                </a:solidFill>
                <a:latin typeface="Garamond" pitchFamily="18" charset="0"/>
              </a:rPr>
              <a:t>Dev Bhoomi HACKATHON 2024</a:t>
            </a:r>
            <a:endParaRPr lang="en-IN" altLang="en-US" sz="4000" b="1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105" y="2076450"/>
            <a:ext cx="11859895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457200" eaLnBrk="1" hangingPunct="1">
              <a:buClrTx/>
              <a:buSzTx/>
              <a:buFontTx/>
              <a:buNone/>
              <a:defRPr/>
            </a:pPr>
            <a:endParaRPr kumimoji="0" lang="en-US" kern="1200" cap="none" spc="0" normalizeH="0" baseline="0" noProof="0" dirty="0"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285750" marR="0" indent="-285750" algn="just" defTabSz="457200" eaLnBrk="1" hangingPunct="1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kern="1200" cap="none" spc="0" normalizeH="0" baseline="0" noProof="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Problem Statement ID –    3</a:t>
            </a:r>
            <a:endParaRPr kumimoji="0" lang="en-US" sz="2400" b="1" kern="1200" cap="none" spc="0" normalizeH="0" baseline="0" noProof="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indent="-285750" algn="just" defTabSz="457200" eaLnBrk="1" hangingPunct="1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kern="1200" cap="none" spc="0" normalizeH="0" baseline="0" noProof="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Problem Statement Title-   New Age Woman’s Safety App</a:t>
            </a:r>
            <a:endParaRPr kumimoji="0" lang="en-US" sz="2400" b="1" kern="1200" cap="none" spc="0" normalizeH="0" baseline="0" noProof="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indent="-285750" algn="just" defTabSz="457200" eaLnBrk="1" hangingPunct="1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kern="1200" cap="none" spc="0" normalizeH="0" baseline="0" noProof="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Theme-   Empowerment and Safety</a:t>
            </a:r>
            <a:endParaRPr kumimoji="0" lang="en-US" sz="2400" b="1" kern="1200" cap="none" spc="0" normalizeH="0" baseline="0" noProof="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indent="-285750" algn="just" defTabSz="457200" eaLnBrk="1" hangingPunct="1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kern="1200" cap="none" spc="0" normalizeH="0" baseline="0" noProof="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PS Category -  Software</a:t>
            </a:r>
            <a:endParaRPr kumimoji="0" lang="en-US" sz="2400" b="1" kern="1200" cap="none" spc="0" normalizeH="0" baseline="0" noProof="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indent="-285750" algn="just" defTabSz="457200" eaLnBrk="1" hangingPunct="1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kern="1200" cap="none" spc="0" normalizeH="0" baseline="0" noProof="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Team ID    -     26</a:t>
            </a:r>
            <a:endParaRPr kumimoji="0" lang="en-US" sz="2400" b="1" kern="1200" cap="none" spc="0" normalizeH="0" baseline="0" noProof="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85750" marR="0" indent="-285750" algn="just" defTabSz="457200" eaLnBrk="1" hangingPunct="1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1" kern="1200" cap="none" spc="0" normalizeH="0" baseline="0" noProof="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Team Name (Registered on portal)   -  AURA CODERS</a:t>
            </a:r>
            <a:endParaRPr kumimoji="0" lang="en-IN" sz="2400" b="1" kern="1200" cap="none" spc="0" normalizeH="0" baseline="0" noProof="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11399520" cy="15335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All-Secure: Empowering new age Safety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Box 8"/>
          <p:cNvSpPr txBox="1"/>
          <p:nvPr/>
        </p:nvSpPr>
        <p:spPr>
          <a:xfrm>
            <a:off x="0" y="2065338"/>
            <a:ext cx="12192000" cy="4461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-:</a:t>
            </a:r>
            <a:endParaRPr lang="en-US" alt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is a comprehensive Women Safety App designed to provide immediate assistance, preventive measures, and access to support services for women. 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 leverages modern technology to enhance safety, empower users, and foster a supportive community. 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aims to address the multifaceted nature of threats faced by women and provide a reliable tool for their protection.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00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b="1" dirty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altLang="en-US" sz="1200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xfrm>
            <a:off x="4648200" y="6356350"/>
            <a:ext cx="3203575" cy="365125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2" name="Oval 1" descr="Your startup LOGO"/>
          <p:cNvSpPr/>
          <p:nvPr/>
        </p:nvSpPr>
        <p:spPr>
          <a:xfrm>
            <a:off x="141605" y="106680"/>
            <a:ext cx="1673860" cy="8083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AURA CODERS</a:t>
            </a:r>
            <a:endParaRPr kumimoji="0" lang="en-US" altLang="en-I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  <a:endParaRPr lang="en-US" alt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47" name="TextBox 8"/>
          <p:cNvSpPr txBox="1"/>
          <p:nvPr/>
        </p:nvSpPr>
        <p:spPr>
          <a:xfrm>
            <a:off x="609600" y="2533650"/>
            <a:ext cx="9385300" cy="3107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5pPr>
          </a:lstStyle>
          <a:p>
            <a:pPr marL="342900" lvl="0" indent="-342900" algn="just" eaLnBrk="1" hangingPunct="1">
              <a:spcBef>
                <a:spcPct val="0"/>
              </a:spcBef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App Development-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Flutter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eaLnBrk="1" hangingPunct="1">
              <a:spcBef>
                <a:spcPct val="0"/>
              </a:spcBef>
            </a:pP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eaLnBrk="1" hangingPunct="1">
              <a:spcBef>
                <a:spcPct val="0"/>
              </a:spcBef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Backend-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Node-Js,Express,Socket.io(web-socket)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eaLnBrk="1" hangingPunct="1">
              <a:spcBef>
                <a:spcPct val="0"/>
              </a:spcBef>
            </a:pP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eaLnBrk="1" hangingPunct="1">
              <a:spcBef>
                <a:spcPct val="0"/>
              </a:spcBef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Database- 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eaLnBrk="1" hangingPunct="1">
              <a:spcBef>
                <a:spcPct val="0"/>
              </a:spcBef>
            </a:pPr>
            <a:endParaRPr lang="en-US" alt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 eaLnBrk="1" hangingPunct="1">
              <a:spcBef>
                <a:spcPct val="0"/>
              </a:spcBef>
            </a:pPr>
            <a:endParaRPr lang="en-US" alt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8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b="1" dirty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altLang="en-US" sz="1200" b="1" dirty="0">
              <a:solidFill>
                <a:schemeClr val="bg1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xfrm>
            <a:off x="4648200" y="6356350"/>
            <a:ext cx="3203575" cy="365125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1" name="Oval 10" descr="Your startup LOGO"/>
          <p:cNvSpPr/>
          <p:nvPr/>
        </p:nvSpPr>
        <p:spPr>
          <a:xfrm>
            <a:off x="330200" y="252730"/>
            <a:ext cx="1447165" cy="8064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AURA CODERS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 VIABILITY</a:t>
            </a:r>
            <a:endParaRPr lang="en-US" alt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95" name="TextBox 8"/>
          <p:cNvSpPr txBox="1"/>
          <p:nvPr/>
        </p:nvSpPr>
        <p:spPr>
          <a:xfrm>
            <a:off x="1108710" y="1229995"/>
            <a:ext cx="9385300" cy="4276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5pPr>
          </a:lstStyle>
          <a:p>
            <a:pPr marL="342900" lvl="0" indent="-342900" algn="just" eaLnBrk="1" hangingPunct="1">
              <a:spcBef>
                <a:spcPct val="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Feasibility-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platforms, Backend services, API's Integration, Real Time Tracking, Data Security, Target Audience, Market Demand.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1" hangingPunct="1">
              <a:spcBef>
                <a:spcPct val="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risks-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Challenges, Data Privacy and Security Risks, Market and User Adoption Challenges, Operational Challenges, Legal and Ethical Risks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1" hangingPunct="1">
              <a:spcBef>
                <a:spcPct val="0"/>
              </a:spcBef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these challenges-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 eaLnBrk="1" hangingPunct="1">
              <a:spcBef>
                <a:spcPct val="0"/>
              </a:spcBef>
              <a:buNone/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 eaLnBrk="1" hangingPunct="1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Location Accuracy </a:t>
            </a: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 eaLnBrk="1" hangingPunct="1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Solution-: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advanced GPS technologies and integrate with multiple  location    	   	services (e.g., Google Maps) to improve accuracy.</a:t>
            </a: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 eaLnBrk="1" hangingPunct="1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Engagement:</a:t>
            </a: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 eaLnBrk="1" hangingPunct="1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Conduct user research to understand needs and preferences. Implement 	user-friendly design and implement safety features.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b="1" dirty="0">
                <a:solidFill>
                  <a:srgbClr val="FFFFFF"/>
                </a:solidFill>
                <a:cs typeface="Arial" panose="020B0604020202020204" pitchFamily="34" charset="0"/>
              </a:rPr>
            </a:fld>
            <a:endParaRPr lang="en-US" altLang="en-US" sz="1200" b="1" dirty="0">
              <a:solidFill>
                <a:srgbClr val="FFFFFF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xfrm>
            <a:off x="4648200" y="6356350"/>
            <a:ext cx="3203575" cy="365125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1" name="Oval 10" descr="Your startup LOGO"/>
          <p:cNvSpPr/>
          <p:nvPr/>
        </p:nvSpPr>
        <p:spPr>
          <a:xfrm>
            <a:off x="222250" y="187325"/>
            <a:ext cx="1624330" cy="8083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AURA CODERS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AND BENEFITS</a:t>
            </a:r>
            <a:endParaRPr lang="en-US" alt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4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b="1" dirty="0">
                <a:solidFill>
                  <a:srgbClr val="FFFFFF"/>
                </a:solidFill>
                <a:cs typeface="Arial" panose="020B0604020202020204" pitchFamily="34" charset="0"/>
              </a:rPr>
            </a:fld>
            <a:endParaRPr lang="en-US" altLang="en-US" sz="1200" b="1" dirty="0">
              <a:solidFill>
                <a:srgbClr val="FFFFFF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xfrm>
            <a:off x="4648200" y="6356350"/>
            <a:ext cx="3203575" cy="365125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1" name="Oval 10" descr="Your startup LOGO"/>
          <p:cNvSpPr/>
          <p:nvPr/>
        </p:nvSpPr>
        <p:spPr>
          <a:xfrm>
            <a:off x="294005" y="259080"/>
            <a:ext cx="1527810" cy="8083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AURA CODERS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46225" y="1435735"/>
            <a:ext cx="8372475" cy="41567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>
              <a:spcAft>
                <a:spcPct val="0"/>
              </a:spcAft>
              <a:buFont typeface="Arial" panose="020B0604020202020204"/>
              <a:buChar char="•"/>
            </a:pPr>
            <a:r>
              <a:rPr sz="1800" b="1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Awareness and Advocacy</a:t>
            </a:r>
            <a:r>
              <a:rPr sz="1800" b="0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: </a:t>
            </a:r>
            <a:endParaRPr sz="1800" b="0" i="0">
              <a:solidFill>
                <a:srgbClr val="111111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algn="l">
              <a:spcAft>
                <a:spcPct val="0"/>
              </a:spcAft>
              <a:buFont typeface="Arial" panose="020B0604020202020204"/>
            </a:pPr>
            <a:r>
              <a:rPr sz="1800" b="0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Engaged users contribute to raising awareness about women’s </a:t>
            </a:r>
            <a:r>
              <a:rPr lang="en-US" sz="1800" b="0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and children’s </a:t>
            </a:r>
            <a:r>
              <a:rPr sz="1800" b="0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safety issues and advocating for change. This can lead to broader societal shifts towards gender equality and safety.</a:t>
            </a:r>
            <a:endParaRPr sz="1800" b="0" i="0">
              <a:solidFill>
                <a:srgbClr val="111111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>
              <a:spcAft>
                <a:spcPct val="0"/>
              </a:spcAft>
              <a:buFont typeface="Arial" panose="020B0604020202020204"/>
              <a:buChar char="•"/>
            </a:pPr>
            <a:endParaRPr sz="1800" b="0" i="0">
              <a:solidFill>
                <a:srgbClr val="111111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>
              <a:spcAft>
                <a:spcPct val="0"/>
              </a:spcAft>
              <a:buFont typeface="Arial" panose="020B0604020202020204"/>
              <a:buChar char="•"/>
            </a:pPr>
            <a:r>
              <a:rPr sz="1800" b="1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Community Empowerment</a:t>
            </a:r>
            <a:r>
              <a:rPr sz="1800" b="0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: </a:t>
            </a:r>
            <a:endParaRPr sz="1800" b="0" i="0">
              <a:solidFill>
                <a:srgbClr val="111111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algn="l">
              <a:spcAft>
                <a:spcPct val="0"/>
              </a:spcAft>
              <a:buFont typeface="Arial" panose="020B0604020202020204"/>
            </a:pPr>
            <a:r>
              <a:rPr sz="1800" b="0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By participating in community initiatives and sharing their experiences, users help build a culture of safety and support, empowering others to take action.</a:t>
            </a:r>
            <a:endParaRPr sz="1800" b="0" i="0">
              <a:solidFill>
                <a:srgbClr val="111111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>
              <a:spcAft>
                <a:spcPct val="0"/>
              </a:spcAft>
              <a:buFont typeface="Arial" panose="020B0604020202020204"/>
              <a:buChar char="•"/>
            </a:pPr>
            <a:endParaRPr sz="1800" b="0" i="0">
              <a:solidFill>
                <a:srgbClr val="111111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>
              <a:spcAft>
                <a:spcPct val="0"/>
              </a:spcAft>
              <a:buFont typeface="Arial" panose="020B0604020202020204"/>
              <a:buChar char="•"/>
            </a:pPr>
            <a:r>
              <a:rPr lang="en-US" sz="1800" b="1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 Safety features</a:t>
            </a:r>
            <a:r>
              <a:rPr sz="1800" b="1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:</a:t>
            </a:r>
            <a:r>
              <a:rPr sz="1800" b="0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 </a:t>
            </a:r>
            <a:endParaRPr sz="1800" b="0" i="0">
              <a:solidFill>
                <a:srgbClr val="111111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algn="l">
              <a:spcAft>
                <a:spcPct val="0"/>
              </a:spcAft>
              <a:buFont typeface="Arial" panose="020B0604020202020204"/>
            </a:pPr>
            <a:r>
              <a:rPr lang="en-US" sz="1800" b="0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Some safety features are the: live location sharing in Active mode, SOS, social help, speed tracking to detect kidnapping and all etc will be implimented for ensuring safety</a:t>
            </a:r>
            <a:r>
              <a:rPr sz="1800" b="0" i="0">
                <a:solidFill>
                  <a:srgbClr val="111111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.</a:t>
            </a:r>
            <a:endParaRPr sz="1800" b="0" i="0">
              <a:solidFill>
                <a:srgbClr val="111111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 AND REFERENCES</a:t>
            </a:r>
            <a:endParaRPr lang="en-US" alt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1" name="TextBox 8"/>
          <p:cNvSpPr txBox="1"/>
          <p:nvPr/>
        </p:nvSpPr>
        <p:spPr>
          <a:xfrm>
            <a:off x="760730" y="2359025"/>
            <a:ext cx="9385300" cy="33559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MS PGothic" panose="020B0600070205080204" pitchFamily="34" charset="-128"/>
                <a:cs typeface="+mn-cs"/>
              </a:defRPr>
            </a:lvl5pPr>
          </a:lstStyle>
          <a:p>
            <a:pPr lvl="0" algn="just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NEWSPAPER’S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SOCIAL MEDIA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INTERNET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just" eaLnBrk="1" hangingPunct="1"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2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en-US" sz="1200" b="1" dirty="0">
                <a:solidFill>
                  <a:srgbClr val="FFFFFF"/>
                </a:solidFill>
                <a:cs typeface="Arial" panose="020B0604020202020204" pitchFamily="34" charset="0"/>
              </a:rPr>
            </a:fld>
            <a:endParaRPr lang="en-US" altLang="en-US" sz="1200" b="1" dirty="0">
              <a:solidFill>
                <a:srgbClr val="FFFFFF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xfrm>
            <a:off x="4648200" y="6356350"/>
            <a:ext cx="3203575" cy="365125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1" name="Oval 10" descr="Your startup LOGO"/>
          <p:cNvSpPr/>
          <p:nvPr/>
        </p:nvSpPr>
        <p:spPr>
          <a:xfrm>
            <a:off x="294005" y="259080"/>
            <a:ext cx="1412240" cy="8083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AURA CODERS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2316</Words>
  <Application>WPS Presentation</Application>
  <PresentationFormat/>
  <Paragraphs>89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Times New Roman</vt:lpstr>
      <vt:lpstr>Garamond</vt:lpstr>
      <vt:lpstr>TradeGothic</vt:lpstr>
      <vt:lpstr>Arial</vt:lpstr>
      <vt:lpstr>Microsoft YaHei</vt:lpstr>
      <vt:lpstr>Arial Unicode MS</vt:lpstr>
      <vt:lpstr>-apple-system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Sumit Kharkwal</cp:lastModifiedBy>
  <cp:revision>147</cp:revision>
  <dcterms:created xsi:type="dcterms:W3CDTF">2013-12-12T18:46:50Z</dcterms:created>
  <dcterms:modified xsi:type="dcterms:W3CDTF">2024-09-07T10:17:51Z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A191499DCA9E4EB3A83AA716BCE23D54_12</vt:lpwstr>
  </property>
  <property fmtid="{D5CDD505-2E9C-101B-9397-08002B2CF9AE}" pid="3" name="KSOProductBuildVer">
    <vt:lpwstr>1033-12.2.0.17562</vt:lpwstr>
  </property>
</Properties>
</file>