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37756"/>
            <a:ext cx="11280895" cy="1917256"/>
          </a:xfrm>
        </p:spPr>
        <p:txBody>
          <a:bodyPr>
            <a:normAutofit/>
          </a:bodyPr>
          <a:lstStyle/>
          <a:p>
            <a:r>
              <a:rPr lang="en-US" b="1" dirty="0" smtClean="0"/>
              <a:t>Security camera using pi camera and ultrasonic sensor</a:t>
            </a:r>
            <a:endParaRPr lang="en-IN" b="1" dirty="0"/>
          </a:p>
        </p:txBody>
      </p:sp>
      <p:sp>
        <p:nvSpPr>
          <p:cNvPr id="3" name="Subtitle 2"/>
          <p:cNvSpPr>
            <a:spLocks noGrp="1"/>
          </p:cNvSpPr>
          <p:nvPr>
            <p:ph type="subTitle" idx="1"/>
          </p:nvPr>
        </p:nvSpPr>
        <p:spPr>
          <a:xfrm>
            <a:off x="7662930" y="3889420"/>
            <a:ext cx="3732564" cy="2381984"/>
          </a:xfrm>
        </p:spPr>
        <p:txBody>
          <a:bodyPr>
            <a:normAutofit fontScale="92500" lnSpcReduction="20000"/>
          </a:bodyPr>
          <a:lstStyle/>
          <a:p>
            <a:pPr algn="l"/>
            <a:r>
              <a:rPr lang="en-US" sz="1600" b="1" dirty="0" smtClean="0"/>
              <a:t>Presented By</a:t>
            </a:r>
            <a:r>
              <a:rPr lang="en-US" sz="1600" b="1" dirty="0" smtClean="0"/>
              <a:t>:</a:t>
            </a:r>
          </a:p>
          <a:p>
            <a:pPr algn="l"/>
            <a:r>
              <a:rPr lang="en-IN" sz="1600" b="1" dirty="0" smtClean="0"/>
              <a:t>Group -4</a:t>
            </a:r>
            <a:endParaRPr lang="en-US" sz="1600" b="1" dirty="0" smtClean="0"/>
          </a:p>
          <a:p>
            <a:pPr marL="285750" indent="-285750" algn="l">
              <a:buFont typeface="Arial" panose="020B0604020202020204" pitchFamily="34" charset="0"/>
              <a:buChar char="•"/>
            </a:pPr>
            <a:r>
              <a:rPr lang="en-US" sz="1600" dirty="0" err="1" smtClean="0"/>
              <a:t>Nishank</a:t>
            </a:r>
            <a:r>
              <a:rPr lang="en-US" sz="1600" dirty="0" smtClean="0"/>
              <a:t> </a:t>
            </a:r>
            <a:r>
              <a:rPr lang="en-US" sz="1600" dirty="0" smtClean="0"/>
              <a:t>Tyagi (2110014325011</a:t>
            </a:r>
            <a:r>
              <a:rPr lang="en-US" sz="1600" dirty="0" smtClean="0"/>
              <a:t>)</a:t>
            </a:r>
          </a:p>
          <a:p>
            <a:pPr marL="285750" indent="-285750" algn="l">
              <a:buFont typeface="Arial" panose="020B0604020202020204" pitchFamily="34" charset="0"/>
              <a:buChar char="•"/>
            </a:pPr>
            <a:r>
              <a:rPr lang="en-US" sz="1600" dirty="0" err="1" smtClean="0"/>
              <a:t>Pratishtha</a:t>
            </a:r>
            <a:r>
              <a:rPr lang="en-US" sz="1600" dirty="0" smtClean="0"/>
              <a:t> </a:t>
            </a:r>
            <a:r>
              <a:rPr lang="en-US" sz="1600" dirty="0" err="1" smtClean="0"/>
              <a:t>pandey</a:t>
            </a:r>
            <a:r>
              <a:rPr lang="en-US" sz="1600" dirty="0" smtClean="0"/>
              <a:t> (2110014325014)</a:t>
            </a:r>
            <a:endParaRPr lang="en-IN" sz="1600" dirty="0" smtClean="0"/>
          </a:p>
          <a:p>
            <a:pPr marL="285750" indent="-285750" algn="l">
              <a:buFont typeface="Arial" panose="020B0604020202020204" pitchFamily="34" charset="0"/>
              <a:buChar char="•"/>
            </a:pPr>
            <a:r>
              <a:rPr lang="en-IN" sz="1600" dirty="0" err="1" smtClean="0"/>
              <a:t>Yashi</a:t>
            </a:r>
            <a:r>
              <a:rPr lang="en-IN" sz="1600" dirty="0" smtClean="0"/>
              <a:t> Dixit(2110014325023)</a:t>
            </a:r>
            <a:endParaRPr lang="en-US" sz="1600" dirty="0" smtClean="0"/>
          </a:p>
          <a:p>
            <a:pPr marL="285750" indent="-285750" algn="l">
              <a:buFont typeface="Arial" panose="020B0604020202020204" pitchFamily="34" charset="0"/>
              <a:buChar char="•"/>
            </a:pPr>
            <a:r>
              <a:rPr lang="en-US" sz="1600" dirty="0" err="1" smtClean="0"/>
              <a:t>Shweta</a:t>
            </a:r>
            <a:r>
              <a:rPr lang="en-US" sz="1600" dirty="0" smtClean="0"/>
              <a:t> </a:t>
            </a:r>
            <a:r>
              <a:rPr lang="en-US" sz="1600" dirty="0" smtClean="0"/>
              <a:t>Yadav (2110014325025</a:t>
            </a:r>
            <a:r>
              <a:rPr lang="en-US" sz="1600" dirty="0" smtClean="0"/>
              <a:t>)</a:t>
            </a:r>
          </a:p>
          <a:p>
            <a:pPr marL="285750" indent="-285750" algn="l">
              <a:buFont typeface="Arial" panose="020B0604020202020204" pitchFamily="34" charset="0"/>
              <a:buChar char="•"/>
            </a:pPr>
            <a:r>
              <a:rPr lang="en-IN" sz="1600" dirty="0" err="1" smtClean="0"/>
              <a:t>Anand</a:t>
            </a:r>
            <a:r>
              <a:rPr lang="en-IN" sz="1600" dirty="0" smtClean="0"/>
              <a:t> Singh(2110014325003)</a:t>
            </a:r>
            <a:endParaRPr lang="en-US" sz="1600" dirty="0" smtClean="0"/>
          </a:p>
          <a:p>
            <a:pPr marL="285750" indent="-285750" algn="l">
              <a:buFont typeface="Arial" panose="020B0604020202020204" pitchFamily="34" charset="0"/>
              <a:buChar char="•"/>
            </a:pPr>
            <a:endParaRPr lang="en-US" sz="1600" dirty="0" smtClean="0"/>
          </a:p>
        </p:txBody>
      </p:sp>
      <p:pic>
        <p:nvPicPr>
          <p:cNvPr id="6" name="Picture 5" descr="W.jpeg"/>
          <p:cNvPicPr>
            <a:picLocks noChangeAspect="1"/>
          </p:cNvPicPr>
          <p:nvPr/>
        </p:nvPicPr>
        <p:blipFill>
          <a:blip r:embed="rId2"/>
          <a:stretch>
            <a:fillRect/>
          </a:stretch>
        </p:blipFill>
        <p:spPr>
          <a:xfrm>
            <a:off x="1047232" y="2708694"/>
            <a:ext cx="5500215" cy="3614468"/>
          </a:xfrm>
          <a:prstGeom prst="rect">
            <a:avLst/>
          </a:prstGeom>
        </p:spPr>
      </p:pic>
    </p:spTree>
    <p:extLst>
      <p:ext uri="{BB962C8B-B14F-4D97-AF65-F5344CB8AC3E}">
        <p14:creationId xmlns:p14="http://schemas.microsoft.com/office/powerpoint/2010/main" xmlns="" val="57717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The Project Works ?</a:t>
            </a:r>
            <a:endParaRPr lang="en-US" b="1" dirty="0"/>
          </a:p>
        </p:txBody>
      </p:sp>
      <p:sp>
        <p:nvSpPr>
          <p:cNvPr id="3" name="Content Placeholder 2"/>
          <p:cNvSpPr>
            <a:spLocks noGrp="1"/>
          </p:cNvSpPr>
          <p:nvPr>
            <p:ph idx="1"/>
          </p:nvPr>
        </p:nvSpPr>
        <p:spPr>
          <a:xfrm>
            <a:off x="685801" y="2142068"/>
            <a:ext cx="10131425" cy="3352958"/>
          </a:xfrm>
        </p:spPr>
        <p:txBody>
          <a:bodyPr/>
          <a:lstStyle/>
          <a:p>
            <a:pPr algn="just"/>
            <a:r>
              <a:rPr lang="en-IN" sz="2000" dirty="0" smtClean="0"/>
              <a:t>This project can be used for home security, it can be installed within a room.</a:t>
            </a:r>
          </a:p>
          <a:p>
            <a:pPr algn="just"/>
            <a:r>
              <a:rPr lang="en-IN" sz="2000" dirty="0" smtClean="0"/>
              <a:t>If there is any movement within the range then the image of the object or person moving is captured and saved .</a:t>
            </a:r>
          </a:p>
          <a:p>
            <a:pPr algn="just"/>
            <a:r>
              <a:rPr lang="en-IN" sz="2000" dirty="0" smtClean="0"/>
              <a:t>Ultrasonic sensor used detects the movement, and  calculates and return the distance of the object/person that is moving  and  the camera will capture the image and save it.</a:t>
            </a:r>
          </a:p>
          <a:p>
            <a:pPr algn="just"/>
            <a:r>
              <a:rPr lang="en-IN" sz="2000" dirty="0" smtClean="0"/>
              <a:t>An empty home is vulnerable to theft and vandalism, this project can be installed which will capture the images if there are any movement in the home, this will help in detecting if there is any activity going on at home and if any object is missing from home.</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8548" y="2191109"/>
            <a:ext cx="10131427" cy="1509623"/>
          </a:xfrm>
        </p:spPr>
        <p:txBody>
          <a:bodyPr>
            <a:normAutofit/>
          </a:bodyPr>
          <a:lstStyle/>
          <a:p>
            <a:pPr algn="ctr"/>
            <a:r>
              <a:rPr lang="en-IN" sz="7200" cap="none" dirty="0" smtClean="0"/>
              <a:t>THANK YOU</a:t>
            </a:r>
            <a:r>
              <a:rPr lang="en-IN" sz="7200" dirty="0" smtClean="0"/>
              <a:t>!</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a:xfrm>
            <a:off x="685800" y="1639791"/>
            <a:ext cx="10131425" cy="3649133"/>
          </a:xfrm>
        </p:spPr>
        <p:txBody>
          <a:bodyPr>
            <a:normAutofit/>
          </a:bodyPr>
          <a:lstStyle/>
          <a:p>
            <a:pPr algn="just"/>
            <a:r>
              <a:rPr lang="en-US" sz="2400" dirty="0" smtClean="0"/>
              <a:t>With increase in the crimes in the recent times, several measures are being taken to prevent such crimes</a:t>
            </a:r>
            <a:r>
              <a:rPr lang="en-US" sz="2400" dirty="0" smtClean="0"/>
              <a:t>. A Vacant home is vulnerable to theft and vandalism, due to this monitoring </a:t>
            </a:r>
            <a:r>
              <a:rPr lang="en-GB" sz="2400" dirty="0" smtClean="0"/>
              <a:t>of homes has seen a growing need in emerging </a:t>
            </a:r>
            <a:r>
              <a:rPr lang="en-GB" sz="2400" dirty="0" smtClean="0"/>
              <a:t>times.</a:t>
            </a:r>
            <a:endParaRPr lang="en-US" sz="2400" dirty="0" smtClean="0"/>
          </a:p>
          <a:p>
            <a:pPr algn="just"/>
            <a:r>
              <a:rPr lang="en-US" sz="2400" dirty="0" smtClean="0"/>
              <a:t>Security camera </a:t>
            </a:r>
            <a:r>
              <a:rPr lang="en-US" sz="2400" dirty="0" smtClean="0"/>
              <a:t>is the one that </a:t>
            </a:r>
            <a:r>
              <a:rPr lang="en-US" sz="2400" dirty="0" smtClean="0"/>
              <a:t>records people’s activities in order to detect and prevent crime</a:t>
            </a:r>
            <a:r>
              <a:rPr lang="en-US" sz="2400" dirty="0" smtClean="0"/>
              <a:t>.</a:t>
            </a:r>
          </a:p>
          <a:p>
            <a:pPr algn="just"/>
            <a:r>
              <a:rPr lang="en-IN" sz="2400" dirty="0" smtClean="0"/>
              <a:t>This project is best suitable for the home security.</a:t>
            </a:r>
            <a:endParaRPr lang="en-US" sz="2400" dirty="0" smtClean="0"/>
          </a:p>
        </p:txBody>
      </p:sp>
    </p:spTree>
    <p:extLst>
      <p:ext uri="{BB962C8B-B14F-4D97-AF65-F5344CB8AC3E}">
        <p14:creationId xmlns:p14="http://schemas.microsoft.com/office/powerpoint/2010/main" xmlns="" val="335120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a:t>
            </a:r>
            <a:endParaRPr lang="en-IN" b="1" dirty="0"/>
          </a:p>
        </p:txBody>
      </p:sp>
      <p:sp>
        <p:nvSpPr>
          <p:cNvPr id="3" name="Content Placeholder 2"/>
          <p:cNvSpPr>
            <a:spLocks noGrp="1"/>
          </p:cNvSpPr>
          <p:nvPr>
            <p:ph idx="1"/>
          </p:nvPr>
        </p:nvSpPr>
        <p:spPr/>
        <p:txBody>
          <a:bodyPr>
            <a:normAutofit lnSpcReduction="10000"/>
          </a:bodyPr>
          <a:lstStyle/>
          <a:p>
            <a:r>
              <a:rPr lang="en-US" sz="2400" dirty="0" smtClean="0"/>
              <a:t>Raspberry Pi 4</a:t>
            </a:r>
          </a:p>
          <a:p>
            <a:r>
              <a:rPr lang="en-US" sz="2400" dirty="0" smtClean="0"/>
              <a:t>Pi camera</a:t>
            </a:r>
          </a:p>
          <a:p>
            <a:r>
              <a:rPr lang="en-US" sz="2400" dirty="0" smtClean="0"/>
              <a:t>Ultrasonic Sensors</a:t>
            </a:r>
          </a:p>
          <a:p>
            <a:r>
              <a:rPr lang="en-US" sz="2400" dirty="0" smtClean="0"/>
              <a:t>SD Card</a:t>
            </a:r>
          </a:p>
          <a:p>
            <a:r>
              <a:rPr lang="en-US" sz="2400" dirty="0" smtClean="0"/>
              <a:t>Power Source</a:t>
            </a:r>
          </a:p>
          <a:p>
            <a:r>
              <a:rPr lang="en-US" sz="2400" dirty="0" smtClean="0"/>
              <a:t>Power Adapter</a:t>
            </a:r>
          </a:p>
          <a:p>
            <a:r>
              <a:rPr lang="en-US" sz="2400" dirty="0" smtClean="0"/>
              <a:t>Jumper </a:t>
            </a:r>
            <a:r>
              <a:rPr lang="en-US" sz="2400" dirty="0" smtClean="0"/>
              <a:t>wires</a:t>
            </a:r>
          </a:p>
          <a:p>
            <a:r>
              <a:rPr lang="en-IN" sz="2400" dirty="0" smtClean="0"/>
              <a:t>Breadboard</a:t>
            </a:r>
            <a:endParaRPr lang="en-US" sz="2400" dirty="0" smtClean="0"/>
          </a:p>
        </p:txBody>
      </p:sp>
      <p:pic>
        <p:nvPicPr>
          <p:cNvPr id="4" name="Picture 3" descr="rasp.jpeg"/>
          <p:cNvPicPr>
            <a:picLocks noChangeAspect="1"/>
          </p:cNvPicPr>
          <p:nvPr/>
        </p:nvPicPr>
        <p:blipFill>
          <a:blip r:embed="rId2"/>
          <a:stretch>
            <a:fillRect/>
          </a:stretch>
        </p:blipFill>
        <p:spPr>
          <a:xfrm>
            <a:off x="4628934" y="280286"/>
            <a:ext cx="1950720" cy="1501140"/>
          </a:xfrm>
          <a:prstGeom prst="rect">
            <a:avLst/>
          </a:prstGeom>
        </p:spPr>
      </p:pic>
      <p:pic>
        <p:nvPicPr>
          <p:cNvPr id="5" name="Picture 4" descr="cam1.jpg"/>
          <p:cNvPicPr>
            <a:picLocks noChangeAspect="1"/>
          </p:cNvPicPr>
          <p:nvPr/>
        </p:nvPicPr>
        <p:blipFill>
          <a:blip r:embed="rId3"/>
          <a:stretch>
            <a:fillRect/>
          </a:stretch>
        </p:blipFill>
        <p:spPr>
          <a:xfrm>
            <a:off x="6397925" y="1789980"/>
            <a:ext cx="1926565" cy="1462177"/>
          </a:xfrm>
          <a:prstGeom prst="rect">
            <a:avLst/>
          </a:prstGeom>
        </p:spPr>
      </p:pic>
      <p:pic>
        <p:nvPicPr>
          <p:cNvPr id="6" name="Picture 5" descr="breadboard.jpg"/>
          <p:cNvPicPr>
            <a:picLocks noChangeAspect="1"/>
          </p:cNvPicPr>
          <p:nvPr/>
        </p:nvPicPr>
        <p:blipFill>
          <a:blip r:embed="rId4"/>
          <a:stretch>
            <a:fillRect/>
          </a:stretch>
        </p:blipFill>
        <p:spPr>
          <a:xfrm>
            <a:off x="9856686" y="4612185"/>
            <a:ext cx="1788975" cy="1089876"/>
          </a:xfrm>
          <a:prstGeom prst="rect">
            <a:avLst/>
          </a:prstGeom>
        </p:spPr>
      </p:pic>
      <p:pic>
        <p:nvPicPr>
          <p:cNvPr id="7" name="Picture 6" descr="Screenshot (251).png"/>
          <p:cNvPicPr>
            <a:picLocks noChangeAspect="1"/>
          </p:cNvPicPr>
          <p:nvPr/>
        </p:nvPicPr>
        <p:blipFill>
          <a:blip r:embed="rId5"/>
          <a:stretch>
            <a:fillRect/>
          </a:stretch>
        </p:blipFill>
        <p:spPr>
          <a:xfrm>
            <a:off x="8072767" y="3252160"/>
            <a:ext cx="2115032" cy="1354346"/>
          </a:xfrm>
          <a:prstGeom prst="rect">
            <a:avLst/>
          </a:prstGeom>
        </p:spPr>
      </p:pic>
    </p:spTree>
    <p:extLst>
      <p:ext uri="{BB962C8B-B14F-4D97-AF65-F5344CB8AC3E}">
        <p14:creationId xmlns:p14="http://schemas.microsoft.com/office/powerpoint/2010/main" xmlns="" val="230323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Raspberry pi</a:t>
            </a:r>
            <a:endParaRPr lang="en-IN" b="1" dirty="0"/>
          </a:p>
        </p:txBody>
      </p:sp>
      <p:sp>
        <p:nvSpPr>
          <p:cNvPr id="3" name="Content Placeholder 2"/>
          <p:cNvSpPr>
            <a:spLocks noGrp="1"/>
          </p:cNvSpPr>
          <p:nvPr>
            <p:ph idx="1"/>
          </p:nvPr>
        </p:nvSpPr>
        <p:spPr/>
        <p:txBody>
          <a:bodyPr>
            <a:normAutofit/>
          </a:bodyPr>
          <a:lstStyle/>
          <a:p>
            <a:r>
              <a:rPr lang="en-US" sz="2400" dirty="0" smtClean="0"/>
              <a:t>Raspberry Pi is a single-board computer developed by Raspberry Pi Foundation in England to promote education in basic computer science in schools and developing countries.</a:t>
            </a:r>
          </a:p>
          <a:p>
            <a:r>
              <a:rPr lang="en-US" sz="2400" dirty="0" smtClean="0"/>
              <a:t>It’s a cheap computer that runs Linux and also provides set of GPIO (General Purpose Input Output) pins.</a:t>
            </a:r>
          </a:p>
          <a:p>
            <a:r>
              <a:rPr lang="en-US" sz="2400" dirty="0" smtClean="0"/>
              <a:t>It is an open source hardware</a:t>
            </a:r>
            <a:r>
              <a:rPr lang="en-IN" sz="2400" dirty="0" smtClean="0"/>
              <a:t>.</a:t>
            </a:r>
          </a:p>
          <a:p>
            <a:r>
              <a:rPr lang="en-US" sz="2400" dirty="0" smtClean="0"/>
              <a:t>It contains a RAM of minimum 1 Gigabytes. </a:t>
            </a:r>
          </a:p>
        </p:txBody>
      </p:sp>
      <p:pic>
        <p:nvPicPr>
          <p:cNvPr id="4" name="Picture 3" descr="rasp.jpeg"/>
          <p:cNvPicPr>
            <a:picLocks noChangeAspect="1"/>
          </p:cNvPicPr>
          <p:nvPr/>
        </p:nvPicPr>
        <p:blipFill>
          <a:blip r:embed="rId2"/>
          <a:stretch>
            <a:fillRect/>
          </a:stretch>
        </p:blipFill>
        <p:spPr>
          <a:xfrm>
            <a:off x="8139885" y="388189"/>
            <a:ext cx="2807036" cy="1738295"/>
          </a:xfrm>
          <a:prstGeom prst="rect">
            <a:avLst/>
          </a:prstGeom>
        </p:spPr>
      </p:pic>
    </p:spTree>
    <p:extLst>
      <p:ext uri="{BB962C8B-B14F-4D97-AF65-F5344CB8AC3E}">
        <p14:creationId xmlns:p14="http://schemas.microsoft.com/office/powerpoint/2010/main" xmlns="" val="248517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65" y="153591"/>
            <a:ext cx="10131425" cy="1456267"/>
          </a:xfrm>
        </p:spPr>
        <p:txBody>
          <a:bodyPr/>
          <a:lstStyle/>
          <a:p>
            <a:r>
              <a:rPr lang="en-US" b="1" dirty="0" smtClean="0"/>
              <a:t>Hardware overview</a:t>
            </a:r>
            <a:endParaRPr lang="en-IN" b="1" dirty="0"/>
          </a:p>
        </p:txBody>
      </p:sp>
      <p:pic>
        <p:nvPicPr>
          <p:cNvPr id="6" name="Content Placeholder 5" descr="44671590483676_.pic_hd-1030x611.png"/>
          <p:cNvPicPr>
            <a:picLocks noGrp="1" noChangeAspect="1"/>
          </p:cNvPicPr>
          <p:nvPr>
            <p:ph idx="1"/>
          </p:nvPr>
        </p:nvPicPr>
        <p:blipFill>
          <a:blip r:embed="rId2"/>
          <a:stretch>
            <a:fillRect/>
          </a:stretch>
        </p:blipFill>
        <p:spPr>
          <a:xfrm>
            <a:off x="1259457" y="1301665"/>
            <a:ext cx="9282022" cy="4823090"/>
          </a:xfrm>
        </p:spPr>
      </p:pic>
    </p:spTree>
    <p:extLst>
      <p:ext uri="{BB962C8B-B14F-4D97-AF65-F5344CB8AC3E}">
        <p14:creationId xmlns:p14="http://schemas.microsoft.com/office/powerpoint/2010/main" xmlns="" val="357095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60361"/>
            <a:ext cx="10131425" cy="1456267"/>
          </a:xfrm>
        </p:spPr>
        <p:txBody>
          <a:bodyPr/>
          <a:lstStyle/>
          <a:p>
            <a:r>
              <a:rPr lang="en-US" b="1" dirty="0" smtClean="0"/>
              <a:t>Ultrasonic sensors</a:t>
            </a:r>
            <a:endParaRPr lang="en-IN" b="1" dirty="0"/>
          </a:p>
        </p:txBody>
      </p:sp>
      <p:sp>
        <p:nvSpPr>
          <p:cNvPr id="3" name="Content Placeholder 2"/>
          <p:cNvSpPr>
            <a:spLocks noGrp="1"/>
          </p:cNvSpPr>
          <p:nvPr>
            <p:ph idx="1"/>
          </p:nvPr>
        </p:nvSpPr>
        <p:spPr/>
        <p:txBody>
          <a:bodyPr>
            <a:normAutofit/>
          </a:bodyPr>
          <a:lstStyle/>
          <a:p>
            <a:r>
              <a:rPr lang="en-US" sz="2400" dirty="0" smtClean="0"/>
              <a:t>Ultrasonic sensors are widely used for distance measurement.</a:t>
            </a:r>
          </a:p>
          <a:p>
            <a:r>
              <a:rPr lang="en-US" sz="2400" dirty="0" smtClean="0"/>
              <a:t>It is a sensor that transmits ultrasonic sound waves and receives them back to calculate the distance from the object.</a:t>
            </a:r>
          </a:p>
          <a:p>
            <a:r>
              <a:rPr lang="en-US" sz="2400" dirty="0" err="1" smtClean="0"/>
              <a:t>Vcc</a:t>
            </a:r>
            <a:r>
              <a:rPr lang="en-US" sz="2400" dirty="0" smtClean="0"/>
              <a:t> and ground are power supply pins. Trig and echo are used to transmit and receive the ultrasonic pulse.</a:t>
            </a:r>
            <a:endParaRPr lang="en-IN" sz="2400" dirty="0"/>
          </a:p>
        </p:txBody>
      </p:sp>
      <p:pic>
        <p:nvPicPr>
          <p:cNvPr id="5" name="Picture 4" descr="Screenshot (251).png"/>
          <p:cNvPicPr>
            <a:picLocks noChangeAspect="1"/>
          </p:cNvPicPr>
          <p:nvPr/>
        </p:nvPicPr>
        <p:blipFill>
          <a:blip r:embed="rId2"/>
          <a:stretch>
            <a:fillRect/>
          </a:stretch>
        </p:blipFill>
        <p:spPr>
          <a:xfrm>
            <a:off x="7546553" y="276045"/>
            <a:ext cx="4099108" cy="2553419"/>
          </a:xfrm>
          <a:prstGeom prst="rect">
            <a:avLst/>
          </a:prstGeom>
        </p:spPr>
      </p:pic>
    </p:spTree>
    <p:extLst>
      <p:ext uri="{BB962C8B-B14F-4D97-AF65-F5344CB8AC3E}">
        <p14:creationId xmlns:p14="http://schemas.microsoft.com/office/powerpoint/2010/main" xmlns="" val="338929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06" y="0"/>
            <a:ext cx="10131425" cy="1456267"/>
          </a:xfrm>
        </p:spPr>
        <p:txBody>
          <a:bodyPr/>
          <a:lstStyle/>
          <a:p>
            <a:r>
              <a:rPr lang="en-US" b="1" dirty="0" smtClean="0"/>
              <a:t>Connecting ultrasonic sensor to raspberry pi</a:t>
            </a:r>
            <a:endParaRPr lang="en-IN" b="1" dirty="0"/>
          </a:p>
        </p:txBody>
      </p:sp>
      <p:pic>
        <p:nvPicPr>
          <p:cNvPr id="6" name="Content Placeholder 5" descr="Connecting_Ultrasonic_Sensor_to_Raspberry_Pi_480x480.png"/>
          <p:cNvPicPr>
            <a:picLocks noGrp="1" noChangeAspect="1"/>
          </p:cNvPicPr>
          <p:nvPr>
            <p:ph idx="1"/>
          </p:nvPr>
        </p:nvPicPr>
        <p:blipFill>
          <a:blip r:embed="rId2"/>
          <a:stretch>
            <a:fillRect/>
          </a:stretch>
        </p:blipFill>
        <p:spPr>
          <a:xfrm>
            <a:off x="1880557" y="1138686"/>
            <a:ext cx="8255481" cy="5236234"/>
          </a:xfrm>
        </p:spPr>
      </p:pic>
    </p:spTree>
    <p:extLst>
      <p:ext uri="{BB962C8B-B14F-4D97-AF65-F5344CB8AC3E}">
        <p14:creationId xmlns:p14="http://schemas.microsoft.com/office/powerpoint/2010/main" xmlns="" val="138085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527"/>
            <a:ext cx="10131425" cy="1456267"/>
          </a:xfrm>
        </p:spPr>
        <p:txBody>
          <a:bodyPr/>
          <a:lstStyle/>
          <a:p>
            <a:r>
              <a:rPr lang="en-US" b="1" dirty="0" smtClean="0"/>
              <a:t>Pi camera</a:t>
            </a:r>
            <a:endParaRPr lang="en-IN" b="1" dirty="0"/>
          </a:p>
        </p:txBody>
      </p:sp>
      <p:sp>
        <p:nvSpPr>
          <p:cNvPr id="3" name="Content Placeholder 2"/>
          <p:cNvSpPr>
            <a:spLocks noGrp="1"/>
          </p:cNvSpPr>
          <p:nvPr>
            <p:ph idx="1"/>
          </p:nvPr>
        </p:nvSpPr>
        <p:spPr>
          <a:xfrm>
            <a:off x="685801" y="2465112"/>
            <a:ext cx="10131425" cy="3649133"/>
          </a:xfrm>
        </p:spPr>
        <p:txBody>
          <a:bodyPr>
            <a:normAutofit/>
          </a:bodyPr>
          <a:lstStyle/>
          <a:p>
            <a:r>
              <a:rPr lang="en-US" sz="2400" dirty="0" smtClean="0"/>
              <a:t>The pi camera module is a camera that can be used to take pictures and high definition videos.</a:t>
            </a:r>
          </a:p>
          <a:p>
            <a:r>
              <a:rPr lang="en-US" sz="2400" dirty="0" smtClean="0"/>
              <a:t>Raspberry Pi Board has CSI (Camera Serial Interface) interface to which we can attach the </a:t>
            </a:r>
            <a:r>
              <a:rPr lang="en-US" sz="2400" dirty="0" err="1" smtClean="0"/>
              <a:t>PiCamera</a:t>
            </a:r>
            <a:r>
              <a:rPr lang="en-US" sz="2400" dirty="0" smtClean="0"/>
              <a:t> module directly.</a:t>
            </a:r>
          </a:p>
          <a:p>
            <a:r>
              <a:rPr lang="en-US" sz="2400" dirty="0" smtClean="0"/>
              <a:t>This Pi Camera module can attach to the Raspberry Pi’s CSI port using 15-pin ribbon cable.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34377" y="741872"/>
            <a:ext cx="2796483" cy="2063829"/>
          </a:xfrm>
          <a:prstGeom prst="rect">
            <a:avLst/>
          </a:prstGeom>
        </p:spPr>
      </p:pic>
    </p:spTree>
    <p:extLst>
      <p:ext uri="{BB962C8B-B14F-4D97-AF65-F5344CB8AC3E}">
        <p14:creationId xmlns:p14="http://schemas.microsoft.com/office/powerpoint/2010/main" xmlns="" val="423208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attach Pi camera to raspberry pi?</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85297" y="2167296"/>
            <a:ext cx="4866216" cy="3649662"/>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60606" y="2167296"/>
            <a:ext cx="4983344" cy="3649662"/>
          </a:xfrm>
          <a:prstGeom prst="rect">
            <a:avLst/>
          </a:prstGeom>
        </p:spPr>
      </p:pic>
    </p:spTree>
    <p:extLst>
      <p:ext uri="{BB962C8B-B14F-4D97-AF65-F5344CB8AC3E}">
        <p14:creationId xmlns:p14="http://schemas.microsoft.com/office/powerpoint/2010/main" xmlns="" val="1272039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446</TotalTime>
  <Words>448</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Security camera using pi camera and ultrasonic sensor</vt:lpstr>
      <vt:lpstr>introduction</vt:lpstr>
      <vt:lpstr>requirements</vt:lpstr>
      <vt:lpstr>Raspberry pi</vt:lpstr>
      <vt:lpstr>Hardware overview</vt:lpstr>
      <vt:lpstr>Ultrasonic sensors</vt:lpstr>
      <vt:lpstr>Connecting ultrasonic sensor to raspberry pi</vt:lpstr>
      <vt:lpstr>Pi camera</vt:lpstr>
      <vt:lpstr>How to attach Pi camera to raspberry pi?</vt:lpstr>
      <vt:lpstr>How The Project Works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DETECTION AND OPTICAL CHARACTER RECOGNITION USING RASPBERRY PI</dc:title>
  <dc:creator>hp</dc:creator>
  <cp:lastModifiedBy>Legion</cp:lastModifiedBy>
  <cp:revision>32</cp:revision>
  <dcterms:created xsi:type="dcterms:W3CDTF">2023-03-17T15:13:16Z</dcterms:created>
  <dcterms:modified xsi:type="dcterms:W3CDTF">2023-03-19T10:29:00Z</dcterms:modified>
</cp:coreProperties>
</file>