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5870576"/>
            <a:ext cx="1200150" cy="377825"/>
          </a:xfrm>
        </p:spPr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5870576"/>
            <a:ext cx="367046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5870576"/>
            <a:ext cx="413375" cy="377825"/>
          </a:xfrm>
        </p:spPr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732865"/>
            <a:ext cx="759857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932112"/>
            <a:ext cx="656987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5299603"/>
            <a:ext cx="7598570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3352800"/>
            <a:ext cx="700438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4343400"/>
            <a:ext cx="7614275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3308581"/>
            <a:ext cx="7598569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4777381"/>
            <a:ext cx="759857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82333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609602"/>
            <a:ext cx="71627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886200"/>
            <a:ext cx="760157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5200"/>
            <a:ext cx="760157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2"/>
            <a:ext cx="7598570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3505200"/>
            <a:ext cx="759857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4343400"/>
            <a:ext cx="759857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609600"/>
            <a:ext cx="16189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5874087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308581"/>
            <a:ext cx="7598570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4777381"/>
            <a:ext cx="759857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2142067"/>
            <a:ext cx="3746501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2142068"/>
            <a:ext cx="3746499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2218267"/>
            <a:ext cx="35317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870201"/>
            <a:ext cx="374769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2226734"/>
            <a:ext cx="354211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870201"/>
            <a:ext cx="3746501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074333"/>
            <a:ext cx="276066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609601"/>
            <a:ext cx="4626770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445933"/>
            <a:ext cx="276066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00200"/>
            <a:ext cx="4623490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971800"/>
            <a:ext cx="46234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142068"/>
            <a:ext cx="759856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56A24-88E3-4352-AC97-60F2DE34FF4A}" type="datetimeFigureOut">
              <a:rPr lang="en-US" smtClean="0"/>
              <a:pPr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FD1C17-A186-45F7-9904-1F1A68F464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9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0800" y="4343400"/>
            <a:ext cx="3962400" cy="990600"/>
          </a:xfrm>
          <a:scene3d>
            <a:camera prst="perspectiveLef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Voice Assistant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</a:t>
            </a:r>
          </a:p>
        </p:txBody>
      </p:sp>
      <p:pic>
        <p:nvPicPr>
          <p:cNvPr id="4" name="Content Placeholder 3" descr="19IcqVZ48A0tQba1-F_yIpg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838200"/>
            <a:ext cx="6028970" cy="3053854"/>
          </a:xfrm>
          <a:effectLst>
            <a:softEdge rad="317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Hardware &amp; system</a:t>
            </a:r>
            <a:br>
              <a:rPr lang="en-US" b="1" dirty="0">
                <a:latin typeface="HelveticaNeueLT Std Med" pitchFamily="34" charset="0"/>
              </a:rPr>
            </a:br>
            <a:r>
              <a:rPr lang="en-US" b="1" dirty="0">
                <a:latin typeface="HelveticaNeueLT Std Med" pitchFamily="34" charset="0"/>
              </a:rPr>
              <a:t>requirements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62000" y="2133600"/>
            <a:ext cx="3505200" cy="1905001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>
                <a:latin typeface="HelveticaNeueLT Std Med" pitchFamily="34" charset="0"/>
              </a:rPr>
              <a:t>Hardware Requirements</a:t>
            </a:r>
          </a:p>
          <a:p>
            <a:r>
              <a:rPr lang="en-US" dirty="0"/>
              <a:t>Sound Cards</a:t>
            </a:r>
          </a:p>
          <a:p>
            <a:r>
              <a:rPr lang="en-US" dirty="0"/>
              <a:t>Microphones</a:t>
            </a:r>
          </a:p>
          <a:p>
            <a:r>
              <a:rPr lang="en-US" dirty="0"/>
              <a:t>Processors/Computer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76801" y="4419600"/>
            <a:ext cx="3505200" cy="1676401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>
                <a:latin typeface="HelveticaNeueLT Std Med" pitchFamily="34" charset="0"/>
              </a:rPr>
              <a:t>System Requirements</a:t>
            </a:r>
          </a:p>
          <a:p>
            <a:r>
              <a:rPr lang="en-US" dirty="0"/>
              <a:t>1.6GHz Processor.</a:t>
            </a:r>
          </a:p>
          <a:p>
            <a:r>
              <a:rPr lang="en-US" dirty="0"/>
              <a:t>512 GB or more of RAM.</a:t>
            </a:r>
          </a:p>
          <a:p>
            <a:r>
              <a:rPr lang="en-US" dirty="0"/>
              <a:t>Sound Cards with very clear signals.</a:t>
            </a:r>
          </a:p>
          <a:p>
            <a:r>
              <a:rPr lang="en-US" dirty="0"/>
              <a:t>High quality microphones.</a:t>
            </a:r>
          </a:p>
        </p:txBody>
      </p:sp>
      <p:pic>
        <p:nvPicPr>
          <p:cNvPr id="10" name="Picture 9" descr="ujuhu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95800"/>
            <a:ext cx="1828800" cy="17907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11" name="Picture 10" descr="mljnkjnk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400"/>
            <a:ext cx="2514600" cy="14097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Virtual library requirements </a:t>
            </a:r>
          </a:p>
        </p:txBody>
      </p:sp>
      <p:pic>
        <p:nvPicPr>
          <p:cNvPr id="5" name="Content Placeholder 4" descr="10402_VA_Chatbot_Blogcover-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4724400"/>
            <a:ext cx="3746500" cy="1651000"/>
          </a:xfrm>
          <a:effectLst>
            <a:softEdge rad="63500"/>
          </a:effectLst>
          <a:scene3d>
            <a:camera prst="obliqueBottomRight"/>
            <a:lightRig rig="threePt" dir="t"/>
          </a:scene3d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2667000"/>
            <a:ext cx="2971800" cy="36491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Speech Recognition</a:t>
            </a:r>
          </a:p>
          <a:p>
            <a:pPr lvl="1">
              <a:buNone/>
            </a:pPr>
            <a:r>
              <a:rPr lang="en-US" dirty="0"/>
              <a:t>pip install SpeechRecognition</a:t>
            </a:r>
          </a:p>
          <a:p>
            <a:r>
              <a:rPr lang="en-US" dirty="0"/>
              <a:t>Pyttsx3</a:t>
            </a:r>
          </a:p>
          <a:p>
            <a:pPr lvl="1">
              <a:buNone/>
            </a:pPr>
            <a:r>
              <a:rPr lang="en-US" dirty="0"/>
              <a:t>pip installpyttsx3</a:t>
            </a:r>
          </a:p>
          <a:p>
            <a:r>
              <a:rPr lang="en-US" dirty="0"/>
              <a:t>Wikipedia</a:t>
            </a:r>
          </a:p>
          <a:p>
            <a:pPr lvl="1">
              <a:buNone/>
            </a:pPr>
            <a:r>
              <a:rPr lang="en-US" dirty="0"/>
              <a:t>pip install Wikipedia</a:t>
            </a:r>
          </a:p>
          <a:p>
            <a:r>
              <a:rPr lang="en-US" dirty="0"/>
              <a:t>Request</a:t>
            </a:r>
          </a:p>
          <a:p>
            <a:pPr lvl="1">
              <a:buNone/>
            </a:pPr>
            <a:r>
              <a:rPr lang="en-US" dirty="0"/>
              <a:t>pip install request</a:t>
            </a:r>
          </a:p>
          <a:p>
            <a:r>
              <a:rPr lang="en-US" dirty="0"/>
              <a:t>PyAudio</a:t>
            </a:r>
          </a:p>
          <a:p>
            <a:pPr lvl="1">
              <a:buNone/>
            </a:pPr>
            <a:r>
              <a:rPr lang="en-US" dirty="0"/>
              <a:t>pip install PyAudio</a:t>
            </a:r>
          </a:p>
          <a:p>
            <a:r>
              <a:rPr lang="en-US" dirty="0"/>
              <a:t>Data Time</a:t>
            </a:r>
          </a:p>
        </p:txBody>
      </p:sp>
      <p:pic>
        <p:nvPicPr>
          <p:cNvPr id="10" name="Picture 9" descr="vhnt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14600"/>
            <a:ext cx="2707010" cy="16764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0667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1" y="1752600"/>
            <a:ext cx="3505200" cy="2514601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/>
              <a:t>Advantages of Voice Assistant</a:t>
            </a:r>
          </a:p>
          <a:p>
            <a:r>
              <a:rPr lang="en-US" dirty="0"/>
              <a:t>Easily configured to perform many of regular tasks by simply giving voice command.</a:t>
            </a:r>
          </a:p>
          <a:p>
            <a:r>
              <a:rPr lang="en-US" dirty="0"/>
              <a:t>Able to write the text through both keyboard and voice input.</a:t>
            </a:r>
          </a:p>
          <a:p>
            <a:r>
              <a:rPr lang="en-US" dirty="0"/>
              <a:t>Different notepad commands such as open save clear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1"/>
            <a:ext cx="3733799" cy="21336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dirty="0"/>
              <a:t>Advantages of Voice Assistant</a:t>
            </a:r>
          </a:p>
          <a:p>
            <a:r>
              <a:rPr lang="en-US" dirty="0"/>
              <a:t>Voice based search that is a boon for many like senior citizens who are not comfortable using the keypad/ keyboard.</a:t>
            </a:r>
          </a:p>
          <a:p>
            <a:r>
              <a:rPr lang="en-US" dirty="0"/>
              <a:t>Requires less consumption of time in writing text.</a:t>
            </a:r>
          </a:p>
          <a:p>
            <a:r>
              <a:rPr lang="en-US" dirty="0"/>
              <a:t>Lower operational cost.</a:t>
            </a:r>
          </a:p>
          <a:p>
            <a:endParaRPr lang="en-US" dirty="0"/>
          </a:p>
        </p:txBody>
      </p:sp>
      <p:pic>
        <p:nvPicPr>
          <p:cNvPr id="5" name="Picture 4" descr="thnrt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43400"/>
            <a:ext cx="2895600" cy="2096123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  <p:pic>
        <p:nvPicPr>
          <p:cNvPr id="6" name="Picture 5" descr="hbniygomnu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09800"/>
            <a:ext cx="3324225" cy="1753556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65169" cy="1219200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657600" cy="213360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Disadvantages of Virtual Assistant</a:t>
            </a:r>
          </a:p>
          <a:p>
            <a:r>
              <a:rPr lang="en-US" dirty="0"/>
              <a:t>A user has to speak much louder and slower than their normal speed and volume.</a:t>
            </a:r>
          </a:p>
          <a:p>
            <a:r>
              <a:rPr lang="en-US" dirty="0"/>
              <a:t>Not good in noisy place.</a:t>
            </a:r>
          </a:p>
          <a:p>
            <a:r>
              <a:rPr lang="en-US" dirty="0"/>
              <a:t>Low accuracy</a:t>
            </a:r>
          </a:p>
        </p:txBody>
      </p:sp>
      <p:pic>
        <p:nvPicPr>
          <p:cNvPr id="6" name="Content Placeholder 5" descr="rbh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38800" y="1828800"/>
            <a:ext cx="2963862" cy="2963862"/>
          </a:xfr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8" name="Picture 7" descr="rb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343400"/>
            <a:ext cx="3810000" cy="203132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  <a:softEdge rad="63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0667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1" y="2057400"/>
            <a:ext cx="3581400" cy="2819400"/>
          </a:xfrm>
        </p:spPr>
        <p:txBody>
          <a:bodyPr/>
          <a:lstStyle/>
          <a:p>
            <a:r>
              <a:rPr lang="en-US" dirty="0"/>
              <a:t>This presentation is a blueprint of ‘Hey Selena’ virtual assistant. In this project we discuss about how what is this software and how it performed.</a:t>
            </a:r>
          </a:p>
          <a:p>
            <a:r>
              <a:rPr lang="en-US" dirty="0"/>
              <a:t>With respect to less cost and less disadvantages we can say that, this system can have good future.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6" name="Content Placeholder 5" descr="19IcqVZ48A0tQba1-F_yIpg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4648200"/>
            <a:ext cx="3427367" cy="1918969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  <a:softEdge rad="127000"/>
          </a:effectLst>
        </p:spPr>
      </p:pic>
      <p:pic>
        <p:nvPicPr>
          <p:cNvPr id="8" name="Content Placeholder 7" descr="istockphoto-1181757850-612x61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000" y="1828800"/>
            <a:ext cx="2057400" cy="2057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  <p:pic>
        <p:nvPicPr>
          <p:cNvPr id="10" name="Picture 9" descr="nmmmm 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828800"/>
            <a:ext cx="2385646" cy="21336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19400" y="2667000"/>
            <a:ext cx="3505200" cy="1151467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962400"/>
            <a:ext cx="5486400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Presentation By:  	Divyanshu Gupta  (BCA 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  <a:p>
            <a:r>
              <a:rPr lang="en-US" dirty="0"/>
              <a:t>       		Divyansh Chaurasia  (BCA 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  <a:p>
            <a:r>
              <a:rPr lang="en-US" dirty="0"/>
              <a:t>       		Abdullah Anzar  (BCA 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  <a:p>
            <a:r>
              <a:rPr lang="en-US" dirty="0"/>
              <a:t>       		Parv Gupta  (BCA 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  <a:p>
            <a:r>
              <a:rPr lang="en-US" dirty="0"/>
              <a:t>      		 </a:t>
            </a:r>
            <a:r>
              <a:rPr lang="en-US" dirty="0" err="1"/>
              <a:t>Vinayak</a:t>
            </a:r>
            <a:r>
              <a:rPr lang="en-US" dirty="0"/>
              <a:t> </a:t>
            </a:r>
            <a:r>
              <a:rPr lang="en-US" dirty="0" err="1"/>
              <a:t>Rathore</a:t>
            </a:r>
            <a:r>
              <a:rPr lang="en-US" dirty="0"/>
              <a:t>  (BCA 2</a:t>
            </a:r>
            <a:r>
              <a:rPr lang="en-US" baseline="30000" dirty="0"/>
              <a:t>nd</a:t>
            </a:r>
            <a:r>
              <a:rPr lang="en-US" dirty="0"/>
              <a:t> Year)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142999"/>
          </a:xfrm>
        </p:spPr>
        <p:txBody>
          <a:bodyPr/>
          <a:lstStyle/>
          <a:p>
            <a:pPr algn="ctr"/>
            <a:r>
              <a:rPr lang="en-US" b="1" cap="none" dirty="0">
                <a:latin typeface="HelveticaNeueLT Std Med" pitchFamily="34" charset="0"/>
              </a:rPr>
              <a:t>INDEX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343400" y="2057400"/>
            <a:ext cx="3829049" cy="4114799"/>
          </a:xfrm>
        </p:spPr>
        <p:txBody>
          <a:bodyPr>
            <a:normAutofit/>
          </a:bodyPr>
          <a:lstStyle/>
          <a:p>
            <a:r>
              <a:rPr lang="en-US" dirty="0"/>
              <a:t>About  Voice  Assistant (SELENA)</a:t>
            </a:r>
          </a:p>
          <a:p>
            <a:r>
              <a:rPr lang="en-US" dirty="0"/>
              <a:t>What  can  it (SELENA) do?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Data flow Diagram</a:t>
            </a:r>
          </a:p>
          <a:p>
            <a:r>
              <a:rPr lang="en-US" dirty="0"/>
              <a:t>Hardware &amp; System requirements</a:t>
            </a:r>
          </a:p>
          <a:p>
            <a:r>
              <a:rPr lang="en-US" dirty="0"/>
              <a:t>Virtual library requirements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7" name="Content Placeholder 16" descr="maxresdefault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1828800"/>
            <a:ext cx="3746500" cy="2107406"/>
          </a:xfr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18" name="Picture 17" descr="yrh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67200"/>
            <a:ext cx="2286000" cy="2143125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HelveticaNeueLT Std Med" pitchFamily="34" charset="0"/>
              </a:rPr>
              <a:t>About Voice assistant (Selena)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09800"/>
            <a:ext cx="3746501" cy="3649134"/>
          </a:xfrm>
        </p:spPr>
        <p:txBody>
          <a:bodyPr>
            <a:normAutofit fontScale="92500"/>
          </a:bodyPr>
          <a:lstStyle/>
          <a:p>
            <a:r>
              <a:rPr lang="en-US" dirty="0"/>
              <a:t>‘</a:t>
            </a:r>
            <a:r>
              <a:rPr lang="en-US"/>
              <a:t>Hey SELENA’ </a:t>
            </a:r>
            <a:r>
              <a:rPr lang="en-US" dirty="0"/>
              <a:t>is a Virtual Assistant technology based on Artificial Intelligence.</a:t>
            </a:r>
          </a:p>
          <a:p>
            <a:r>
              <a:rPr lang="en-US" dirty="0"/>
              <a:t>This software program use device’s microphone to receive voice requests and processing on it, and sends response via Speaker.</a:t>
            </a:r>
          </a:p>
          <a:p>
            <a:r>
              <a:rPr lang="en-US" dirty="0"/>
              <a:t>Uses combination of different technologies like Voice Recognition, Language Processing , Voice Analysis.</a:t>
            </a:r>
          </a:p>
          <a:p>
            <a:r>
              <a:rPr lang="en-US" dirty="0"/>
              <a:t>Built and developed using python language and his modules</a:t>
            </a:r>
          </a:p>
        </p:txBody>
      </p:sp>
      <p:pic>
        <p:nvPicPr>
          <p:cNvPr id="8" name="Picture 7" descr="rbrb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905000"/>
            <a:ext cx="2844799" cy="16002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13" name="Content Placeholder 12" descr="va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6400" y="3962400"/>
            <a:ext cx="3048000" cy="239578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1"/>
            <a:ext cx="7274720" cy="11429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What can it (selena)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400" y="1828800"/>
            <a:ext cx="4191000" cy="24384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b="1" dirty="0"/>
              <a:t> What can Assistant do?	</a:t>
            </a:r>
          </a:p>
          <a:p>
            <a:r>
              <a:rPr lang="en-US" dirty="0"/>
              <a:t>Controls your music.</a:t>
            </a:r>
          </a:p>
          <a:p>
            <a:r>
              <a:rPr lang="en-US" dirty="0"/>
              <a:t>Tells time.</a:t>
            </a:r>
          </a:p>
          <a:p>
            <a:r>
              <a:rPr lang="en-US" dirty="0"/>
              <a:t>Plays content from YouTube using any websites.</a:t>
            </a:r>
          </a:p>
          <a:p>
            <a:r>
              <a:rPr lang="en-US" dirty="0"/>
              <a:t>Asks Jokes.</a:t>
            </a:r>
          </a:p>
          <a:p>
            <a:r>
              <a:rPr lang="en-US" dirty="0"/>
              <a:t>Search information through Wikipedia.</a:t>
            </a:r>
          </a:p>
        </p:txBody>
      </p:sp>
      <p:pic>
        <p:nvPicPr>
          <p:cNvPr id="5" name="Content Placeholder 4" descr="dvb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3048000"/>
            <a:ext cx="2971800" cy="1977930"/>
          </a:xfr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6" name="Picture 5" descr="bvv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800600"/>
            <a:ext cx="3657600" cy="18288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1"/>
            <a:ext cx="7598569" cy="12953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981201"/>
            <a:ext cx="3746501" cy="4267199"/>
          </a:xfrm>
        </p:spPr>
        <p:txBody>
          <a:bodyPr/>
          <a:lstStyle/>
          <a:p>
            <a:r>
              <a:rPr lang="en-US" dirty="0"/>
              <a:t>User ask the Assistant to perform the task.</a:t>
            </a:r>
          </a:p>
          <a:p>
            <a:r>
              <a:rPr lang="en-US" dirty="0"/>
              <a:t>The natural language audio signal is converted into digital data that can be analyzed by the software.</a:t>
            </a:r>
          </a:p>
          <a:p>
            <a:r>
              <a:rPr lang="en-US" dirty="0"/>
              <a:t>Compared with a database of the software using an innovative algorithm to find a suitable answer.</a:t>
            </a:r>
          </a:p>
          <a:p>
            <a:r>
              <a:rPr lang="en-US" dirty="0"/>
              <a:t>This database is located on distributed servers in cloud networks.</a:t>
            </a:r>
          </a:p>
          <a:p>
            <a:r>
              <a:rPr lang="en-US" dirty="0"/>
              <a:t>For this reason, it must have a reliable Internet connection.</a:t>
            </a:r>
          </a:p>
        </p:txBody>
      </p:sp>
      <p:pic>
        <p:nvPicPr>
          <p:cNvPr id="6" name="Content Placeholder 5" descr="hmrfrh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4191000"/>
            <a:ext cx="4022726" cy="2088221"/>
          </a:xfrm>
          <a:effectLst>
            <a:softEdge rad="63500"/>
          </a:effectLst>
          <a:scene3d>
            <a:camera prst="obliqueBottomRight"/>
            <a:lightRig rig="threePt" dir="t"/>
          </a:scene3d>
        </p:spPr>
      </p:pic>
      <p:pic>
        <p:nvPicPr>
          <p:cNvPr id="7" name="Picture 6" descr="fyuvtrfvyt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09800"/>
            <a:ext cx="3683518" cy="1676400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609601"/>
            <a:ext cx="7046120" cy="12191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Data flow Diagram</a:t>
            </a:r>
          </a:p>
        </p:txBody>
      </p:sp>
      <p:pic>
        <p:nvPicPr>
          <p:cNvPr id="7" name="Content Placeholder 6" descr="y5gb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0"/>
            <a:ext cx="6526061" cy="27432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127000"/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1"/>
            <a:ext cx="6988969" cy="914400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Data Flow diagram(lvl 1)</a:t>
            </a:r>
          </a:p>
        </p:txBody>
      </p:sp>
      <p:pic>
        <p:nvPicPr>
          <p:cNvPr id="4" name="Content Placeholder 3" descr="hgr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752600"/>
            <a:ext cx="3581400" cy="4419600"/>
          </a:xfrm>
          <a:effectLst>
            <a:softEdge rad="63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65169" cy="10667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Data flow diagram(lvl 2)</a:t>
            </a:r>
          </a:p>
        </p:txBody>
      </p:sp>
      <p:pic>
        <p:nvPicPr>
          <p:cNvPr id="4" name="Content Placeholder 3" descr="tgv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33600"/>
            <a:ext cx="4513401" cy="35814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  <p:pic>
        <p:nvPicPr>
          <p:cNvPr id="5" name="Picture 4" descr="y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590800"/>
            <a:ext cx="3875314" cy="27432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1"/>
            <a:ext cx="7046120" cy="1142999"/>
          </a:xfrm>
        </p:spPr>
        <p:txBody>
          <a:bodyPr/>
          <a:lstStyle/>
          <a:p>
            <a:pPr algn="ctr"/>
            <a:r>
              <a:rPr lang="en-US" b="1" dirty="0">
                <a:latin typeface="HelveticaNeueLT Std Med" pitchFamily="34" charset="0"/>
              </a:rPr>
              <a:t>Data flow diagram(lvl 3)</a:t>
            </a:r>
          </a:p>
        </p:txBody>
      </p:sp>
      <p:pic>
        <p:nvPicPr>
          <p:cNvPr id="4" name="Content Placeholder 3" descr="hbtb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2819400"/>
            <a:ext cx="3419475" cy="245745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  <p:pic>
        <p:nvPicPr>
          <p:cNvPr id="5" name="Picture 4" descr="bc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3581400" cy="36766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heme9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Theme9</Template>
  <TotalTime>440</TotalTime>
  <Words>422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Theme9</vt:lpstr>
      <vt:lpstr>Voice Assistant  using Python</vt:lpstr>
      <vt:lpstr>INDEX</vt:lpstr>
      <vt:lpstr>About Voice assistant (Selena)</vt:lpstr>
      <vt:lpstr>What can it (selena) do</vt:lpstr>
      <vt:lpstr>How it works?</vt:lpstr>
      <vt:lpstr>Data flow Diagram</vt:lpstr>
      <vt:lpstr>Data Flow diagram(lvl 1)</vt:lpstr>
      <vt:lpstr>Data flow diagram(lvl 2)</vt:lpstr>
      <vt:lpstr>Data flow diagram(lvl 3)</vt:lpstr>
      <vt:lpstr>Hardware &amp; system requirements</vt:lpstr>
      <vt:lpstr>Virtual library requirements </vt:lpstr>
      <vt:lpstr>Advantages</vt:lpstr>
      <vt:lpstr>Disadvantages</vt:lpstr>
      <vt:lpstr>Conclusion</vt:lpstr>
      <vt:lpstr>Thank you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916387871986</cp:lastModifiedBy>
  <cp:revision>36</cp:revision>
  <dcterms:created xsi:type="dcterms:W3CDTF">2023-03-17T16:05:57Z</dcterms:created>
  <dcterms:modified xsi:type="dcterms:W3CDTF">2023-03-18T12:15:34Z</dcterms:modified>
</cp:coreProperties>
</file>