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67" r:id="rId2"/>
    <p:sldId id="256" r:id="rId3"/>
    <p:sldId id="257" r:id="rId4"/>
    <p:sldId id="258" r:id="rId5"/>
    <p:sldId id="260" r:id="rId6"/>
    <p:sldId id="290" r:id="rId7"/>
    <p:sldId id="274" r:id="rId8"/>
    <p:sldId id="277" r:id="rId9"/>
    <p:sldId id="278" r:id="rId10"/>
    <p:sldId id="281" r:id="rId11"/>
    <p:sldId id="282" r:id="rId12"/>
    <p:sldId id="283" r:id="rId13"/>
    <p:sldId id="292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wash Adhikari" initials="DA" lastIdx="1" clrIdx="0">
    <p:extLst>
      <p:ext uri="{19B8F6BF-5375-455C-9EA6-DF929625EA0E}">
        <p15:presenceInfo xmlns:p15="http://schemas.microsoft.com/office/powerpoint/2012/main" userId="f9029c82b2e962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4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F3309-D642-4035-B1AD-87B2E89F7E41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C46E1-DE57-4784-B011-0157116EB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9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79B87-0A66-453B-94DF-34C9F406477E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3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9F47-E620-4F53-9F39-A4104C41561F}" type="datetime1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6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4894-4C43-437B-B9FC-3BE4D8D3C368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8FDC-4EB0-4FA3-9173-3202CA6ADB5A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4486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5290-9731-431C-9D61-67C7B19DE1BE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3756-0EEA-4375-A0BD-C6FC080DB24C}" type="datetime1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13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775E-BD40-4E16-9D8B-CD1140DB20D2}" type="datetime1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24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ACA-BE08-43A4-9B89-5BE2B9FA5237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91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B27-8E36-45BB-941D-8BACEA562055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0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A8AB-BEDE-4D3A-8A4D-7B19584C4BF1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4227-3010-476D-AFE5-88393297B7F3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49CA-01B2-4AD0-B149-752FA57E3202}" type="datetime1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5767-D965-4B16-B634-8303951A4813}" type="datetime1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F06-058B-41D5-8F18-5B7361AF302F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8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904F-8728-43C5-B467-F81EF0B0DA94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4E3C-A747-4B84-9599-1622646B3762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9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15A-FD47-4ACF-8975-17102527740F}" type="datetime1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2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4A3D83-53D1-4040-8ECE-2D64940D0597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4F970-E28F-4B50-A52A-0C019EF9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9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485FF0-5895-48AA-BFCC-9A28EA74F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Tribhuvan University                                </a:t>
            </a: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Engineering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Kathmandu Engineering College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Kalimati, Kathmandu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 SYSTEM WITH DUPLLICATE QUESTION DETECTION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4A2B21-8041-48B0-B7C4-83F2E937E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500328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Anurag Shukla (KAT075BCT013)</a:t>
            </a:r>
          </a:p>
          <a:p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Ayush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Shrestha (KAT075BCT018)</a:t>
            </a:r>
          </a:p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Bharat Adhikari (KAT075BCT019)</a:t>
            </a:r>
          </a:p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Diwash Adhikari (KAT075BCT030)</a:t>
            </a:r>
          </a:p>
          <a:p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fld id="{98F90EE1-1B34-4001-90AE-F78D0B42403B}" type="datetime1">
              <a:rPr lang="en-US" sz="4500">
                <a:latin typeface="Times New Roman" panose="02020603050405020304" pitchFamily="18" charset="0"/>
                <a:cs typeface="Times New Roman" panose="02020603050405020304" pitchFamily="18" charset="0"/>
              </a:rPr>
              <a:t>6/22/2022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33E3B-47B1-4CBA-A0D3-43429FB9B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646" y="1447798"/>
            <a:ext cx="2148279" cy="20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5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7FCB-6855-4670-B035-339074E4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63C8C-FCFF-4050-A321-7AE9739E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D3DD72-2993-49A4-A967-AC573016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2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1E41-CBCB-4785-B49C-8991017D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A2F6-AD79-4058-9105-7F7F941C8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662519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9: Flowchart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2F56A7-1260-4C59-999D-82F6BB85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AF933-B2D4-3691-FD54-9D6DAC2BB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53" y="1063416"/>
            <a:ext cx="3817620" cy="538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3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C6B6-89EE-4A72-A6C3-E37E94A5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51C9-BDBA-4A47-8EBD-581B11BD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146" y="1485452"/>
            <a:ext cx="8946541" cy="537254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  <a:p>
            <a:pPr>
              <a:lnSpc>
                <a:spcPct val="150000"/>
              </a:lnSpc>
            </a:pP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>
              <a:lnSpc>
                <a:spcPct val="15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>
              <a:lnSpc>
                <a:spcPct val="15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</a:p>
          <a:p>
            <a:pPr>
              <a:lnSpc>
                <a:spcPct val="150000"/>
              </a:lnSpc>
            </a:pP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and CSS</a:t>
            </a:r>
          </a:p>
          <a:p>
            <a:pPr>
              <a:lnSpc>
                <a:spcPct val="15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>
              <a:lnSpc>
                <a:spcPct val="15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6A888-D292-424D-A633-1B8C0B0B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84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A001-D4A8-4D93-966C-E9EA8337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C56A-0B3A-45AB-975E-2C7C06A53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web application of Q&amp;A with duplicate questions detection.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Detection of duplicate or repeated questions and suggest related questions.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Allows user to read answers to their questions.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Allows user to write answer to the questions.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B18E3-009E-4DB8-ACDF-CB4DFAC1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66ED-FCAD-49E4-B368-19CE57B0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6EBD-7250-4BBA-AD3C-16962DEE0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10: Gantt Chart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8AA753-7F55-4768-9D9A-F8806661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38BC6-52C0-6A68-3F32-B9BF74090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82" y="1853248"/>
            <a:ext cx="7162800" cy="360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48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85D9-E3A8-4A4A-9786-E8875E38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72DB-07C6-49A8-9E67-B9C5FA290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6" y="1452282"/>
            <a:ext cx="9635364" cy="4796117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Ansari,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Navedanjum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Rajesh Sharma. "Identifying semantically duplicate questions using data science approach: A Quora case study." </a:t>
            </a:r>
            <a:r>
              <a:rPr lang="en-US" sz="1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lang="en-US" sz="1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preprint arXiv:2004.11694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(2020).</a:t>
            </a:r>
            <a:endParaRPr lang="en-GB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Imtiaz, Zainab, et al. "Duplicate questions pair detection using Siamese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Malstm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." </a:t>
            </a:r>
            <a:r>
              <a:rPr lang="en-US" sz="1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IEEE Access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8 (2020): 21932-21942.</a:t>
            </a:r>
            <a:endParaRPr lang="en-GB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Patel, Uday, Amol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Dattu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Pritam Patil, Renuka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Khot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Sujit Tilak. "Quora Question Duplication Problem." (2020).</a:t>
            </a:r>
            <a:endParaRPr lang="en-GB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J. Bromley, I. Guyon, Y.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LeCun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Säckinger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R. Shah, ‘‘Signature verification using a ‘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siamese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time delay neural network,’’ in Proc. 6th Int. Conf. Neural Inf. Process. Syst. (NIPS), San Francisco, CA, USA, 1993, pp. 737–744.</a:t>
            </a:r>
            <a:endParaRPr lang="en-GB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Travis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Addair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2017. Duplicate question pair detection with deep learning.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Stanf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Univ. J (2017).</a:t>
            </a:r>
            <a:endParaRPr lang="en-GB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 Y Homma, S Sy, and C Yeh. 2016. Detecting Duplicate Questions with Deep Learning. 30th Conf. Neural Inf. Process. Syst. (NIPS 2016), no. Nips (2016), 1–8.</a:t>
            </a:r>
            <a:endParaRPr lang="en-GB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[7] A Tung and E Xu. 2017. Determining Entailment of Questions in the Quora Dataset., 8 pages.</a:t>
            </a:r>
            <a:endParaRPr lang="en-GB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[8] A Parikh, O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Tckstrm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 Das, and J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Uszkoreit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2016. A Decomposable Attention Model for Natural Language Inference. Proc. 2016 Conf.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Empir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Methods Nat. Lang. Process (2016), 2249–2255</a:t>
            </a:r>
            <a:r>
              <a:rPr lang="en-US" sz="19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CC03A-9CFE-448E-8A39-0DCEDFED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8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32B8-A871-4C8E-AEAA-0DEC5620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065" y="2800264"/>
            <a:ext cx="9404723" cy="140053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12167-2DF0-4EAA-AA71-C6172259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5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209801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 System and Duplicate Question Detection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Lammatization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7DCE7-CCE7-4824-B34F-0A9DBE07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9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261" y="21057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of different user asking similar question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 to find the best answer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write same answer to different versions of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671CF-D041-404E-9068-241BC5A7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0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15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 to ask questions.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whether similar question already exists in the database.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 to answer asked questions.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9193-ECCD-4FC0-8F5D-BDB5EA6C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26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in question answering system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find duplicate questions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find good answers easily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04DE-1A13-4314-BFD7-62651B42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5CDB-FA86-4944-9DA5-1F7EA23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3961-CD0A-4126-B44B-307BCDD8B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Management systems can use it for grouping of various kinds of data based on semantic similarity.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system can be tuned to detect plagiarism because newer machine learning models can effectively capture the phrase changes also.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Advertising agencies can also use the similarity detection in user interests profiling to show personalized contents.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9F3E2-0FF5-4AF0-8110-CB4EF139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1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3686-9A2A-4017-80F6-70832F1A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64293"/>
            <a:ext cx="9404723" cy="140053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CB232-01D2-413F-9B6B-5F79EA05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307304"/>
            <a:ext cx="838199" cy="767687"/>
          </a:xfrm>
        </p:spPr>
        <p:txBody>
          <a:bodyPr/>
          <a:lstStyle/>
          <a:p>
            <a:fld id="{FD04F970-E28F-4B50-A52A-0C019EF9658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3273EA-9937-CFE0-C5A1-C815AD97DCBE}"/>
              </a:ext>
            </a:extLst>
          </p:cNvPr>
          <p:cNvSpPr txBox="1">
            <a:spLocks/>
          </p:cNvSpPr>
          <p:nvPr/>
        </p:nvSpPr>
        <p:spPr>
          <a:xfrm>
            <a:off x="1405999" y="202507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algorithms like cosine distance, Euclidean distance, and weighted Manhattan distance.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Newer approaches includes algorithms like RNN, LSTM.</a:t>
            </a:r>
            <a:endParaRPr lang="en-GB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50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D9F5-41BC-44E4-B70B-6454A88E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EFBDC-68AD-4945-992F-1D314B2D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Waterfall Model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F80C53-2AEF-4CAE-A973-B8B36AF523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14" y="2567354"/>
            <a:ext cx="8124339" cy="340262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9B6621-5813-4267-A203-B615F458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87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124B-36DE-4B81-8592-0AEB7DDB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CB1D7D-EEA0-46E6-8C73-78FCC6A34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4741682"/>
            <a:ext cx="8946541" cy="2081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Block Diagram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C28BB1A-0B7E-4D11-9DFF-7E404952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F970-E28F-4B50-A52A-0C019EF9658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2B407-31DC-07CA-0FD9-7525BB0C6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67" y="1242526"/>
            <a:ext cx="6612791" cy="50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93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</TotalTime>
  <Words>611</Words>
  <Application>Microsoft Office PowerPoint</Application>
  <PresentationFormat>Widescreen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 3</vt:lpstr>
      <vt:lpstr>Ion</vt:lpstr>
      <vt:lpstr>Tribhuvan University                                 Institute of Engineering Kathmandu Engineering College Kalimati, Kathmandu  Q&amp;A SYSTEM WITH DUPLLICATE QUESTION DETECTION</vt:lpstr>
      <vt:lpstr>Introduction</vt:lpstr>
      <vt:lpstr>Problem Statement</vt:lpstr>
      <vt:lpstr>Objective</vt:lpstr>
      <vt:lpstr>Scope</vt:lpstr>
      <vt:lpstr>Application</vt:lpstr>
      <vt:lpstr>Literature Review</vt:lpstr>
      <vt:lpstr>Methodology</vt:lpstr>
      <vt:lpstr>Block Diagram</vt:lpstr>
      <vt:lpstr>Algorithm</vt:lpstr>
      <vt:lpstr>Flowchart</vt:lpstr>
      <vt:lpstr>Tools Used</vt:lpstr>
      <vt:lpstr>Expected Output</vt:lpstr>
      <vt:lpstr>Gantt Chart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Ayush Shrestha</dc:creator>
  <cp:lastModifiedBy>Ayush Shrestha</cp:lastModifiedBy>
  <cp:revision>22</cp:revision>
  <dcterms:created xsi:type="dcterms:W3CDTF">2021-07-08T01:38:44Z</dcterms:created>
  <dcterms:modified xsi:type="dcterms:W3CDTF">2022-06-22T15:02:27Z</dcterms:modified>
</cp:coreProperties>
</file>