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267" r:id="rId2"/>
    <p:sldId id="293" r:id="rId3"/>
    <p:sldId id="256" r:id="rId4"/>
    <p:sldId id="257" r:id="rId5"/>
    <p:sldId id="258" r:id="rId6"/>
    <p:sldId id="260" r:id="rId7"/>
    <p:sldId id="290" r:id="rId8"/>
    <p:sldId id="274" r:id="rId9"/>
    <p:sldId id="277" r:id="rId10"/>
    <p:sldId id="278" r:id="rId11"/>
    <p:sldId id="281" r:id="rId12"/>
    <p:sldId id="294" r:id="rId13"/>
    <p:sldId id="295" r:id="rId14"/>
    <p:sldId id="282" r:id="rId15"/>
    <p:sldId id="283" r:id="rId16"/>
    <p:sldId id="292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82AA90-35D4-470E-A3E3-2389AD3A4BD9}">
          <p14:sldIdLst>
            <p14:sldId id="267"/>
            <p14:sldId id="293"/>
            <p14:sldId id="256"/>
            <p14:sldId id="257"/>
            <p14:sldId id="258"/>
            <p14:sldId id="260"/>
            <p14:sldId id="290"/>
            <p14:sldId id="274"/>
            <p14:sldId id="277"/>
            <p14:sldId id="278"/>
            <p14:sldId id="281"/>
            <p14:sldId id="294"/>
            <p14:sldId id="295"/>
            <p14:sldId id="282"/>
            <p14:sldId id="283"/>
            <p14:sldId id="292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wash Adhikari" initials="DA" lastIdx="1" clrIdx="0">
    <p:extLst>
      <p:ext uri="{19B8F6BF-5375-455C-9EA6-DF929625EA0E}">
        <p15:presenceInfo xmlns:p15="http://schemas.microsoft.com/office/powerpoint/2012/main" userId="f9029c82b2e96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16B61-B0BD-4417-9A19-3281F41A6C6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AE806-21DB-434D-94D8-DF2FD3A7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4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3309-D642-4035-B1AD-87B2E89F7E4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C46E1-DE57-4784-B011-0157116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9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46E1-DE57-4784-B011-0157116EB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9B87-0A66-453B-94DF-34C9F406477E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4894-4C43-437B-B9FC-3BE4D8D3C368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8FDC-4EB0-4FA3-9173-3202CA6ADB5A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94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290-9731-431C-9D61-67C7B19DE1BE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1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3D83-53D1-4040-8ECE-2D64940D059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6816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3D83-53D1-4040-8ECE-2D64940D059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12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ACA-BE08-43A4-9B89-5BE2B9FA523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B27-8E36-45BB-941D-8BACEA562055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8AB-BEDE-4D3A-8A4D-7B19584C4BF1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227-3010-476D-AFE5-88393297B7F3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49CA-01B2-4AD0-B149-752FA57E3202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5767-D965-4B16-B634-8303951A4813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F06-058B-41D5-8F18-5B7361AF302F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04F-8728-43C5-B467-F81EF0B0DA94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4E3C-A747-4B84-9599-1622646B3762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15A-FD47-4ACF-8975-17102527740F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3D83-53D1-4040-8ECE-2D64940D059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85FF0-5895-48AA-BFCC-9A28EA74F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54" y="3621975"/>
            <a:ext cx="11899076" cy="1103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 WITH DUPLICATE QUESTION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A2B21-8041-48B0-B7C4-83F2E937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4" y="4833256"/>
            <a:ext cx="11899076" cy="1757549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Shukla (KAT075BCT013)</a:t>
            </a:r>
          </a:p>
          <a:p>
            <a:pPr algn="ctr"/>
            <a:r>
              <a:rPr lang="en-US" sz="4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Shrestha (KAT075BCT018)</a:t>
            </a:r>
          </a:p>
          <a:p>
            <a:pPr algn="ctr"/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 Adhikari (KAT075BCT019)</a:t>
            </a:r>
          </a:p>
          <a:p>
            <a:pPr algn="ctr"/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Diwash Adhikari (KAT075BCT030)</a:t>
            </a:r>
          </a:p>
          <a:p>
            <a:pPr algn="ctr"/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32" y="1832338"/>
            <a:ext cx="1488919" cy="150664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8754" y="95993"/>
            <a:ext cx="11899076" cy="308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 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</a:p>
          <a:p>
            <a:pPr algn="ctr"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 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5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124B-36DE-4B81-8592-0AEB7DD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B1D7D-EEA0-46E6-8C73-78FCC6A3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741682"/>
            <a:ext cx="8946541" cy="2081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Block Diagram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28BB1A-0B7E-4D11-9DFF-7E404952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2B407-31DC-07CA-0FD9-7525BB0C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67" y="1242526"/>
            <a:ext cx="6612791" cy="50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7FCB-6855-4670-B035-339074E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3C8C-FCFF-4050-A321-7AE9739E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56956"/>
            <a:ext cx="8596668" cy="308440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usually deal with numbers, but natural language is text. So, we need to transform that text into numbers known as text vectorization.</a:t>
            </a:r>
            <a:r>
              <a:rPr lang="en-US" dirty="0"/>
              <a:t>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uses a weighting system that assigns a weight to each word in a document based on its term frequency (TF) and the inverse document frequency (IDF). After transforming words into numbers, the TF-IDF score can be fed to various ma-chine learning algorithms for training.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D3DD72-2993-49A4-A967-AC573016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D7FCB-6855-4670-B035-339074E4938C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2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163C8C-FCFF-4050-A321-7AE9739E584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163C8C-FCFF-4050-A321-7AE9739E584F}"/>
              </a:ext>
            </a:extLst>
          </p:cNvPr>
          <p:cNvSpPr txBox="1">
            <a:spLocks/>
          </p:cNvSpPr>
          <p:nvPr/>
        </p:nvSpPr>
        <p:spPr>
          <a:xfrm>
            <a:off x="1260764" y="5204734"/>
            <a:ext cx="8013238" cy="132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creating a model that predicts the value of a target variable by learning simple decision rules inferred from the data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B6A34-DE33-0891-D9B4-0B3D9E86F603}"/>
              </a:ext>
            </a:extLst>
          </p:cNvPr>
          <p:cNvSpPr txBox="1"/>
          <p:nvPr/>
        </p:nvSpPr>
        <p:spPr>
          <a:xfrm>
            <a:off x="1427706" y="4784076"/>
            <a:ext cx="6103854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Decision Tree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71E0B-4170-EC7A-0538-47D10836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86" y="1564807"/>
            <a:ext cx="652553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457" y="1237373"/>
            <a:ext cx="4894362" cy="33862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163C8C-FCFF-4050-A321-7AE9739E584F}"/>
              </a:ext>
            </a:extLst>
          </p:cNvPr>
          <p:cNvSpPr txBox="1">
            <a:spLocks/>
          </p:cNvSpPr>
          <p:nvPr/>
        </p:nvSpPr>
        <p:spPr>
          <a:xfrm>
            <a:off x="1413164" y="5066376"/>
            <a:ext cx="8013238" cy="132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algorithm which consists of many decision trees  where each individual tree gives out a class prediction and the class with the most votes becomes the model’s prediction.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6B3BB-F4AA-45B4-5B56-B99145D2AB83}"/>
              </a:ext>
            </a:extLst>
          </p:cNvPr>
          <p:cNvSpPr txBox="1"/>
          <p:nvPr/>
        </p:nvSpPr>
        <p:spPr>
          <a:xfrm>
            <a:off x="1566711" y="4678882"/>
            <a:ext cx="6103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5631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1E41-CBCB-4785-B49C-8991017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2F6-AD79-4058-9105-7F7F941C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Flowchart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2F56A7-1260-4C59-999D-82F6BB8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F933-B2D4-3691-FD54-9D6DAC2B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53" y="1063416"/>
            <a:ext cx="3817620" cy="53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6B6-89EE-4A72-A6C3-E37E94A5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51C9-BDBA-4A47-8EBD-581B11BD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485452"/>
            <a:ext cx="8946541" cy="53725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</a:p>
          <a:p>
            <a:pPr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A888-D292-424D-A633-1B8C0B0B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A001-D4A8-4D93-966C-E9EA833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C56A-0B3A-45AB-975E-2C7C06A5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web application of Q&amp;A with duplicate questions detection.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of duplicate or repeated questions and suggest related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 to read answers to their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 to write answer to the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B18E3-009E-4DB8-ACDF-CB4DFAC1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6ED-FCAD-49E4-B368-19CE57B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6EBD-7250-4BBA-AD3C-16962DE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Gantt Chart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AA753-7F55-4768-9D9A-F8806661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38BC6-52C0-6A68-3F32-B9BF7409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2" y="1853248"/>
            <a:ext cx="7162800" cy="36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85D9-E3A8-4A4A-9786-E8875E38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72DB-07C6-49A8-9E67-B9C5FA29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452282"/>
            <a:ext cx="9635364" cy="479611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Ansari,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Navedanjum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Rajesh Sharma. "Identifying semantically duplicate questions using data science approach: A Quora case study." 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arXiv:2004.11694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(2020).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Imtiaz, Zainab, et al. "Duplicate questions pair detection using Siamese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Malstm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8 (2020): 21932-21942.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Patel, Uday, Amol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Dattu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Pritam Patil, Renuka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Sujit Tilak. "Quora Question Duplication Problem." (2020).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J. Bromley, I. Guyon, Y.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Säckinger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R. Shah, ‘‘Signature verification using a ‘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siamese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time delay neural network,’’ in Proc. 6th Int. Conf. Neural Inf. Process. Syst. (NIPS), San Francisco, CA, USA, 1993, pp. 737–744.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Travis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Addair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2017. Duplicate question pair detection with deep learning.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Stanf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Univ. J (2017).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Y Homma, S Sy, and C Yeh. 2016. Detecting Duplicate Questions with Deep Learning. 30th Conf. Neural Inf. Process. Syst. (NIPS 2016), no. Nips (2016), 1–8.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A Tung and E Xu. 2017. Determining Entailment of Questions in the Quora Dataset., 8 pages.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A Parikh, O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Tckstrm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 Das, and J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Uszkoreit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A Decomposable Attention Model for Natural Language Inference. Proc. 2016 Conf.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Empir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Methods Nat. Lang. Process (2016), 2249–2255</a:t>
            </a:r>
            <a:r>
              <a:rPr lang="en-US" sz="19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C03A-9CFE-448E-8A39-0DCEDFED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2B8-A871-4C8E-AEAA-0DEC562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65" y="2800264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2167-2DF0-4EAA-AA71-C617225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D9097-310E-40E8-EE83-EE70DB106F6B}"/>
              </a:ext>
            </a:extLst>
          </p:cNvPr>
          <p:cNvSpPr txBox="1">
            <a:spLocks/>
          </p:cNvSpPr>
          <p:nvPr/>
        </p:nvSpPr>
        <p:spPr>
          <a:xfrm>
            <a:off x="677334" y="1466353"/>
            <a:ext cx="8596668" cy="4940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209801"/>
            <a:ext cx="9373500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 and Duplicate Question Detection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DCE7-CCE7-4824-B34F-0A9DBE0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80" y="626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different user asking similar question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to find the best answer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write same answer to different versions of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71CF-D041-404E-9068-241BC5A7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2" y="665018"/>
            <a:ext cx="10515600" cy="102567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to ask questions.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whether similar question already exists in the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to answer asked questions.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9193-ECCD-4FC0-8F5D-BDB5EA6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question answering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find duplicate questions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find good answers easily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04DE-1A13-4314-BFD7-62651B42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5CDB-FA86-4944-9DA5-1F7EA231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4664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3961-CD0A-4126-B44B-307BCDD8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Management systems can use it for grouping of various kinds of data based on semantic similarity.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system can be tuned to detect plagiarism because newer machine learning models can effectively capture the phrase changes also.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 agencies can also use the similarity detection in user interests profiling to show personalized contents.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F3E2-0FF5-4AF0-8110-CB4EF139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3686-9A2A-4017-80F6-70832F1A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B232-01D2-413F-9B6B-5F79EA0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23961-CD0A-4126-B44B-307BCDD8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algorithms like cosine distance, Euclidean distance, and weighted Manhattan distance.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approaches includes algorithms like RNN, LSTM.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0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D9F5-41BC-44E4-B70B-6454A88E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FBDC-68AD-4945-992F-1D314B2D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9" y="1930400"/>
            <a:ext cx="8596668" cy="447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Waterfall Model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B6621-5813-4267-A203-B615F45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80C53-2AEF-4CAE-A973-B8B36AF523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3" y="2493056"/>
            <a:ext cx="8124339" cy="34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6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1168</TotalTime>
  <Words>794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Major Project  On Q&amp;A SYSTEM WITH DUPLICATE QUESTION DETECTION</vt:lpstr>
      <vt:lpstr>Slide Overview</vt:lpstr>
      <vt:lpstr>Introduction</vt:lpstr>
      <vt:lpstr>Problem Statement</vt:lpstr>
      <vt:lpstr>Objective</vt:lpstr>
      <vt:lpstr>Scope</vt:lpstr>
      <vt:lpstr>Application</vt:lpstr>
      <vt:lpstr>Literature Review</vt:lpstr>
      <vt:lpstr>Methodology</vt:lpstr>
      <vt:lpstr>Block Diagram</vt:lpstr>
      <vt:lpstr>Algorithms :</vt:lpstr>
      <vt:lpstr>Decision Tree:</vt:lpstr>
      <vt:lpstr>Random Forest: </vt:lpstr>
      <vt:lpstr>Flowchart</vt:lpstr>
      <vt:lpstr>Tools Used</vt:lpstr>
      <vt:lpstr>Expected Output</vt:lpstr>
      <vt:lpstr>Gantt Chart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Ayush Shrestha</dc:creator>
  <cp:lastModifiedBy>Ayush Shrestha</cp:lastModifiedBy>
  <cp:revision>47</cp:revision>
  <dcterms:created xsi:type="dcterms:W3CDTF">2021-07-08T01:38:44Z</dcterms:created>
  <dcterms:modified xsi:type="dcterms:W3CDTF">2022-06-23T03:24:39Z</dcterms:modified>
</cp:coreProperties>
</file>