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79" r:id="rId8"/>
    <p:sldId id="258" r:id="rId9"/>
    <p:sldId id="281" r:id="rId10"/>
    <p:sldId id="284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60" d="100"/>
          <a:sy n="60" d="100"/>
        </p:scale>
        <p:origin x="796" y="4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yushraj9354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yush9110/Web-Traffic-Time-Series-Forecas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814" y="3429000"/>
            <a:ext cx="9640186" cy="3244730"/>
          </a:xfrm>
        </p:spPr>
        <p:txBody>
          <a:bodyPr anchor="ctr"/>
          <a:lstStyle/>
          <a:p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Web Traffic Time Series Forecasting</a:t>
            </a:r>
            <a:b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Presented by: Ayush</a:t>
            </a:r>
            <a:b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Contact: 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  <a:hlinkClick r:id="rId3"/>
              </a:rPr>
              <a:t>ayushraj93546@gmail.com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 </a:t>
            </a:r>
            <a:b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source code: </a:t>
            </a:r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  <a:hlinkClick r:id="rId4"/>
              </a:rPr>
              <a:t>GitHub</a:t>
            </a:r>
            <a:b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16689"/>
            <a:ext cx="8873756" cy="1729320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Poppins" panose="00000500000000000000" pitchFamily="2" charset="0"/>
              </a:rPr>
              <a:t>Web traffic forecasting is crucial for understanding user behavior, optimizing marketing strategies, and resource allocation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5333114" cy="3269589"/>
          </a:xfrm>
        </p:spPr>
        <p:txBody>
          <a:bodyPr>
            <a:normAutofit fontScale="92500"/>
          </a:bodyPr>
          <a:lstStyle/>
          <a:p>
            <a:pPr algn="l"/>
            <a:r>
              <a:rPr lang="en-US" b="0" i="0" dirty="0">
                <a:effectLst/>
                <a:latin typeface="Poppins" panose="00000500000000000000" pitchFamily="2" charset="0"/>
              </a:rPr>
              <a:t>This presentation will explore techniques for predicting future web traffic using historical data.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effectLst/>
                <a:latin typeface="Poppins" panose="00000500000000000000" pitchFamily="2" charset="0"/>
              </a:rPr>
              <a:t>Importance of accurate forecasting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effectLst/>
                <a:latin typeface="Poppins" panose="00000500000000000000" pitchFamily="2" charset="0"/>
              </a:rPr>
              <a:t>Applications in marketing and data analysis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effectLst/>
                <a:latin typeface="Poppins" panose="00000500000000000000" pitchFamily="2" charset="0"/>
              </a:rPr>
              <a:t>Overview of time series methodologies used in forecasting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209" y="542259"/>
            <a:ext cx="10086399" cy="5188690"/>
          </a:xfrm>
        </p:spPr>
        <p:txBody>
          <a:bodyPr/>
          <a:lstStyle/>
          <a:p>
            <a:r>
              <a:rPr lang="en-US" sz="22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As of January 2025, web traffic data is becoming increasingly complex, with various sources contributing to the volume of data.</a:t>
            </a: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- Current traffic is monitored across multiple platforms, including websites and mobile apps.</a:t>
            </a: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- Sample data shows traffic patterns over time with daily records.</a:t>
            </a: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- Dataset includes over 145,000 records with various topics and        access types.</a:t>
            </a: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- Dataset Source : Kaggle </a:t>
            </a:r>
            <a:br>
              <a:rPr lang="en-US" sz="18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544" y="584791"/>
            <a:ext cx="10277785" cy="5167423"/>
          </a:xfrm>
        </p:spPr>
        <p:txBody>
          <a:bodyPr/>
          <a:lstStyle/>
          <a:p>
            <a:r>
              <a:rPr lang="en-US" sz="2800" b="0" i="0" dirty="0">
                <a:effectLst/>
                <a:latin typeface="Poppins" panose="00000500000000000000" pitchFamily="2" charset="0"/>
              </a:rPr>
              <a:t>Methodology of forecasting</a:t>
            </a: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effectLst/>
                <a:latin typeface="Poppins" panose="00000500000000000000" pitchFamily="2" charset="0"/>
              </a:rPr>
              <a:t>The forecasting process involves several key steps:</a:t>
            </a: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effectLst/>
                <a:latin typeface="Poppins" panose="00000500000000000000" pitchFamily="2" charset="0"/>
              </a:rPr>
              <a:t>1. </a:t>
            </a:r>
            <a:r>
              <a:rPr lang="en-US" sz="2000" b="0" i="0" u="sng" dirty="0">
                <a:effectLst/>
                <a:latin typeface="Poppins" panose="00000500000000000000" pitchFamily="2" charset="0"/>
              </a:rPr>
              <a:t>Data Preparation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:- Cleaning and transforming data to ensure accuracy.- Handling missing values using methods like interpolation.</a:t>
            </a: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effectLst/>
                <a:latin typeface="Poppins" panose="00000500000000000000" pitchFamily="2" charset="0"/>
              </a:rPr>
              <a:t>2. </a:t>
            </a:r>
            <a:r>
              <a:rPr lang="en-US" sz="2000" b="0" i="0" u="sng" dirty="0">
                <a:effectLst/>
                <a:latin typeface="Poppins" panose="00000500000000000000" pitchFamily="2" charset="0"/>
              </a:rPr>
              <a:t>Model used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:</a:t>
            </a:r>
            <a:r>
              <a:rPr lang="en-US" sz="11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ARIMA, Simple median model, and Facebook’s Prophet.</a:t>
            </a:r>
            <a:br>
              <a:rPr lang="en-US" sz="11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</a:br>
            <a:br>
              <a:rPr lang="en-US" sz="2000" b="0" i="0" dirty="0">
                <a:effectLst/>
                <a:latin typeface="Poppins" panose="00000500000000000000" pitchFamily="2" charset="0"/>
              </a:rPr>
            </a:br>
            <a:r>
              <a:rPr lang="en-US" sz="2000" b="0" i="0" dirty="0">
                <a:effectLst/>
                <a:latin typeface="Poppins" panose="00000500000000000000" pitchFamily="2" charset="0"/>
              </a:rPr>
              <a:t>3. </a:t>
            </a:r>
            <a:r>
              <a:rPr lang="en-US" sz="2000" b="0" i="0" u="sng" dirty="0">
                <a:effectLst/>
                <a:latin typeface="Poppins" panose="00000500000000000000" pitchFamily="2" charset="0"/>
              </a:rPr>
              <a:t>Model Evaluation</a:t>
            </a:r>
            <a:r>
              <a:rPr lang="en-US" sz="2000" b="0" i="0" dirty="0">
                <a:effectLst/>
                <a:latin typeface="Poppins" panose="00000500000000000000" pitchFamily="2" charset="0"/>
              </a:rPr>
              <a:t>:- Using metrics like SMAPE (Symmetric Mean Absolute Percentage Error) to evaluate forecasting accuracy.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Forecasting Models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10192672" cy="340705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Various models can be applied for web traffic forecasting, including:- </a:t>
            </a:r>
          </a:p>
          <a:p>
            <a:pPr algn="l"/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-  ARIMA Model: Excellent for capturing trends and seasonality in time series data.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Facebook Prophet : Designed for forecasting time series data that exhibit strong seasonal effects and missing values.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Simple Median Model: A straightforward approach that averages recent historical data to predict future values.</a:t>
            </a:r>
          </a:p>
          <a:p>
            <a:pPr algn="l"/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Comparison of models: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ARIMA focuses on past values and trends.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Prophet incorporates seasonal and holiday effects.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Median models are easier to implement and interpret.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77" y="568961"/>
            <a:ext cx="8748823" cy="1780860"/>
          </a:xfrm>
        </p:spPr>
        <p:txBody>
          <a:bodyPr/>
          <a:lstStyle/>
          <a:p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Implications of Forecasting Results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568459"/>
            <a:ext cx="7241658" cy="683137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The implications of accurate web traffic forecasting are profound:- </a:t>
            </a:r>
            <a:endParaRPr lang="en-US" sz="2000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7241658" cy="323426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Informed Decision Making: Marketing teams can better   allocate budgets based on predicted traffic.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Resource Allocation: IT and infrastructure can scale resources according to expected load.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Strategic Planning: Long-term strategies can be adjusted proactively based on trends.</a:t>
            </a:r>
          </a:p>
          <a:p>
            <a:pPr algn="l"/>
            <a:r>
              <a:rPr lang="en-US" sz="2200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Recommendations based on predictions: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Increase marketing effort during predicted peak periods.</a:t>
            </a:r>
          </a:p>
          <a:p>
            <a:pPr marL="285750" indent="-285750" algn="l">
              <a:buFontTx/>
              <a:buChar char="-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Prepare for traffic drops by optimizing server capacities during downturns.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8943753" cy="1997867"/>
          </a:xfrm>
        </p:spPr>
        <p:txBody>
          <a:bodyPr anchor="b"/>
          <a:lstStyle/>
          <a:p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Conclusion and Recommended Actions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477386"/>
            <a:ext cx="10336620" cy="370951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In conclusion, web traffic time series forecasting is a powerful tool for organizations aiming to enhance their online presence and marketing effectiveness.</a:t>
            </a:r>
          </a:p>
          <a:p>
            <a:pPr algn="l"/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Recommended Actions: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      1. Implement robust data collection and cleaning processes.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      2. Regularly update forecasting models with new data to improve accuracy</a:t>
            </a:r>
          </a:p>
          <a:p>
            <a:pPr marL="0" indent="0">
              <a:buNone/>
            </a:pPr>
            <a:r>
              <a:rPr lang="en-US" dirty="0">
                <a:solidFill>
                  <a:srgbClr val="393939"/>
                </a:solidFill>
                <a:latin typeface="Poppins" panose="00000500000000000000" pitchFamily="2" charset="0"/>
              </a:rPr>
              <a:t>      </a:t>
            </a: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3. Monitor external factors and adjust strategies accordingly.</a:t>
            </a:r>
          </a:p>
          <a:p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Next Steps:-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Conduct a deeper analysis of traffic drivers.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393939"/>
                </a:solidFill>
                <a:effectLst/>
                <a:latin typeface="Poppins" panose="00000500000000000000" pitchFamily="2" charset="0"/>
              </a:rPr>
              <a:t>Test and validate different forecasting models against real-time data.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507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Poppins</vt:lpstr>
      <vt:lpstr>Tenorite</vt:lpstr>
      <vt:lpstr>Custom</vt:lpstr>
      <vt:lpstr>Web Traffic Time Series Forecasting   Presented by: Ayush Contact: ayushraj93546@gmail.com  source code: GitHub </vt:lpstr>
      <vt:lpstr>Web traffic forecasting is crucial for understanding user behavior, optimizing marketing strategies, and resource allocation</vt:lpstr>
      <vt:lpstr>As of January 2025, web traffic data is becoming increasingly complex, with various sources contributing to the volume of data.    - Current traffic is monitored across multiple platforms, including websites and mobile apps.  - Sample data shows traffic patterns over time with daily records.  - Dataset includes over 145,000 records with various topics and        access types.  - Dataset Source : Kaggle  </vt:lpstr>
      <vt:lpstr>Methodology of forecasting    The forecasting process involves several key steps:  1. Data Preparation:- Cleaning and transforming data to ensure accuracy.- Handling missing values using methods like interpolation.  2. Model used: ARIMA, Simple median model, and Facebook’s Prophet.  3. Model Evaluation:- Using metrics like SMAPE (Symmetric Mean Absolute Percentage Error) to evaluate forecasting accuracy.</vt:lpstr>
      <vt:lpstr>Forecasting Models Overview</vt:lpstr>
      <vt:lpstr>Implications of Forecasting Results</vt:lpstr>
      <vt:lpstr>Conclusion and Recommended Actions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Ayush srivastava</dc:creator>
  <cp:lastModifiedBy>Ayush srivastava</cp:lastModifiedBy>
  <cp:revision>2</cp:revision>
  <dcterms:created xsi:type="dcterms:W3CDTF">2024-02-14T19:04:18Z</dcterms:created>
  <dcterms:modified xsi:type="dcterms:W3CDTF">2025-01-06T11:23:40Z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