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61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642116"/>
            <a:ext cx="7477601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Hosting a Static Website on AWS S3</a:t>
            </a:r>
            <a:endParaRPr lang="en-US" sz="4117" dirty="0"/>
          </a:p>
        </p:txBody>
      </p:sp>
      <p:sp>
        <p:nvSpPr>
          <p:cNvPr id="6" name="Text 2"/>
          <p:cNvSpPr/>
          <p:nvPr/>
        </p:nvSpPr>
        <p:spPr>
          <a:xfrm>
            <a:off x="833199" y="4282202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the simple steps to host your static website on Amazon S3, the reliable and scalable cloud storage service from AWS.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215295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A4D28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56429" y="5344239"/>
            <a:ext cx="108942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</a:t>
            </a:r>
            <a:endParaRPr lang="en-US" sz="768" dirty="0"/>
          </a:p>
        </p:txBody>
      </p:sp>
      <p:sp>
        <p:nvSpPr>
          <p:cNvPr id="9" name="Text 5"/>
          <p:cNvSpPr/>
          <p:nvPr/>
        </p:nvSpPr>
        <p:spPr>
          <a:xfrm>
            <a:off x="1299686" y="5198626"/>
            <a:ext cx="231231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Ayush Srivastava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6480"/>
            </a:avLst>
          </a:prstGeom>
          <a:solidFill>
            <a:srgbClr val="00002E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3315891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Get Started Today</a:t>
            </a:r>
            <a:endParaRPr lang="en-US" sz="4117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4302562"/>
            <a:ext cx="2072164" cy="611029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638" y="4302562"/>
            <a:ext cx="4839653" cy="611029"/>
          </a:xfrm>
          <a:prstGeom prst="rect">
            <a:avLst/>
          </a:prstGeom>
        </p:spPr>
      </p:pic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2376" y="4302562"/>
            <a:ext cx="2799517" cy="6110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988713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Create an S3 Bucket</a:t>
            </a:r>
            <a:endParaRPr lang="en-US" sz="4117" dirty="0"/>
          </a:p>
        </p:txBody>
      </p:sp>
      <p:sp>
        <p:nvSpPr>
          <p:cNvPr id="6" name="Shape 2"/>
          <p:cNvSpPr/>
          <p:nvPr/>
        </p:nvSpPr>
        <p:spPr>
          <a:xfrm>
            <a:off x="2348389" y="522529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504242" y="5318403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70" dirty="0"/>
          </a:p>
        </p:txBody>
      </p:sp>
      <p:sp>
        <p:nvSpPr>
          <p:cNvPr id="8" name="Text 4"/>
          <p:cNvSpPr/>
          <p:nvPr/>
        </p:nvSpPr>
        <p:spPr>
          <a:xfrm>
            <a:off x="3070503" y="5225296"/>
            <a:ext cx="2440900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Choose a Bucket Name</a:t>
            </a:r>
            <a:endParaRPr lang="en-US" sz="2058" dirty="0"/>
          </a:p>
        </p:txBody>
      </p:sp>
      <p:sp>
        <p:nvSpPr>
          <p:cNvPr id="9" name="Text 5"/>
          <p:cNvSpPr/>
          <p:nvPr/>
        </p:nvSpPr>
        <p:spPr>
          <a:xfrm>
            <a:off x="3070503" y="6012180"/>
            <a:ext cx="24409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Select a unique and descriptive name for your S3 bucket.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733574" y="522529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89427" y="5318403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70" dirty="0"/>
          </a:p>
        </p:txBody>
      </p:sp>
      <p:sp>
        <p:nvSpPr>
          <p:cNvPr id="12" name="Text 8"/>
          <p:cNvSpPr/>
          <p:nvPr/>
        </p:nvSpPr>
        <p:spPr>
          <a:xfrm>
            <a:off x="6455688" y="5225296"/>
            <a:ext cx="2440900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Choose a Region</a:t>
            </a:r>
            <a:endParaRPr lang="en-US" sz="2058" dirty="0"/>
          </a:p>
        </p:txBody>
      </p:sp>
      <p:sp>
        <p:nvSpPr>
          <p:cNvPr id="13" name="Text 9"/>
          <p:cNvSpPr/>
          <p:nvPr/>
        </p:nvSpPr>
        <p:spPr>
          <a:xfrm>
            <a:off x="6455688" y="5685353"/>
            <a:ext cx="244090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Pick the AWS region closest to your target audience for lower latency.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118759" y="522529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274612" y="5318403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70" dirty="0"/>
          </a:p>
        </p:txBody>
      </p:sp>
      <p:sp>
        <p:nvSpPr>
          <p:cNvPr id="16" name="Text 12"/>
          <p:cNvSpPr/>
          <p:nvPr/>
        </p:nvSpPr>
        <p:spPr>
          <a:xfrm>
            <a:off x="9840873" y="5225296"/>
            <a:ext cx="2440900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Set Permissions</a:t>
            </a:r>
            <a:endParaRPr lang="en-US" sz="2058" dirty="0"/>
          </a:p>
        </p:txBody>
      </p:sp>
      <p:sp>
        <p:nvSpPr>
          <p:cNvPr id="17" name="Text 13"/>
          <p:cNvSpPr/>
          <p:nvPr/>
        </p:nvSpPr>
        <p:spPr>
          <a:xfrm>
            <a:off x="9840873" y="5685353"/>
            <a:ext cx="24409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Decide whether to make your bucket public or keep it private.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469356"/>
            <a:ext cx="6319242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Upload Your Website Files</a:t>
            </a:r>
            <a:endParaRPr lang="en-US" sz="4117" dirty="0"/>
          </a:p>
        </p:txBody>
      </p:sp>
      <p:sp>
        <p:nvSpPr>
          <p:cNvPr id="5" name="Text 2"/>
          <p:cNvSpPr/>
          <p:nvPr/>
        </p:nvSpPr>
        <p:spPr>
          <a:xfrm>
            <a:off x="2348389" y="367819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Select Files</a:t>
            </a:r>
            <a:endParaRPr lang="en-US" sz="2058" dirty="0"/>
          </a:p>
        </p:txBody>
      </p:sp>
      <p:sp>
        <p:nvSpPr>
          <p:cNvPr id="6" name="Text 3"/>
          <p:cNvSpPr/>
          <p:nvPr/>
        </p:nvSpPr>
        <p:spPr>
          <a:xfrm>
            <a:off x="2348389" y="4227195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Choose the HTML, CSS, JavaScript, and other assets that make up your static website.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67819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Drag and Drop</a:t>
            </a:r>
            <a:endParaRPr lang="en-US" sz="2058" dirty="0"/>
          </a:p>
        </p:txBody>
      </p:sp>
      <p:sp>
        <p:nvSpPr>
          <p:cNvPr id="8" name="Text 5"/>
          <p:cNvSpPr/>
          <p:nvPr/>
        </p:nvSpPr>
        <p:spPr>
          <a:xfrm>
            <a:off x="5847398" y="4227195"/>
            <a:ext cx="29494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Easily upload your files to the S3 bucket using the AWS Management Console.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678198"/>
            <a:ext cx="2745700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Set Object Permissions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9346406" y="4227195"/>
            <a:ext cx="29494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Make your website files public so they can be accessed from the internet.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4035266"/>
            <a:ext cx="7279600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Enable Static Website Hosting</a:t>
            </a:r>
            <a:endParaRPr lang="en-US" sz="4117" dirty="0"/>
          </a:p>
        </p:txBody>
      </p:sp>
      <p:sp>
        <p:nvSpPr>
          <p:cNvPr id="6" name="Shape 2"/>
          <p:cNvSpPr/>
          <p:nvPr/>
        </p:nvSpPr>
        <p:spPr>
          <a:xfrm>
            <a:off x="2348389" y="5021937"/>
            <a:ext cx="3163014" cy="1949887"/>
          </a:xfrm>
          <a:prstGeom prst="roundRect">
            <a:avLst>
              <a:gd name="adj" fmla="val 20512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593419" y="526696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Configuration</a:t>
            </a:r>
            <a:endParaRPr lang="en-US" sz="2058" dirty="0"/>
          </a:p>
        </p:txBody>
      </p:sp>
      <p:sp>
        <p:nvSpPr>
          <p:cNvPr id="8" name="Text 4"/>
          <p:cNvSpPr/>
          <p:nvPr/>
        </p:nvSpPr>
        <p:spPr>
          <a:xfrm>
            <a:off x="2593419" y="5727025"/>
            <a:ext cx="26729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 the S3 console, enable the Static Website Hosting option for your bucket.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33574" y="5021937"/>
            <a:ext cx="3163014" cy="1949887"/>
          </a:xfrm>
          <a:prstGeom prst="roundRect">
            <a:avLst>
              <a:gd name="adj" fmla="val 20512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978604" y="526696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Index Document</a:t>
            </a:r>
            <a:endParaRPr lang="en-US" sz="2058" dirty="0"/>
          </a:p>
        </p:txBody>
      </p:sp>
      <p:sp>
        <p:nvSpPr>
          <p:cNvPr id="11" name="Text 7"/>
          <p:cNvSpPr/>
          <p:nvPr/>
        </p:nvSpPr>
        <p:spPr>
          <a:xfrm>
            <a:off x="5978604" y="5727025"/>
            <a:ext cx="26729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Specify the name of your main HTML file, usually "index.html".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9118759" y="5021937"/>
            <a:ext cx="3163014" cy="1949887"/>
          </a:xfrm>
          <a:prstGeom prst="roundRect">
            <a:avLst>
              <a:gd name="adj" fmla="val 20512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363789" y="526696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Endpoint URL</a:t>
            </a:r>
            <a:endParaRPr lang="en-US" sz="2058" dirty="0"/>
          </a:p>
        </p:txBody>
      </p:sp>
      <p:sp>
        <p:nvSpPr>
          <p:cNvPr id="14" name="Text 10"/>
          <p:cNvSpPr/>
          <p:nvPr/>
        </p:nvSpPr>
        <p:spPr>
          <a:xfrm>
            <a:off x="9363789" y="5727025"/>
            <a:ext cx="26729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Note the unique endpoint URL generated for your static website.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133838"/>
            <a:ext cx="620732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Make Your Website Public</a:t>
            </a:r>
            <a:endParaRPr lang="en-US" sz="4117" dirty="0"/>
          </a:p>
        </p:txBody>
      </p:sp>
      <p:sp>
        <p:nvSpPr>
          <p:cNvPr id="6" name="Shape 2"/>
          <p:cNvSpPr/>
          <p:nvPr/>
        </p:nvSpPr>
        <p:spPr>
          <a:xfrm>
            <a:off x="833199" y="337042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89052" y="3463528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70" dirty="0"/>
          </a:p>
        </p:txBody>
      </p:sp>
      <p:sp>
        <p:nvSpPr>
          <p:cNvPr id="8" name="Text 4"/>
          <p:cNvSpPr/>
          <p:nvPr/>
        </p:nvSpPr>
        <p:spPr>
          <a:xfrm>
            <a:off x="1555313" y="3370421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Bucket Policy</a:t>
            </a:r>
            <a:endParaRPr lang="en-US" sz="2058" dirty="0"/>
          </a:p>
        </p:txBody>
      </p:sp>
      <p:sp>
        <p:nvSpPr>
          <p:cNvPr id="9" name="Text 5"/>
          <p:cNvSpPr/>
          <p:nvPr/>
        </p:nvSpPr>
        <p:spPr>
          <a:xfrm>
            <a:off x="1555313" y="3830479"/>
            <a:ext cx="38200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 a bucket policy to grant public read access to your website files.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37042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53338" y="3463528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70" dirty="0"/>
          </a:p>
        </p:txBody>
      </p:sp>
      <p:sp>
        <p:nvSpPr>
          <p:cNvPr id="12" name="Text 8"/>
          <p:cNvSpPr/>
          <p:nvPr/>
        </p:nvSpPr>
        <p:spPr>
          <a:xfrm>
            <a:off x="6319599" y="3370421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Object ACLs</a:t>
            </a:r>
            <a:endParaRPr lang="en-US" sz="2058" dirty="0"/>
          </a:p>
        </p:txBody>
      </p:sp>
      <p:sp>
        <p:nvSpPr>
          <p:cNvPr id="13" name="Text 9"/>
          <p:cNvSpPr/>
          <p:nvPr/>
        </p:nvSpPr>
        <p:spPr>
          <a:xfrm>
            <a:off x="6319599" y="3830479"/>
            <a:ext cx="38200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Ensure that the individual objects in your bucket have public read permissions.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30232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9052" y="5395436"/>
            <a:ext cx="188238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70" dirty="0"/>
          </a:p>
        </p:txBody>
      </p:sp>
      <p:sp>
        <p:nvSpPr>
          <p:cNvPr id="16" name="Text 12"/>
          <p:cNvSpPr/>
          <p:nvPr/>
        </p:nvSpPr>
        <p:spPr>
          <a:xfrm>
            <a:off x="1555313" y="530232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Test the Endpoint</a:t>
            </a:r>
            <a:endParaRPr lang="en-US" sz="2058" dirty="0"/>
          </a:p>
        </p:txBody>
      </p:sp>
      <p:sp>
        <p:nvSpPr>
          <p:cNvPr id="17" name="Text 13"/>
          <p:cNvSpPr/>
          <p:nvPr/>
        </p:nvSpPr>
        <p:spPr>
          <a:xfrm>
            <a:off x="1555313" y="5762387"/>
            <a:ext cx="858428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Visit the unique endpoint URL to verify that your website is accessible.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469356"/>
            <a:ext cx="5682377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Distribute Your Website</a:t>
            </a:r>
            <a:endParaRPr lang="en-US" sz="4117" dirty="0"/>
          </a:p>
        </p:txBody>
      </p:sp>
      <p:sp>
        <p:nvSpPr>
          <p:cNvPr id="5" name="Text 2"/>
          <p:cNvSpPr/>
          <p:nvPr/>
        </p:nvSpPr>
        <p:spPr>
          <a:xfrm>
            <a:off x="2348389" y="367819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Static Website URL</a:t>
            </a:r>
            <a:endParaRPr lang="en-US" sz="2058" dirty="0"/>
          </a:p>
        </p:txBody>
      </p:sp>
      <p:sp>
        <p:nvSpPr>
          <p:cNvPr id="6" name="Text 3"/>
          <p:cNvSpPr/>
          <p:nvPr/>
        </p:nvSpPr>
        <p:spPr>
          <a:xfrm>
            <a:off x="2348389" y="4227195"/>
            <a:ext cx="29494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Share the endpoint URL with your users to allow them to access your website.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67819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CloudFront CDN</a:t>
            </a:r>
            <a:endParaRPr lang="en-US" sz="2058" dirty="0"/>
          </a:p>
        </p:txBody>
      </p:sp>
      <p:sp>
        <p:nvSpPr>
          <p:cNvPr id="8" name="Text 5"/>
          <p:cNvSpPr/>
          <p:nvPr/>
        </p:nvSpPr>
        <p:spPr>
          <a:xfrm>
            <a:off x="5847398" y="4227195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Consider using AWS CloudFront to deliver your static content with low latency and high availability.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67819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 Domain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9346406" y="4227195"/>
            <a:ext cx="29494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Map a custom domain to your S3 bucket for a more professional website address.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391614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Monitor and Maintain</a:t>
            </a:r>
            <a:endParaRPr lang="en-US" sz="4117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4378285"/>
            <a:ext cx="3311128" cy="88868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570559" y="5600224"/>
            <a:ext cx="285130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CloudWatch Monitoring</a:t>
            </a:r>
            <a:endParaRPr lang="en-US" sz="2058" dirty="0"/>
          </a:p>
        </p:txBody>
      </p:sp>
      <p:sp>
        <p:nvSpPr>
          <p:cNvPr id="8" name="Text 3"/>
          <p:cNvSpPr/>
          <p:nvPr/>
        </p:nvSpPr>
        <p:spPr>
          <a:xfrm>
            <a:off x="2570559" y="6060281"/>
            <a:ext cx="286678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 AWS CloudWatch to monitor the health and performance of your static website.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517" y="4378285"/>
            <a:ext cx="3311128" cy="88868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81687" y="5600224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Automated Backups</a:t>
            </a:r>
            <a:endParaRPr lang="en-US" sz="2058" dirty="0"/>
          </a:p>
        </p:txBody>
      </p:sp>
      <p:sp>
        <p:nvSpPr>
          <p:cNvPr id="11" name="Text 5"/>
          <p:cNvSpPr/>
          <p:nvPr/>
        </p:nvSpPr>
        <p:spPr>
          <a:xfrm>
            <a:off x="5881687" y="6060281"/>
            <a:ext cx="286678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Regularly backup your website files to ensure data redundancy and easy restoration.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645" y="4378285"/>
            <a:ext cx="3311247" cy="888682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192816" y="5600224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Version Control</a:t>
            </a:r>
            <a:endParaRPr lang="en-US" sz="2058" dirty="0"/>
          </a:p>
        </p:txBody>
      </p:sp>
      <p:sp>
        <p:nvSpPr>
          <p:cNvPr id="14" name="Text 7"/>
          <p:cNvSpPr/>
          <p:nvPr/>
        </p:nvSpPr>
        <p:spPr>
          <a:xfrm>
            <a:off x="9192816" y="6060281"/>
            <a:ext cx="286690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 a version control system to manage changes and deployments to your website.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280523"/>
            <a:ext cx="535781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Cost-Effective Hosting</a:t>
            </a:r>
            <a:endParaRPr lang="en-US" sz="411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378279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15587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Affordable</a:t>
            </a:r>
            <a:endParaRPr lang="en-US" sz="2058" dirty="0"/>
          </a:p>
        </p:txBody>
      </p:sp>
      <p:sp>
        <p:nvSpPr>
          <p:cNvPr id="7" name="Text 3"/>
          <p:cNvSpPr/>
          <p:nvPr/>
        </p:nvSpPr>
        <p:spPr>
          <a:xfrm>
            <a:off x="2348389" y="4615934"/>
            <a:ext cx="308895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S3 offers pay-as-you-go pricing, making it a cost-effective solution for hosting static websites.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3378279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15587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Scalable</a:t>
            </a:r>
            <a:endParaRPr lang="en-US" sz="2058" dirty="0"/>
          </a:p>
        </p:txBody>
      </p:sp>
      <p:sp>
        <p:nvSpPr>
          <p:cNvPr id="10" name="Text 5"/>
          <p:cNvSpPr/>
          <p:nvPr/>
        </p:nvSpPr>
        <p:spPr>
          <a:xfrm>
            <a:off x="5770602" y="4615934"/>
            <a:ext cx="308895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S3 automatically scales to handle sudden spikes in traffic without the need for manual provisioning.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3378279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15587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Durable</a:t>
            </a:r>
            <a:endParaRPr lang="en-US" sz="2058" dirty="0"/>
          </a:p>
        </p:txBody>
      </p:sp>
      <p:sp>
        <p:nvSpPr>
          <p:cNvPr id="13" name="Text 7"/>
          <p:cNvSpPr/>
          <p:nvPr/>
        </p:nvSpPr>
        <p:spPr>
          <a:xfrm>
            <a:off x="9192816" y="4615934"/>
            <a:ext cx="308907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S3 provides 11 9s of durability, ensuring your website data is safe and secure.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067401"/>
            <a:ext cx="839938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Integrate with Other AWS Services</a:t>
            </a:r>
            <a:endParaRPr lang="en-US" sz="4117" dirty="0"/>
          </a:p>
        </p:txBody>
      </p:sp>
      <p:sp>
        <p:nvSpPr>
          <p:cNvPr id="5" name="Shape 2"/>
          <p:cNvSpPr/>
          <p:nvPr/>
        </p:nvSpPr>
        <p:spPr>
          <a:xfrm>
            <a:off x="2348389" y="3165158"/>
            <a:ext cx="9933503" cy="2997041"/>
          </a:xfrm>
          <a:prstGeom prst="roundRect">
            <a:avLst>
              <a:gd name="adj" fmla="val 13345"/>
            </a:avLst>
          </a:prstGeom>
          <a:solidFill>
            <a:srgbClr val="00002E"/>
          </a:solidFill>
          <a:ln w="53340">
            <a:solidFill>
              <a:srgbClr val="26265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24018" y="3359348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AWS Lambda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1181" y="3359348"/>
            <a:ext cx="44652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Leverage serverless functions for dynamic content or event-driven workflows.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624018" y="4330422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Amazon CloudFront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41181" y="4330422"/>
            <a:ext cx="44652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Improve website performance and availability with a content delivery network.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624018" y="5301496"/>
            <a:ext cx="44652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Amazon Route 53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5301496"/>
            <a:ext cx="44652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 a custom domain name and manage your DNS settings for your website.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466</Words>
  <Application>Microsoft Office PowerPoint</Application>
  <PresentationFormat>Custom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Himanshu Gupta</cp:lastModifiedBy>
  <cp:revision>2</cp:revision>
  <dcterms:created xsi:type="dcterms:W3CDTF">2024-06-19T13:59:53Z</dcterms:created>
  <dcterms:modified xsi:type="dcterms:W3CDTF">2024-06-19T15:29:38Z</dcterms:modified>
</cp:coreProperties>
</file>