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79" r:id="rId2"/>
    <p:sldMasterId id="2147483682" r:id="rId3"/>
    <p:sldMasterId id="2147483687" r:id="rId4"/>
  </p:sldMasterIdLst>
  <p:notesMasterIdLst>
    <p:notesMasterId r:id="rId31"/>
  </p:notesMasterIdLst>
  <p:sldIdLst>
    <p:sldId id="340" r:id="rId5"/>
    <p:sldId id="341" r:id="rId6"/>
    <p:sldId id="288" r:id="rId7"/>
    <p:sldId id="273" r:id="rId8"/>
    <p:sldId id="272" r:id="rId9"/>
    <p:sldId id="302" r:id="rId10"/>
    <p:sldId id="303" r:id="rId11"/>
    <p:sldId id="305" r:id="rId12"/>
    <p:sldId id="307" r:id="rId13"/>
    <p:sldId id="306" r:id="rId14"/>
    <p:sldId id="310" r:id="rId15"/>
    <p:sldId id="304" r:id="rId16"/>
    <p:sldId id="312" r:id="rId17"/>
    <p:sldId id="313" r:id="rId18"/>
    <p:sldId id="311" r:id="rId19"/>
    <p:sldId id="309" r:id="rId20"/>
    <p:sldId id="308" r:id="rId21"/>
    <p:sldId id="315" r:id="rId22"/>
    <p:sldId id="320" r:id="rId23"/>
    <p:sldId id="314" r:id="rId24"/>
    <p:sldId id="316" r:id="rId25"/>
    <p:sldId id="317" r:id="rId26"/>
    <p:sldId id="339" r:id="rId27"/>
    <p:sldId id="319" r:id="rId28"/>
    <p:sldId id="318" r:id="rId29"/>
    <p:sldId id="321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CC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16" y="-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AE8FAB-7177-4BB3-A875-36952A6198A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EFFC1C-DD2B-43A7-8604-2EF67F5A7C41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cafeta" pitchFamily="34" charset="0"/>
            </a:rPr>
            <a:t>SOA</a:t>
          </a:r>
          <a:endParaRPr lang="en-US" dirty="0">
            <a:solidFill>
              <a:schemeClr val="bg1"/>
            </a:solidFill>
            <a:latin typeface="cafeta" pitchFamily="34" charset="0"/>
          </a:endParaRPr>
        </a:p>
      </dgm:t>
    </dgm:pt>
    <dgm:pt modelId="{5FFD0DBA-ACB6-45E7-BD1C-AA184C94ECFA}" type="parTrans" cxnId="{11A1AC01-4FAD-41E3-A0C5-592EA8FEEA29}">
      <dgm:prSet/>
      <dgm:spPr/>
      <dgm:t>
        <a:bodyPr/>
        <a:lstStyle/>
        <a:p>
          <a:endParaRPr lang="en-US">
            <a:solidFill>
              <a:schemeClr val="bg1"/>
            </a:solidFill>
            <a:latin typeface="cafeta" pitchFamily="34" charset="0"/>
          </a:endParaRPr>
        </a:p>
      </dgm:t>
    </dgm:pt>
    <dgm:pt modelId="{EB63BC35-0C8F-4961-A358-42C75752DDB5}" type="sibTrans" cxnId="{11A1AC01-4FAD-41E3-A0C5-592EA8FEEA29}">
      <dgm:prSet/>
      <dgm:spPr/>
      <dgm:t>
        <a:bodyPr/>
        <a:lstStyle/>
        <a:p>
          <a:endParaRPr lang="en-US">
            <a:solidFill>
              <a:schemeClr val="bg1"/>
            </a:solidFill>
            <a:latin typeface="cafeta" pitchFamily="34" charset="0"/>
          </a:endParaRPr>
        </a:p>
      </dgm:t>
    </dgm:pt>
    <dgm:pt modelId="{5808523D-D7F7-4169-B125-6EF58B1EADC4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cafeta" pitchFamily="34" charset="0"/>
            </a:rPr>
            <a:t>Service</a:t>
          </a:r>
          <a:endParaRPr lang="en-US" dirty="0">
            <a:solidFill>
              <a:schemeClr val="bg1"/>
            </a:solidFill>
            <a:latin typeface="cafeta" pitchFamily="34" charset="0"/>
          </a:endParaRPr>
        </a:p>
      </dgm:t>
    </dgm:pt>
    <dgm:pt modelId="{90C494E3-64DC-4EE3-8CF1-002FEB615D73}" type="parTrans" cxnId="{0111ED4B-553A-479A-8620-D88EE1466B88}">
      <dgm:prSet/>
      <dgm:spPr/>
      <dgm:t>
        <a:bodyPr/>
        <a:lstStyle/>
        <a:p>
          <a:endParaRPr lang="en-US">
            <a:solidFill>
              <a:schemeClr val="bg1"/>
            </a:solidFill>
            <a:latin typeface="cafeta" pitchFamily="34" charset="0"/>
          </a:endParaRPr>
        </a:p>
      </dgm:t>
    </dgm:pt>
    <dgm:pt modelId="{BDCC906D-1FC3-4FF8-B7BC-FDDEF0F52B72}" type="sibTrans" cxnId="{0111ED4B-553A-479A-8620-D88EE1466B88}">
      <dgm:prSet/>
      <dgm:spPr/>
      <dgm:t>
        <a:bodyPr/>
        <a:lstStyle/>
        <a:p>
          <a:endParaRPr lang="en-US">
            <a:solidFill>
              <a:schemeClr val="bg1"/>
            </a:solidFill>
            <a:latin typeface="cafeta" pitchFamily="34" charset="0"/>
          </a:endParaRPr>
        </a:p>
      </dgm:t>
    </dgm:pt>
    <dgm:pt modelId="{47E2FECA-8149-45E9-A340-37B51F1B55FD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cafeta" pitchFamily="34" charset="0"/>
            </a:rPr>
            <a:t>Service repository</a:t>
          </a:r>
          <a:endParaRPr lang="en-US" dirty="0">
            <a:solidFill>
              <a:schemeClr val="bg1"/>
            </a:solidFill>
            <a:latin typeface="cafeta" pitchFamily="34" charset="0"/>
          </a:endParaRPr>
        </a:p>
      </dgm:t>
    </dgm:pt>
    <dgm:pt modelId="{516CE183-273D-4142-A0BD-C40F9483D708}" type="parTrans" cxnId="{45FCC0CE-AA3D-4ED2-9B48-74CA6B8CDF8B}">
      <dgm:prSet/>
      <dgm:spPr/>
      <dgm:t>
        <a:bodyPr/>
        <a:lstStyle/>
        <a:p>
          <a:endParaRPr lang="en-US">
            <a:solidFill>
              <a:schemeClr val="bg1"/>
            </a:solidFill>
            <a:latin typeface="cafeta" pitchFamily="34" charset="0"/>
          </a:endParaRPr>
        </a:p>
      </dgm:t>
    </dgm:pt>
    <dgm:pt modelId="{C46CF077-E864-4AF1-9B71-1E4587A13C82}" type="sibTrans" cxnId="{45FCC0CE-AA3D-4ED2-9B48-74CA6B8CDF8B}">
      <dgm:prSet/>
      <dgm:spPr/>
      <dgm:t>
        <a:bodyPr/>
        <a:lstStyle/>
        <a:p>
          <a:endParaRPr lang="en-US">
            <a:solidFill>
              <a:schemeClr val="bg1"/>
            </a:solidFill>
            <a:latin typeface="cafeta" pitchFamily="34" charset="0"/>
          </a:endParaRPr>
        </a:p>
      </dgm:t>
    </dgm:pt>
    <dgm:pt modelId="{1D3F96F2-42FA-46F4-BF8B-51363C57C59D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cafeta" pitchFamily="34" charset="0"/>
            </a:rPr>
            <a:t>Service bus</a:t>
          </a:r>
          <a:endParaRPr lang="en-US" dirty="0">
            <a:solidFill>
              <a:schemeClr val="bg1"/>
            </a:solidFill>
            <a:latin typeface="cafeta" pitchFamily="34" charset="0"/>
          </a:endParaRPr>
        </a:p>
      </dgm:t>
    </dgm:pt>
    <dgm:pt modelId="{50BF5DA0-970A-41B5-A1D5-F58A68E9066B}" type="parTrans" cxnId="{10F921AB-84C3-4B51-9038-CAE1F809C093}">
      <dgm:prSet/>
      <dgm:spPr/>
      <dgm:t>
        <a:bodyPr/>
        <a:lstStyle/>
        <a:p>
          <a:endParaRPr lang="en-US">
            <a:solidFill>
              <a:schemeClr val="bg1"/>
            </a:solidFill>
            <a:latin typeface="cafeta" pitchFamily="34" charset="0"/>
          </a:endParaRPr>
        </a:p>
      </dgm:t>
    </dgm:pt>
    <dgm:pt modelId="{01009E2E-017D-407A-AA4D-0A2F690861B1}" type="sibTrans" cxnId="{10F921AB-84C3-4B51-9038-CAE1F809C093}">
      <dgm:prSet/>
      <dgm:spPr/>
      <dgm:t>
        <a:bodyPr/>
        <a:lstStyle/>
        <a:p>
          <a:endParaRPr lang="en-US">
            <a:solidFill>
              <a:schemeClr val="bg1"/>
            </a:solidFill>
            <a:latin typeface="cafeta" pitchFamily="34" charset="0"/>
          </a:endParaRPr>
        </a:p>
      </dgm:t>
    </dgm:pt>
    <dgm:pt modelId="{42AD2C3D-6A8F-49F0-A207-3D2835991D0C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cafeta" pitchFamily="34" charset="0"/>
            </a:rPr>
            <a:t>Contract</a:t>
          </a:r>
          <a:endParaRPr lang="en-US" dirty="0">
            <a:solidFill>
              <a:schemeClr val="bg1"/>
            </a:solidFill>
            <a:latin typeface="cafeta" pitchFamily="34" charset="0"/>
          </a:endParaRPr>
        </a:p>
      </dgm:t>
    </dgm:pt>
    <dgm:pt modelId="{B46CB8F3-0C7E-4924-A645-E92D18839B2D}" type="parTrans" cxnId="{5D4A9AE7-BEFE-4BA1-BFC1-712312F84EFB}">
      <dgm:prSet/>
      <dgm:spPr/>
      <dgm:t>
        <a:bodyPr/>
        <a:lstStyle/>
        <a:p>
          <a:endParaRPr lang="en-US">
            <a:solidFill>
              <a:schemeClr val="bg1"/>
            </a:solidFill>
            <a:latin typeface="cafeta" pitchFamily="34" charset="0"/>
          </a:endParaRPr>
        </a:p>
      </dgm:t>
    </dgm:pt>
    <dgm:pt modelId="{68BDA06C-6FD4-44AB-A23F-F59C0A3EB084}" type="sibTrans" cxnId="{5D4A9AE7-BEFE-4BA1-BFC1-712312F84EFB}">
      <dgm:prSet/>
      <dgm:spPr/>
      <dgm:t>
        <a:bodyPr/>
        <a:lstStyle/>
        <a:p>
          <a:endParaRPr lang="en-US">
            <a:solidFill>
              <a:schemeClr val="bg1"/>
            </a:solidFill>
            <a:latin typeface="cafeta" pitchFamily="34" charset="0"/>
          </a:endParaRPr>
        </a:p>
      </dgm:t>
    </dgm:pt>
    <dgm:pt modelId="{86A6CE76-0DF2-496D-9F54-154CF0D7CF5B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cafeta" pitchFamily="34" charset="0"/>
            </a:rPr>
            <a:t>Implementation</a:t>
          </a:r>
          <a:endParaRPr lang="en-US" dirty="0">
            <a:solidFill>
              <a:schemeClr val="bg1"/>
            </a:solidFill>
            <a:latin typeface="cafeta" pitchFamily="34" charset="0"/>
          </a:endParaRPr>
        </a:p>
      </dgm:t>
    </dgm:pt>
    <dgm:pt modelId="{451F69E6-F281-4E4A-B24D-904BAC67773B}" type="parTrans" cxnId="{0904E70B-E5AA-44F4-8FB2-24EAD7654AFF}">
      <dgm:prSet/>
      <dgm:spPr/>
      <dgm:t>
        <a:bodyPr/>
        <a:lstStyle/>
        <a:p>
          <a:endParaRPr lang="en-US">
            <a:solidFill>
              <a:schemeClr val="bg1"/>
            </a:solidFill>
            <a:latin typeface="cafeta" pitchFamily="34" charset="0"/>
          </a:endParaRPr>
        </a:p>
      </dgm:t>
    </dgm:pt>
    <dgm:pt modelId="{7D0254E6-1C6A-481D-91CF-5873166FC420}" type="sibTrans" cxnId="{0904E70B-E5AA-44F4-8FB2-24EAD7654AFF}">
      <dgm:prSet/>
      <dgm:spPr/>
      <dgm:t>
        <a:bodyPr/>
        <a:lstStyle/>
        <a:p>
          <a:endParaRPr lang="en-US">
            <a:solidFill>
              <a:schemeClr val="bg1"/>
            </a:solidFill>
            <a:latin typeface="cafeta" pitchFamily="34" charset="0"/>
          </a:endParaRPr>
        </a:p>
      </dgm:t>
    </dgm:pt>
    <dgm:pt modelId="{96AF563C-9549-487F-853B-CC25319DC406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cafeta" pitchFamily="34" charset="0"/>
            </a:rPr>
            <a:t>Interface</a:t>
          </a:r>
          <a:endParaRPr lang="en-US" dirty="0">
            <a:solidFill>
              <a:schemeClr val="bg1"/>
            </a:solidFill>
            <a:latin typeface="cafeta" pitchFamily="34" charset="0"/>
          </a:endParaRPr>
        </a:p>
      </dgm:t>
    </dgm:pt>
    <dgm:pt modelId="{5F0997AB-D972-43A4-902E-108DA168A9CE}" type="parTrans" cxnId="{873FE53E-0536-4350-9070-F115387D523F}">
      <dgm:prSet/>
      <dgm:spPr/>
      <dgm:t>
        <a:bodyPr/>
        <a:lstStyle/>
        <a:p>
          <a:endParaRPr lang="en-US">
            <a:solidFill>
              <a:schemeClr val="bg1"/>
            </a:solidFill>
            <a:latin typeface="cafeta" pitchFamily="34" charset="0"/>
          </a:endParaRPr>
        </a:p>
      </dgm:t>
    </dgm:pt>
    <dgm:pt modelId="{65B7C82B-272D-4D99-93D3-061E5757B74F}" type="sibTrans" cxnId="{873FE53E-0536-4350-9070-F115387D523F}">
      <dgm:prSet/>
      <dgm:spPr/>
      <dgm:t>
        <a:bodyPr/>
        <a:lstStyle/>
        <a:p>
          <a:endParaRPr lang="en-US">
            <a:solidFill>
              <a:schemeClr val="bg1"/>
            </a:solidFill>
            <a:latin typeface="cafeta" pitchFamily="34" charset="0"/>
          </a:endParaRPr>
        </a:p>
      </dgm:t>
    </dgm:pt>
    <dgm:pt modelId="{CAE59C9B-D11A-423C-B826-B49202BC5B8D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cafeta" pitchFamily="34" charset="0"/>
            </a:rPr>
            <a:t>Business logic</a:t>
          </a:r>
          <a:endParaRPr lang="en-US" dirty="0">
            <a:solidFill>
              <a:schemeClr val="bg1"/>
            </a:solidFill>
            <a:latin typeface="cafeta" pitchFamily="34" charset="0"/>
          </a:endParaRPr>
        </a:p>
      </dgm:t>
    </dgm:pt>
    <dgm:pt modelId="{BC0C739A-1971-48BE-ADC0-658739D8B843}" type="parTrans" cxnId="{4660025A-0672-45D0-94D3-33832490B782}">
      <dgm:prSet/>
      <dgm:spPr/>
      <dgm:t>
        <a:bodyPr/>
        <a:lstStyle/>
        <a:p>
          <a:endParaRPr lang="en-US">
            <a:solidFill>
              <a:schemeClr val="bg1"/>
            </a:solidFill>
            <a:latin typeface="cafeta" pitchFamily="34" charset="0"/>
          </a:endParaRPr>
        </a:p>
      </dgm:t>
    </dgm:pt>
    <dgm:pt modelId="{0D69087A-CDDF-4061-B792-02E456CDEEF2}" type="sibTrans" cxnId="{4660025A-0672-45D0-94D3-33832490B782}">
      <dgm:prSet/>
      <dgm:spPr/>
      <dgm:t>
        <a:bodyPr/>
        <a:lstStyle/>
        <a:p>
          <a:endParaRPr lang="en-US">
            <a:solidFill>
              <a:schemeClr val="bg1"/>
            </a:solidFill>
            <a:latin typeface="cafeta" pitchFamily="34" charset="0"/>
          </a:endParaRPr>
        </a:p>
      </dgm:t>
    </dgm:pt>
    <dgm:pt modelId="{7A2FBC8C-CFEE-4921-8A25-9414B7F8CCC3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cafeta" pitchFamily="34" charset="0"/>
            </a:rPr>
            <a:t>Data</a:t>
          </a:r>
          <a:endParaRPr lang="en-US" dirty="0">
            <a:solidFill>
              <a:schemeClr val="bg1"/>
            </a:solidFill>
            <a:latin typeface="cafeta" pitchFamily="34" charset="0"/>
          </a:endParaRPr>
        </a:p>
      </dgm:t>
    </dgm:pt>
    <dgm:pt modelId="{C6CB4346-DE56-4BAA-B043-DAD5A3F49643}" type="parTrans" cxnId="{E88F3E82-05F5-4193-B476-8FBD253F933F}">
      <dgm:prSet/>
      <dgm:spPr/>
      <dgm:t>
        <a:bodyPr/>
        <a:lstStyle/>
        <a:p>
          <a:endParaRPr lang="en-US">
            <a:solidFill>
              <a:schemeClr val="bg1"/>
            </a:solidFill>
            <a:latin typeface="cafeta" pitchFamily="34" charset="0"/>
          </a:endParaRPr>
        </a:p>
      </dgm:t>
    </dgm:pt>
    <dgm:pt modelId="{273B65D8-1415-4ACE-A69A-D14D5B23EC93}" type="sibTrans" cxnId="{E88F3E82-05F5-4193-B476-8FBD253F933F}">
      <dgm:prSet/>
      <dgm:spPr/>
      <dgm:t>
        <a:bodyPr/>
        <a:lstStyle/>
        <a:p>
          <a:endParaRPr lang="en-US">
            <a:solidFill>
              <a:schemeClr val="bg1"/>
            </a:solidFill>
            <a:latin typeface="cafeta" pitchFamily="34" charset="0"/>
          </a:endParaRPr>
        </a:p>
      </dgm:t>
    </dgm:pt>
    <dgm:pt modelId="{4338D195-E79F-4F31-98FE-5497925E467E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cafeta" pitchFamily="34" charset="0"/>
            </a:rPr>
            <a:t>Application frontend</a:t>
          </a:r>
          <a:endParaRPr lang="en-US" dirty="0">
            <a:solidFill>
              <a:schemeClr val="bg1"/>
            </a:solidFill>
            <a:latin typeface="cafeta" pitchFamily="34" charset="0"/>
          </a:endParaRPr>
        </a:p>
      </dgm:t>
    </dgm:pt>
    <dgm:pt modelId="{A81B94DA-31EC-4C71-A3F4-05F66AB16773}" type="parTrans" cxnId="{BDD23ED1-45D9-4CEA-96E1-4A1D07B36996}">
      <dgm:prSet/>
      <dgm:spPr/>
      <dgm:t>
        <a:bodyPr/>
        <a:lstStyle/>
        <a:p>
          <a:endParaRPr lang="en-US">
            <a:solidFill>
              <a:schemeClr val="bg1"/>
            </a:solidFill>
            <a:latin typeface="cafeta" pitchFamily="34" charset="0"/>
          </a:endParaRPr>
        </a:p>
      </dgm:t>
    </dgm:pt>
    <dgm:pt modelId="{C3231C99-9190-483C-A14D-8040877D9146}" type="sibTrans" cxnId="{BDD23ED1-45D9-4CEA-96E1-4A1D07B36996}">
      <dgm:prSet/>
      <dgm:spPr/>
      <dgm:t>
        <a:bodyPr/>
        <a:lstStyle/>
        <a:p>
          <a:endParaRPr lang="en-US">
            <a:solidFill>
              <a:schemeClr val="bg1"/>
            </a:solidFill>
            <a:latin typeface="cafeta" pitchFamily="34" charset="0"/>
          </a:endParaRPr>
        </a:p>
      </dgm:t>
    </dgm:pt>
    <dgm:pt modelId="{85019F7D-C002-42FA-9DBA-68DD7BCED0A7}" type="pres">
      <dgm:prSet presAssocID="{44AE8FAB-7177-4BB3-A875-36952A6198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F17E4C8-C2B9-4461-9DFC-21F3EB72ACAD}" type="pres">
      <dgm:prSet presAssocID="{AEEFFC1C-DD2B-43A7-8604-2EF67F5A7C41}" presName="hierRoot1" presStyleCnt="0">
        <dgm:presLayoutVars>
          <dgm:hierBranch val="init"/>
        </dgm:presLayoutVars>
      </dgm:prSet>
      <dgm:spPr/>
    </dgm:pt>
    <dgm:pt modelId="{F72D8465-C55C-4185-B1B0-86284F398437}" type="pres">
      <dgm:prSet presAssocID="{AEEFFC1C-DD2B-43A7-8604-2EF67F5A7C41}" presName="rootComposite1" presStyleCnt="0"/>
      <dgm:spPr/>
    </dgm:pt>
    <dgm:pt modelId="{8278F99C-04D2-4E12-8337-AE013EC8B42C}" type="pres">
      <dgm:prSet presAssocID="{AEEFFC1C-DD2B-43A7-8604-2EF67F5A7C4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AE227E-6058-4074-889E-A8D4597B4D37}" type="pres">
      <dgm:prSet presAssocID="{AEEFFC1C-DD2B-43A7-8604-2EF67F5A7C4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FAD44B7-6D2F-4B93-9385-9DE297B27CF3}" type="pres">
      <dgm:prSet presAssocID="{AEEFFC1C-DD2B-43A7-8604-2EF67F5A7C41}" presName="hierChild2" presStyleCnt="0"/>
      <dgm:spPr/>
    </dgm:pt>
    <dgm:pt modelId="{D11D1AAA-5856-4246-9880-C9E0D564581B}" type="pres">
      <dgm:prSet presAssocID="{A81B94DA-31EC-4C71-A3F4-05F66AB16773}" presName="Name37" presStyleLbl="parChTrans1D2" presStyleIdx="0" presStyleCnt="4"/>
      <dgm:spPr/>
      <dgm:t>
        <a:bodyPr/>
        <a:lstStyle/>
        <a:p>
          <a:endParaRPr lang="en-US"/>
        </a:p>
      </dgm:t>
    </dgm:pt>
    <dgm:pt modelId="{F031A54D-5F0E-41B3-995A-4B5252A4B8AD}" type="pres">
      <dgm:prSet presAssocID="{4338D195-E79F-4F31-98FE-5497925E467E}" presName="hierRoot2" presStyleCnt="0">
        <dgm:presLayoutVars>
          <dgm:hierBranch val="init"/>
        </dgm:presLayoutVars>
      </dgm:prSet>
      <dgm:spPr/>
    </dgm:pt>
    <dgm:pt modelId="{CCD606B8-505D-412C-B14A-E3436BC209BD}" type="pres">
      <dgm:prSet presAssocID="{4338D195-E79F-4F31-98FE-5497925E467E}" presName="rootComposite" presStyleCnt="0"/>
      <dgm:spPr/>
    </dgm:pt>
    <dgm:pt modelId="{DB1C9AC7-678F-457F-9DC4-8452D1154E78}" type="pres">
      <dgm:prSet presAssocID="{4338D195-E79F-4F31-98FE-5497925E467E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FA5BB4-9D54-4433-8695-F949886DF207}" type="pres">
      <dgm:prSet presAssocID="{4338D195-E79F-4F31-98FE-5497925E467E}" presName="rootConnector" presStyleLbl="node2" presStyleIdx="0" presStyleCnt="4"/>
      <dgm:spPr/>
      <dgm:t>
        <a:bodyPr/>
        <a:lstStyle/>
        <a:p>
          <a:endParaRPr lang="en-US"/>
        </a:p>
      </dgm:t>
    </dgm:pt>
    <dgm:pt modelId="{D1318D30-630C-470F-841E-A7C476B632CC}" type="pres">
      <dgm:prSet presAssocID="{4338D195-E79F-4F31-98FE-5497925E467E}" presName="hierChild4" presStyleCnt="0"/>
      <dgm:spPr/>
    </dgm:pt>
    <dgm:pt modelId="{94DA72ED-D6E3-4338-921D-49BBD376A130}" type="pres">
      <dgm:prSet presAssocID="{4338D195-E79F-4F31-98FE-5497925E467E}" presName="hierChild5" presStyleCnt="0"/>
      <dgm:spPr/>
    </dgm:pt>
    <dgm:pt modelId="{0BFB9F3C-6ECA-4E4B-AAB1-B72549877602}" type="pres">
      <dgm:prSet presAssocID="{90C494E3-64DC-4EE3-8CF1-002FEB615D73}" presName="Name37" presStyleLbl="parChTrans1D2" presStyleIdx="1" presStyleCnt="4"/>
      <dgm:spPr/>
      <dgm:t>
        <a:bodyPr/>
        <a:lstStyle/>
        <a:p>
          <a:endParaRPr lang="en-US"/>
        </a:p>
      </dgm:t>
    </dgm:pt>
    <dgm:pt modelId="{E75AA6F4-1E9D-4FFB-A74B-0800004364B7}" type="pres">
      <dgm:prSet presAssocID="{5808523D-D7F7-4169-B125-6EF58B1EADC4}" presName="hierRoot2" presStyleCnt="0">
        <dgm:presLayoutVars>
          <dgm:hierBranch val="init"/>
        </dgm:presLayoutVars>
      </dgm:prSet>
      <dgm:spPr/>
    </dgm:pt>
    <dgm:pt modelId="{A70720B4-E16E-4849-942F-F3C25D855079}" type="pres">
      <dgm:prSet presAssocID="{5808523D-D7F7-4169-B125-6EF58B1EADC4}" presName="rootComposite" presStyleCnt="0"/>
      <dgm:spPr/>
    </dgm:pt>
    <dgm:pt modelId="{2ACA46DF-B468-4410-B927-35FEC0D86FA2}" type="pres">
      <dgm:prSet presAssocID="{5808523D-D7F7-4169-B125-6EF58B1EADC4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128445-884C-46A9-8DE6-485368216187}" type="pres">
      <dgm:prSet presAssocID="{5808523D-D7F7-4169-B125-6EF58B1EADC4}" presName="rootConnector" presStyleLbl="node2" presStyleIdx="1" presStyleCnt="4"/>
      <dgm:spPr/>
      <dgm:t>
        <a:bodyPr/>
        <a:lstStyle/>
        <a:p>
          <a:endParaRPr lang="en-US"/>
        </a:p>
      </dgm:t>
    </dgm:pt>
    <dgm:pt modelId="{9B3AB962-3777-44E3-9F3A-7A6C6BC856C9}" type="pres">
      <dgm:prSet presAssocID="{5808523D-D7F7-4169-B125-6EF58B1EADC4}" presName="hierChild4" presStyleCnt="0"/>
      <dgm:spPr/>
    </dgm:pt>
    <dgm:pt modelId="{A180F5AD-7ECD-4627-8426-31ADEFC93228}" type="pres">
      <dgm:prSet presAssocID="{B46CB8F3-0C7E-4924-A645-E92D18839B2D}" presName="Name37" presStyleLbl="parChTrans1D3" presStyleIdx="0" presStyleCnt="3"/>
      <dgm:spPr/>
      <dgm:t>
        <a:bodyPr/>
        <a:lstStyle/>
        <a:p>
          <a:endParaRPr lang="en-US"/>
        </a:p>
      </dgm:t>
    </dgm:pt>
    <dgm:pt modelId="{7C716131-0A8C-4186-BE1A-D834278D30ED}" type="pres">
      <dgm:prSet presAssocID="{42AD2C3D-6A8F-49F0-A207-3D2835991D0C}" presName="hierRoot2" presStyleCnt="0">
        <dgm:presLayoutVars>
          <dgm:hierBranch val="init"/>
        </dgm:presLayoutVars>
      </dgm:prSet>
      <dgm:spPr/>
    </dgm:pt>
    <dgm:pt modelId="{173340FB-BC77-44B3-BA9F-B788AA245490}" type="pres">
      <dgm:prSet presAssocID="{42AD2C3D-6A8F-49F0-A207-3D2835991D0C}" presName="rootComposite" presStyleCnt="0"/>
      <dgm:spPr/>
    </dgm:pt>
    <dgm:pt modelId="{494DF8FC-3206-45A4-87AA-3B69A3D684B0}" type="pres">
      <dgm:prSet presAssocID="{42AD2C3D-6A8F-49F0-A207-3D2835991D0C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BE0E8B-6D8B-4375-ACF5-3F63FC03A328}" type="pres">
      <dgm:prSet presAssocID="{42AD2C3D-6A8F-49F0-A207-3D2835991D0C}" presName="rootConnector" presStyleLbl="node3" presStyleIdx="0" presStyleCnt="3"/>
      <dgm:spPr/>
      <dgm:t>
        <a:bodyPr/>
        <a:lstStyle/>
        <a:p>
          <a:endParaRPr lang="en-US"/>
        </a:p>
      </dgm:t>
    </dgm:pt>
    <dgm:pt modelId="{9978489F-5223-4019-A668-9EDAE99E8934}" type="pres">
      <dgm:prSet presAssocID="{42AD2C3D-6A8F-49F0-A207-3D2835991D0C}" presName="hierChild4" presStyleCnt="0"/>
      <dgm:spPr/>
    </dgm:pt>
    <dgm:pt modelId="{0BD16BF9-5A36-4190-9FDA-2D93B5461A93}" type="pres">
      <dgm:prSet presAssocID="{42AD2C3D-6A8F-49F0-A207-3D2835991D0C}" presName="hierChild5" presStyleCnt="0"/>
      <dgm:spPr/>
    </dgm:pt>
    <dgm:pt modelId="{C28A4F72-04D7-45E5-B966-FBCB1CAF0A8B}" type="pres">
      <dgm:prSet presAssocID="{451F69E6-F281-4E4A-B24D-904BAC67773B}" presName="Name37" presStyleLbl="parChTrans1D3" presStyleIdx="1" presStyleCnt="3"/>
      <dgm:spPr/>
      <dgm:t>
        <a:bodyPr/>
        <a:lstStyle/>
        <a:p>
          <a:endParaRPr lang="en-US"/>
        </a:p>
      </dgm:t>
    </dgm:pt>
    <dgm:pt modelId="{5CB9CE28-3951-4D9B-857D-1DEDFDD39EE4}" type="pres">
      <dgm:prSet presAssocID="{86A6CE76-0DF2-496D-9F54-154CF0D7CF5B}" presName="hierRoot2" presStyleCnt="0">
        <dgm:presLayoutVars>
          <dgm:hierBranch/>
        </dgm:presLayoutVars>
      </dgm:prSet>
      <dgm:spPr/>
    </dgm:pt>
    <dgm:pt modelId="{AED194CB-5F87-457D-BA5F-D781B7E7ED6C}" type="pres">
      <dgm:prSet presAssocID="{86A6CE76-0DF2-496D-9F54-154CF0D7CF5B}" presName="rootComposite" presStyleCnt="0"/>
      <dgm:spPr/>
    </dgm:pt>
    <dgm:pt modelId="{465A7FCD-B7D3-4BAF-9663-CCD6402B4D6A}" type="pres">
      <dgm:prSet presAssocID="{86A6CE76-0DF2-496D-9F54-154CF0D7CF5B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5FE49C-86C8-46B7-8954-A6D6B20ECAC4}" type="pres">
      <dgm:prSet presAssocID="{86A6CE76-0DF2-496D-9F54-154CF0D7CF5B}" presName="rootConnector" presStyleLbl="node3" presStyleIdx="1" presStyleCnt="3"/>
      <dgm:spPr/>
      <dgm:t>
        <a:bodyPr/>
        <a:lstStyle/>
        <a:p>
          <a:endParaRPr lang="en-US"/>
        </a:p>
      </dgm:t>
    </dgm:pt>
    <dgm:pt modelId="{42EA34FF-6C72-4A59-B7B3-83A1389762AC}" type="pres">
      <dgm:prSet presAssocID="{86A6CE76-0DF2-496D-9F54-154CF0D7CF5B}" presName="hierChild4" presStyleCnt="0"/>
      <dgm:spPr/>
    </dgm:pt>
    <dgm:pt modelId="{6939DF93-534C-436F-B099-B872556B4707}" type="pres">
      <dgm:prSet presAssocID="{BC0C739A-1971-48BE-ADC0-658739D8B843}" presName="Name35" presStyleLbl="parChTrans1D4" presStyleIdx="0" presStyleCnt="2"/>
      <dgm:spPr/>
      <dgm:t>
        <a:bodyPr/>
        <a:lstStyle/>
        <a:p>
          <a:endParaRPr lang="en-US"/>
        </a:p>
      </dgm:t>
    </dgm:pt>
    <dgm:pt modelId="{AC3B492F-10A2-4421-B213-C710EC1D2327}" type="pres">
      <dgm:prSet presAssocID="{CAE59C9B-D11A-423C-B826-B49202BC5B8D}" presName="hierRoot2" presStyleCnt="0">
        <dgm:presLayoutVars>
          <dgm:hierBranch/>
        </dgm:presLayoutVars>
      </dgm:prSet>
      <dgm:spPr/>
    </dgm:pt>
    <dgm:pt modelId="{ED4087CB-51C1-4D38-A0F3-562E86092D36}" type="pres">
      <dgm:prSet presAssocID="{CAE59C9B-D11A-423C-B826-B49202BC5B8D}" presName="rootComposite" presStyleCnt="0"/>
      <dgm:spPr/>
    </dgm:pt>
    <dgm:pt modelId="{27E844CF-2D37-4956-998B-077B1597E4EB}" type="pres">
      <dgm:prSet presAssocID="{CAE59C9B-D11A-423C-B826-B49202BC5B8D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99CFF8-11EA-4756-A4F2-B950411F7C18}" type="pres">
      <dgm:prSet presAssocID="{CAE59C9B-D11A-423C-B826-B49202BC5B8D}" presName="rootConnector" presStyleLbl="node4" presStyleIdx="0" presStyleCnt="2"/>
      <dgm:spPr/>
      <dgm:t>
        <a:bodyPr/>
        <a:lstStyle/>
        <a:p>
          <a:endParaRPr lang="en-US"/>
        </a:p>
      </dgm:t>
    </dgm:pt>
    <dgm:pt modelId="{D324A12E-567D-415C-9B03-194B158B8851}" type="pres">
      <dgm:prSet presAssocID="{CAE59C9B-D11A-423C-B826-B49202BC5B8D}" presName="hierChild4" presStyleCnt="0"/>
      <dgm:spPr/>
    </dgm:pt>
    <dgm:pt modelId="{5BBCEC3C-AF2D-4D87-BEBB-6DBB94667F18}" type="pres">
      <dgm:prSet presAssocID="{CAE59C9B-D11A-423C-B826-B49202BC5B8D}" presName="hierChild5" presStyleCnt="0"/>
      <dgm:spPr/>
    </dgm:pt>
    <dgm:pt modelId="{C135F28A-185C-4790-A461-17270B1009BE}" type="pres">
      <dgm:prSet presAssocID="{C6CB4346-DE56-4BAA-B043-DAD5A3F49643}" presName="Name35" presStyleLbl="parChTrans1D4" presStyleIdx="1" presStyleCnt="2"/>
      <dgm:spPr/>
      <dgm:t>
        <a:bodyPr/>
        <a:lstStyle/>
        <a:p>
          <a:endParaRPr lang="en-US"/>
        </a:p>
      </dgm:t>
    </dgm:pt>
    <dgm:pt modelId="{F8249C38-E9B4-4DD2-B21E-B8885FECEEA3}" type="pres">
      <dgm:prSet presAssocID="{7A2FBC8C-CFEE-4921-8A25-9414B7F8CCC3}" presName="hierRoot2" presStyleCnt="0">
        <dgm:presLayoutVars>
          <dgm:hierBranch val="init"/>
        </dgm:presLayoutVars>
      </dgm:prSet>
      <dgm:spPr/>
    </dgm:pt>
    <dgm:pt modelId="{D43F1B85-9D8C-4582-AB3D-DA8F499E9FAC}" type="pres">
      <dgm:prSet presAssocID="{7A2FBC8C-CFEE-4921-8A25-9414B7F8CCC3}" presName="rootComposite" presStyleCnt="0"/>
      <dgm:spPr/>
    </dgm:pt>
    <dgm:pt modelId="{C8D682EA-71BA-4359-B05D-811E647FECFB}" type="pres">
      <dgm:prSet presAssocID="{7A2FBC8C-CFEE-4921-8A25-9414B7F8CCC3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D5CDE3-F89B-48E3-A742-B8B9FE810A59}" type="pres">
      <dgm:prSet presAssocID="{7A2FBC8C-CFEE-4921-8A25-9414B7F8CCC3}" presName="rootConnector" presStyleLbl="node4" presStyleIdx="1" presStyleCnt="2"/>
      <dgm:spPr/>
      <dgm:t>
        <a:bodyPr/>
        <a:lstStyle/>
        <a:p>
          <a:endParaRPr lang="en-US"/>
        </a:p>
      </dgm:t>
    </dgm:pt>
    <dgm:pt modelId="{B5AE6349-4A28-452A-851D-1712139BFE60}" type="pres">
      <dgm:prSet presAssocID="{7A2FBC8C-CFEE-4921-8A25-9414B7F8CCC3}" presName="hierChild4" presStyleCnt="0"/>
      <dgm:spPr/>
    </dgm:pt>
    <dgm:pt modelId="{93A1D865-CE58-4891-AC22-FAE03D2CCAFB}" type="pres">
      <dgm:prSet presAssocID="{7A2FBC8C-CFEE-4921-8A25-9414B7F8CCC3}" presName="hierChild5" presStyleCnt="0"/>
      <dgm:spPr/>
    </dgm:pt>
    <dgm:pt modelId="{5EC7CA1B-6096-4557-BB76-131C25975431}" type="pres">
      <dgm:prSet presAssocID="{86A6CE76-0DF2-496D-9F54-154CF0D7CF5B}" presName="hierChild5" presStyleCnt="0"/>
      <dgm:spPr/>
    </dgm:pt>
    <dgm:pt modelId="{CB3A5798-E403-4985-9AB4-9065395C9DB2}" type="pres">
      <dgm:prSet presAssocID="{5F0997AB-D972-43A4-902E-108DA168A9CE}" presName="Name37" presStyleLbl="parChTrans1D3" presStyleIdx="2" presStyleCnt="3"/>
      <dgm:spPr/>
      <dgm:t>
        <a:bodyPr/>
        <a:lstStyle/>
        <a:p>
          <a:endParaRPr lang="en-US"/>
        </a:p>
      </dgm:t>
    </dgm:pt>
    <dgm:pt modelId="{CE03ECBF-3B78-4BDF-90A3-447EC6276E4C}" type="pres">
      <dgm:prSet presAssocID="{96AF563C-9549-487F-853B-CC25319DC406}" presName="hierRoot2" presStyleCnt="0">
        <dgm:presLayoutVars>
          <dgm:hierBranch val="init"/>
        </dgm:presLayoutVars>
      </dgm:prSet>
      <dgm:spPr/>
    </dgm:pt>
    <dgm:pt modelId="{FB8BE20B-5EDA-43D1-9228-20AA80ABF586}" type="pres">
      <dgm:prSet presAssocID="{96AF563C-9549-487F-853B-CC25319DC406}" presName="rootComposite" presStyleCnt="0"/>
      <dgm:spPr/>
    </dgm:pt>
    <dgm:pt modelId="{3C781D6E-7DAC-401E-9F14-65E92C3DBAD4}" type="pres">
      <dgm:prSet presAssocID="{96AF563C-9549-487F-853B-CC25319DC40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3F030D-04B7-4DF1-8F0B-FE99EDB7D3D4}" type="pres">
      <dgm:prSet presAssocID="{96AF563C-9549-487F-853B-CC25319DC406}" presName="rootConnector" presStyleLbl="node3" presStyleIdx="2" presStyleCnt="3"/>
      <dgm:spPr/>
      <dgm:t>
        <a:bodyPr/>
        <a:lstStyle/>
        <a:p>
          <a:endParaRPr lang="en-US"/>
        </a:p>
      </dgm:t>
    </dgm:pt>
    <dgm:pt modelId="{94E411EF-1C5D-4B91-BAB5-0FA0EDB69007}" type="pres">
      <dgm:prSet presAssocID="{96AF563C-9549-487F-853B-CC25319DC406}" presName="hierChild4" presStyleCnt="0"/>
      <dgm:spPr/>
    </dgm:pt>
    <dgm:pt modelId="{9CD6C4B5-6B98-4E05-AC7F-FB0C4A5D0248}" type="pres">
      <dgm:prSet presAssocID="{96AF563C-9549-487F-853B-CC25319DC406}" presName="hierChild5" presStyleCnt="0"/>
      <dgm:spPr/>
    </dgm:pt>
    <dgm:pt modelId="{B3BA3037-FE93-4815-A8AD-9BD41B984AFD}" type="pres">
      <dgm:prSet presAssocID="{5808523D-D7F7-4169-B125-6EF58B1EADC4}" presName="hierChild5" presStyleCnt="0"/>
      <dgm:spPr/>
    </dgm:pt>
    <dgm:pt modelId="{ACF9C005-42E9-4F00-B1C3-69BA11EE6A82}" type="pres">
      <dgm:prSet presAssocID="{516CE183-273D-4142-A0BD-C40F9483D708}" presName="Name37" presStyleLbl="parChTrans1D2" presStyleIdx="2" presStyleCnt="4"/>
      <dgm:spPr/>
      <dgm:t>
        <a:bodyPr/>
        <a:lstStyle/>
        <a:p>
          <a:endParaRPr lang="en-US"/>
        </a:p>
      </dgm:t>
    </dgm:pt>
    <dgm:pt modelId="{5F619FA5-CB82-42DF-9AB9-7F23A165EAB8}" type="pres">
      <dgm:prSet presAssocID="{47E2FECA-8149-45E9-A340-37B51F1B55FD}" presName="hierRoot2" presStyleCnt="0">
        <dgm:presLayoutVars>
          <dgm:hierBranch val="init"/>
        </dgm:presLayoutVars>
      </dgm:prSet>
      <dgm:spPr/>
    </dgm:pt>
    <dgm:pt modelId="{DA094CC1-EF6C-49E6-AE04-7954404F5652}" type="pres">
      <dgm:prSet presAssocID="{47E2FECA-8149-45E9-A340-37B51F1B55FD}" presName="rootComposite" presStyleCnt="0"/>
      <dgm:spPr/>
    </dgm:pt>
    <dgm:pt modelId="{D415166F-2D3A-45DD-8203-4324B8B00BB1}" type="pres">
      <dgm:prSet presAssocID="{47E2FECA-8149-45E9-A340-37B51F1B55FD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465AE0-0ACB-433F-B694-5565D63C1794}" type="pres">
      <dgm:prSet presAssocID="{47E2FECA-8149-45E9-A340-37B51F1B55FD}" presName="rootConnector" presStyleLbl="node2" presStyleIdx="2" presStyleCnt="4"/>
      <dgm:spPr/>
      <dgm:t>
        <a:bodyPr/>
        <a:lstStyle/>
        <a:p>
          <a:endParaRPr lang="en-US"/>
        </a:p>
      </dgm:t>
    </dgm:pt>
    <dgm:pt modelId="{04C93250-223B-48E8-A843-451F4FB3A3F6}" type="pres">
      <dgm:prSet presAssocID="{47E2FECA-8149-45E9-A340-37B51F1B55FD}" presName="hierChild4" presStyleCnt="0"/>
      <dgm:spPr/>
    </dgm:pt>
    <dgm:pt modelId="{9337EA5F-D82E-4A94-B977-177BD5617BB3}" type="pres">
      <dgm:prSet presAssocID="{47E2FECA-8149-45E9-A340-37B51F1B55FD}" presName="hierChild5" presStyleCnt="0"/>
      <dgm:spPr/>
    </dgm:pt>
    <dgm:pt modelId="{59DFBC15-A94D-4579-BB14-3395A6CD2857}" type="pres">
      <dgm:prSet presAssocID="{50BF5DA0-970A-41B5-A1D5-F58A68E9066B}" presName="Name37" presStyleLbl="parChTrans1D2" presStyleIdx="3" presStyleCnt="4"/>
      <dgm:spPr/>
      <dgm:t>
        <a:bodyPr/>
        <a:lstStyle/>
        <a:p>
          <a:endParaRPr lang="en-US"/>
        </a:p>
      </dgm:t>
    </dgm:pt>
    <dgm:pt modelId="{488637DE-DA0C-4AE5-A216-7A17FD1B0F5A}" type="pres">
      <dgm:prSet presAssocID="{1D3F96F2-42FA-46F4-BF8B-51363C57C59D}" presName="hierRoot2" presStyleCnt="0">
        <dgm:presLayoutVars>
          <dgm:hierBranch val="init"/>
        </dgm:presLayoutVars>
      </dgm:prSet>
      <dgm:spPr/>
    </dgm:pt>
    <dgm:pt modelId="{E5D65A42-6706-472E-B2BA-FEF76F566942}" type="pres">
      <dgm:prSet presAssocID="{1D3F96F2-42FA-46F4-BF8B-51363C57C59D}" presName="rootComposite" presStyleCnt="0"/>
      <dgm:spPr/>
    </dgm:pt>
    <dgm:pt modelId="{6A7750AC-AE90-446C-B7F9-90392EA10A54}" type="pres">
      <dgm:prSet presAssocID="{1D3F96F2-42FA-46F4-BF8B-51363C57C59D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A002B3-7B5D-4DD2-BD9F-C0831D3E5AB3}" type="pres">
      <dgm:prSet presAssocID="{1D3F96F2-42FA-46F4-BF8B-51363C57C59D}" presName="rootConnector" presStyleLbl="node2" presStyleIdx="3" presStyleCnt="4"/>
      <dgm:spPr/>
      <dgm:t>
        <a:bodyPr/>
        <a:lstStyle/>
        <a:p>
          <a:endParaRPr lang="en-US"/>
        </a:p>
      </dgm:t>
    </dgm:pt>
    <dgm:pt modelId="{0C7B45E5-B1C0-442E-8029-67DBDB8BEDCF}" type="pres">
      <dgm:prSet presAssocID="{1D3F96F2-42FA-46F4-BF8B-51363C57C59D}" presName="hierChild4" presStyleCnt="0"/>
      <dgm:spPr/>
    </dgm:pt>
    <dgm:pt modelId="{6642B10B-921D-4686-BD6A-3F3F0FC7E5AF}" type="pres">
      <dgm:prSet presAssocID="{1D3F96F2-42FA-46F4-BF8B-51363C57C59D}" presName="hierChild5" presStyleCnt="0"/>
      <dgm:spPr/>
    </dgm:pt>
    <dgm:pt modelId="{2F588B07-9CB3-46CD-82CA-DD472DDDE05D}" type="pres">
      <dgm:prSet presAssocID="{AEEFFC1C-DD2B-43A7-8604-2EF67F5A7C41}" presName="hierChild3" presStyleCnt="0"/>
      <dgm:spPr/>
    </dgm:pt>
  </dgm:ptLst>
  <dgm:cxnLst>
    <dgm:cxn modelId="{27597C38-37BE-4380-A567-160859F42709}" type="presOf" srcId="{1D3F96F2-42FA-46F4-BF8B-51363C57C59D}" destId="{04A002B3-7B5D-4DD2-BD9F-C0831D3E5AB3}" srcOrd="1" destOrd="0" presId="urn:microsoft.com/office/officeart/2005/8/layout/orgChart1"/>
    <dgm:cxn modelId="{2556A1E2-7A86-4814-B9C7-7A921985B957}" type="presOf" srcId="{5808523D-D7F7-4169-B125-6EF58B1EADC4}" destId="{9C128445-884C-46A9-8DE6-485368216187}" srcOrd="1" destOrd="0" presId="urn:microsoft.com/office/officeart/2005/8/layout/orgChart1"/>
    <dgm:cxn modelId="{B2F9098F-F4D8-4DDB-9A1B-97CBA5BA0008}" type="presOf" srcId="{516CE183-273D-4142-A0BD-C40F9483D708}" destId="{ACF9C005-42E9-4F00-B1C3-69BA11EE6A82}" srcOrd="0" destOrd="0" presId="urn:microsoft.com/office/officeart/2005/8/layout/orgChart1"/>
    <dgm:cxn modelId="{4AD4C2E0-A502-4077-A99A-AD5207DACF94}" type="presOf" srcId="{96AF563C-9549-487F-853B-CC25319DC406}" destId="{B63F030D-04B7-4DF1-8F0B-FE99EDB7D3D4}" srcOrd="1" destOrd="0" presId="urn:microsoft.com/office/officeart/2005/8/layout/orgChart1"/>
    <dgm:cxn modelId="{B58E3986-5749-470B-AEAE-97AF526076B1}" type="presOf" srcId="{A81B94DA-31EC-4C71-A3F4-05F66AB16773}" destId="{D11D1AAA-5856-4246-9880-C9E0D564581B}" srcOrd="0" destOrd="0" presId="urn:microsoft.com/office/officeart/2005/8/layout/orgChart1"/>
    <dgm:cxn modelId="{BDD23ED1-45D9-4CEA-96E1-4A1D07B36996}" srcId="{AEEFFC1C-DD2B-43A7-8604-2EF67F5A7C41}" destId="{4338D195-E79F-4F31-98FE-5497925E467E}" srcOrd="0" destOrd="0" parTransId="{A81B94DA-31EC-4C71-A3F4-05F66AB16773}" sibTransId="{C3231C99-9190-483C-A14D-8040877D9146}"/>
    <dgm:cxn modelId="{45FCC0CE-AA3D-4ED2-9B48-74CA6B8CDF8B}" srcId="{AEEFFC1C-DD2B-43A7-8604-2EF67F5A7C41}" destId="{47E2FECA-8149-45E9-A340-37B51F1B55FD}" srcOrd="2" destOrd="0" parTransId="{516CE183-273D-4142-A0BD-C40F9483D708}" sibTransId="{C46CF077-E864-4AF1-9B71-1E4587A13C82}"/>
    <dgm:cxn modelId="{CB4378E6-822F-466A-9914-C3CE6426B863}" type="presOf" srcId="{44AE8FAB-7177-4BB3-A875-36952A6198AF}" destId="{85019F7D-C002-42FA-9DBA-68DD7BCED0A7}" srcOrd="0" destOrd="0" presId="urn:microsoft.com/office/officeart/2005/8/layout/orgChart1"/>
    <dgm:cxn modelId="{75222E9D-967B-4210-BA54-782BAACAB435}" type="presOf" srcId="{47E2FECA-8149-45E9-A340-37B51F1B55FD}" destId="{D6465AE0-0ACB-433F-B694-5565D63C1794}" srcOrd="1" destOrd="0" presId="urn:microsoft.com/office/officeart/2005/8/layout/orgChart1"/>
    <dgm:cxn modelId="{76DB5CBA-20FE-4ED4-A4C2-8E3EE449C021}" type="presOf" srcId="{451F69E6-F281-4E4A-B24D-904BAC67773B}" destId="{C28A4F72-04D7-45E5-B966-FBCB1CAF0A8B}" srcOrd="0" destOrd="0" presId="urn:microsoft.com/office/officeart/2005/8/layout/orgChart1"/>
    <dgm:cxn modelId="{873FE53E-0536-4350-9070-F115387D523F}" srcId="{5808523D-D7F7-4169-B125-6EF58B1EADC4}" destId="{96AF563C-9549-487F-853B-CC25319DC406}" srcOrd="2" destOrd="0" parTransId="{5F0997AB-D972-43A4-902E-108DA168A9CE}" sibTransId="{65B7C82B-272D-4D99-93D3-061E5757B74F}"/>
    <dgm:cxn modelId="{0904E70B-E5AA-44F4-8FB2-24EAD7654AFF}" srcId="{5808523D-D7F7-4169-B125-6EF58B1EADC4}" destId="{86A6CE76-0DF2-496D-9F54-154CF0D7CF5B}" srcOrd="1" destOrd="0" parTransId="{451F69E6-F281-4E4A-B24D-904BAC67773B}" sibTransId="{7D0254E6-1C6A-481D-91CF-5873166FC420}"/>
    <dgm:cxn modelId="{76EC6BFF-B949-4DAE-B460-5052EC45C437}" type="presOf" srcId="{42AD2C3D-6A8F-49F0-A207-3D2835991D0C}" destId="{BABE0E8B-6D8B-4375-ACF5-3F63FC03A328}" srcOrd="1" destOrd="0" presId="urn:microsoft.com/office/officeart/2005/8/layout/orgChart1"/>
    <dgm:cxn modelId="{14AE5FB5-BA62-4272-A072-0E0E9304DD82}" type="presOf" srcId="{CAE59C9B-D11A-423C-B826-B49202BC5B8D}" destId="{27E844CF-2D37-4956-998B-077B1597E4EB}" srcOrd="0" destOrd="0" presId="urn:microsoft.com/office/officeart/2005/8/layout/orgChart1"/>
    <dgm:cxn modelId="{11A1AC01-4FAD-41E3-A0C5-592EA8FEEA29}" srcId="{44AE8FAB-7177-4BB3-A875-36952A6198AF}" destId="{AEEFFC1C-DD2B-43A7-8604-2EF67F5A7C41}" srcOrd="0" destOrd="0" parTransId="{5FFD0DBA-ACB6-45E7-BD1C-AA184C94ECFA}" sibTransId="{EB63BC35-0C8F-4961-A358-42C75752DDB5}"/>
    <dgm:cxn modelId="{8E625CF7-CEF5-4706-8FC4-EA20DB296D1B}" type="presOf" srcId="{C6CB4346-DE56-4BAA-B043-DAD5A3F49643}" destId="{C135F28A-185C-4790-A461-17270B1009BE}" srcOrd="0" destOrd="0" presId="urn:microsoft.com/office/officeart/2005/8/layout/orgChart1"/>
    <dgm:cxn modelId="{D5F8458B-C36D-4276-975B-4E5CF3106113}" type="presOf" srcId="{5F0997AB-D972-43A4-902E-108DA168A9CE}" destId="{CB3A5798-E403-4985-9AB4-9065395C9DB2}" srcOrd="0" destOrd="0" presId="urn:microsoft.com/office/officeart/2005/8/layout/orgChart1"/>
    <dgm:cxn modelId="{B1126DBC-9648-42AF-8B7B-C384D72ACB40}" type="presOf" srcId="{B46CB8F3-0C7E-4924-A645-E92D18839B2D}" destId="{A180F5AD-7ECD-4627-8426-31ADEFC93228}" srcOrd="0" destOrd="0" presId="urn:microsoft.com/office/officeart/2005/8/layout/orgChart1"/>
    <dgm:cxn modelId="{47257DC9-B2B7-40EF-8743-CA521DDE6EBA}" type="presOf" srcId="{BC0C739A-1971-48BE-ADC0-658739D8B843}" destId="{6939DF93-534C-436F-B099-B872556B4707}" srcOrd="0" destOrd="0" presId="urn:microsoft.com/office/officeart/2005/8/layout/orgChart1"/>
    <dgm:cxn modelId="{E88F3E82-05F5-4193-B476-8FBD253F933F}" srcId="{86A6CE76-0DF2-496D-9F54-154CF0D7CF5B}" destId="{7A2FBC8C-CFEE-4921-8A25-9414B7F8CCC3}" srcOrd="1" destOrd="0" parTransId="{C6CB4346-DE56-4BAA-B043-DAD5A3F49643}" sibTransId="{273B65D8-1415-4ACE-A69A-D14D5B23EC93}"/>
    <dgm:cxn modelId="{3F28B96F-8497-472D-BF12-5A06CBBCF3D7}" type="presOf" srcId="{86A6CE76-0DF2-496D-9F54-154CF0D7CF5B}" destId="{465A7FCD-B7D3-4BAF-9663-CCD6402B4D6A}" srcOrd="0" destOrd="0" presId="urn:microsoft.com/office/officeart/2005/8/layout/orgChart1"/>
    <dgm:cxn modelId="{D2391059-9BE7-4608-AE0F-DB4AA4EDF6E5}" type="presOf" srcId="{50BF5DA0-970A-41B5-A1D5-F58A68E9066B}" destId="{59DFBC15-A94D-4579-BB14-3395A6CD2857}" srcOrd="0" destOrd="0" presId="urn:microsoft.com/office/officeart/2005/8/layout/orgChart1"/>
    <dgm:cxn modelId="{191099B5-D964-45A6-9C51-2AFA2D5EFB31}" type="presOf" srcId="{7A2FBC8C-CFEE-4921-8A25-9414B7F8CCC3}" destId="{C8D682EA-71BA-4359-B05D-811E647FECFB}" srcOrd="0" destOrd="0" presId="urn:microsoft.com/office/officeart/2005/8/layout/orgChart1"/>
    <dgm:cxn modelId="{8C8E98C8-531C-42BD-8E74-D561E2B8B19A}" type="presOf" srcId="{AEEFFC1C-DD2B-43A7-8604-2EF67F5A7C41}" destId="{C1AE227E-6058-4074-889E-A8D4597B4D37}" srcOrd="1" destOrd="0" presId="urn:microsoft.com/office/officeart/2005/8/layout/orgChart1"/>
    <dgm:cxn modelId="{4660025A-0672-45D0-94D3-33832490B782}" srcId="{86A6CE76-0DF2-496D-9F54-154CF0D7CF5B}" destId="{CAE59C9B-D11A-423C-B826-B49202BC5B8D}" srcOrd="0" destOrd="0" parTransId="{BC0C739A-1971-48BE-ADC0-658739D8B843}" sibTransId="{0D69087A-CDDF-4061-B792-02E456CDEEF2}"/>
    <dgm:cxn modelId="{10F921AB-84C3-4B51-9038-CAE1F809C093}" srcId="{AEEFFC1C-DD2B-43A7-8604-2EF67F5A7C41}" destId="{1D3F96F2-42FA-46F4-BF8B-51363C57C59D}" srcOrd="3" destOrd="0" parTransId="{50BF5DA0-970A-41B5-A1D5-F58A68E9066B}" sibTransId="{01009E2E-017D-407A-AA4D-0A2F690861B1}"/>
    <dgm:cxn modelId="{E14DDFFE-2181-4E89-80C7-4BF74C86A02B}" type="presOf" srcId="{47E2FECA-8149-45E9-A340-37B51F1B55FD}" destId="{D415166F-2D3A-45DD-8203-4324B8B00BB1}" srcOrd="0" destOrd="0" presId="urn:microsoft.com/office/officeart/2005/8/layout/orgChart1"/>
    <dgm:cxn modelId="{70F6710F-0121-48CF-8743-C84CE4815620}" type="presOf" srcId="{42AD2C3D-6A8F-49F0-A207-3D2835991D0C}" destId="{494DF8FC-3206-45A4-87AA-3B69A3D684B0}" srcOrd="0" destOrd="0" presId="urn:microsoft.com/office/officeart/2005/8/layout/orgChart1"/>
    <dgm:cxn modelId="{EC2E3C1F-B17E-46A8-A7F6-B8E13177537E}" type="presOf" srcId="{86A6CE76-0DF2-496D-9F54-154CF0D7CF5B}" destId="{5E5FE49C-86C8-46B7-8954-A6D6B20ECAC4}" srcOrd="1" destOrd="0" presId="urn:microsoft.com/office/officeart/2005/8/layout/orgChart1"/>
    <dgm:cxn modelId="{9C99881F-47A0-4BD3-8730-4D8F94F87476}" type="presOf" srcId="{1D3F96F2-42FA-46F4-BF8B-51363C57C59D}" destId="{6A7750AC-AE90-446C-B7F9-90392EA10A54}" srcOrd="0" destOrd="0" presId="urn:microsoft.com/office/officeart/2005/8/layout/orgChart1"/>
    <dgm:cxn modelId="{DFBEE457-54B7-41CD-9EC2-02280739AF97}" type="presOf" srcId="{CAE59C9B-D11A-423C-B826-B49202BC5B8D}" destId="{A899CFF8-11EA-4756-A4F2-B950411F7C18}" srcOrd="1" destOrd="0" presId="urn:microsoft.com/office/officeart/2005/8/layout/orgChart1"/>
    <dgm:cxn modelId="{D955F2F3-691E-40EE-A3B8-FF817FB6C3F4}" type="presOf" srcId="{4338D195-E79F-4F31-98FE-5497925E467E}" destId="{DB1C9AC7-678F-457F-9DC4-8452D1154E78}" srcOrd="0" destOrd="0" presId="urn:microsoft.com/office/officeart/2005/8/layout/orgChart1"/>
    <dgm:cxn modelId="{8F6B17E7-AFC0-411E-85E4-710D9E249937}" type="presOf" srcId="{7A2FBC8C-CFEE-4921-8A25-9414B7F8CCC3}" destId="{03D5CDE3-F89B-48E3-A742-B8B9FE810A59}" srcOrd="1" destOrd="0" presId="urn:microsoft.com/office/officeart/2005/8/layout/orgChart1"/>
    <dgm:cxn modelId="{891B1958-B234-4EED-8EAE-0653015090D2}" type="presOf" srcId="{90C494E3-64DC-4EE3-8CF1-002FEB615D73}" destId="{0BFB9F3C-6ECA-4E4B-AAB1-B72549877602}" srcOrd="0" destOrd="0" presId="urn:microsoft.com/office/officeart/2005/8/layout/orgChart1"/>
    <dgm:cxn modelId="{E1EE0BAE-A067-4B6D-BA58-4A8E90BA1D17}" type="presOf" srcId="{4338D195-E79F-4F31-98FE-5497925E467E}" destId="{84FA5BB4-9D54-4433-8695-F949886DF207}" srcOrd="1" destOrd="0" presId="urn:microsoft.com/office/officeart/2005/8/layout/orgChart1"/>
    <dgm:cxn modelId="{0111ED4B-553A-479A-8620-D88EE1466B88}" srcId="{AEEFFC1C-DD2B-43A7-8604-2EF67F5A7C41}" destId="{5808523D-D7F7-4169-B125-6EF58B1EADC4}" srcOrd="1" destOrd="0" parTransId="{90C494E3-64DC-4EE3-8CF1-002FEB615D73}" sibTransId="{BDCC906D-1FC3-4FF8-B7BC-FDDEF0F52B72}"/>
    <dgm:cxn modelId="{5D4A9AE7-BEFE-4BA1-BFC1-712312F84EFB}" srcId="{5808523D-D7F7-4169-B125-6EF58B1EADC4}" destId="{42AD2C3D-6A8F-49F0-A207-3D2835991D0C}" srcOrd="0" destOrd="0" parTransId="{B46CB8F3-0C7E-4924-A645-E92D18839B2D}" sibTransId="{68BDA06C-6FD4-44AB-A23F-F59C0A3EB084}"/>
    <dgm:cxn modelId="{75BA6FEF-7A53-4303-A8AA-38E7AB1ED732}" type="presOf" srcId="{96AF563C-9549-487F-853B-CC25319DC406}" destId="{3C781D6E-7DAC-401E-9F14-65E92C3DBAD4}" srcOrd="0" destOrd="0" presId="urn:microsoft.com/office/officeart/2005/8/layout/orgChart1"/>
    <dgm:cxn modelId="{B2AC5D45-D8B6-44FB-939D-06D0373B33C1}" type="presOf" srcId="{AEEFFC1C-DD2B-43A7-8604-2EF67F5A7C41}" destId="{8278F99C-04D2-4E12-8337-AE013EC8B42C}" srcOrd="0" destOrd="0" presId="urn:microsoft.com/office/officeart/2005/8/layout/orgChart1"/>
    <dgm:cxn modelId="{24825474-DE2A-479B-9EC1-58F5B096564A}" type="presOf" srcId="{5808523D-D7F7-4169-B125-6EF58B1EADC4}" destId="{2ACA46DF-B468-4410-B927-35FEC0D86FA2}" srcOrd="0" destOrd="0" presId="urn:microsoft.com/office/officeart/2005/8/layout/orgChart1"/>
    <dgm:cxn modelId="{58FBDD21-4C9D-4598-833C-FBE5377E54CE}" type="presParOf" srcId="{85019F7D-C002-42FA-9DBA-68DD7BCED0A7}" destId="{1F17E4C8-C2B9-4461-9DFC-21F3EB72ACAD}" srcOrd="0" destOrd="0" presId="urn:microsoft.com/office/officeart/2005/8/layout/orgChart1"/>
    <dgm:cxn modelId="{36A83D51-A5FB-469C-8645-6D70DD3384B5}" type="presParOf" srcId="{1F17E4C8-C2B9-4461-9DFC-21F3EB72ACAD}" destId="{F72D8465-C55C-4185-B1B0-86284F398437}" srcOrd="0" destOrd="0" presId="urn:microsoft.com/office/officeart/2005/8/layout/orgChart1"/>
    <dgm:cxn modelId="{5378CF1E-CF1C-4A8C-AAAF-0173674C34A7}" type="presParOf" srcId="{F72D8465-C55C-4185-B1B0-86284F398437}" destId="{8278F99C-04D2-4E12-8337-AE013EC8B42C}" srcOrd="0" destOrd="0" presId="urn:microsoft.com/office/officeart/2005/8/layout/orgChart1"/>
    <dgm:cxn modelId="{A9B99677-D462-47E8-B77F-915A80D0301A}" type="presParOf" srcId="{F72D8465-C55C-4185-B1B0-86284F398437}" destId="{C1AE227E-6058-4074-889E-A8D4597B4D37}" srcOrd="1" destOrd="0" presId="urn:microsoft.com/office/officeart/2005/8/layout/orgChart1"/>
    <dgm:cxn modelId="{E3E55052-B272-408D-8917-395EDBD94F48}" type="presParOf" srcId="{1F17E4C8-C2B9-4461-9DFC-21F3EB72ACAD}" destId="{BFAD44B7-6D2F-4B93-9385-9DE297B27CF3}" srcOrd="1" destOrd="0" presId="urn:microsoft.com/office/officeart/2005/8/layout/orgChart1"/>
    <dgm:cxn modelId="{A618A6FD-49A8-47EC-B78B-0D95216B13FE}" type="presParOf" srcId="{BFAD44B7-6D2F-4B93-9385-9DE297B27CF3}" destId="{D11D1AAA-5856-4246-9880-C9E0D564581B}" srcOrd="0" destOrd="0" presId="urn:microsoft.com/office/officeart/2005/8/layout/orgChart1"/>
    <dgm:cxn modelId="{7593AA3F-4ED3-4400-BD96-6C0649C72810}" type="presParOf" srcId="{BFAD44B7-6D2F-4B93-9385-9DE297B27CF3}" destId="{F031A54D-5F0E-41B3-995A-4B5252A4B8AD}" srcOrd="1" destOrd="0" presId="urn:microsoft.com/office/officeart/2005/8/layout/orgChart1"/>
    <dgm:cxn modelId="{C976F033-C290-481E-9DFB-C53820F695E2}" type="presParOf" srcId="{F031A54D-5F0E-41B3-995A-4B5252A4B8AD}" destId="{CCD606B8-505D-412C-B14A-E3436BC209BD}" srcOrd="0" destOrd="0" presId="urn:microsoft.com/office/officeart/2005/8/layout/orgChart1"/>
    <dgm:cxn modelId="{AE32D37E-30D9-4CBD-A130-A64CA8729AA4}" type="presParOf" srcId="{CCD606B8-505D-412C-B14A-E3436BC209BD}" destId="{DB1C9AC7-678F-457F-9DC4-8452D1154E78}" srcOrd="0" destOrd="0" presId="urn:microsoft.com/office/officeart/2005/8/layout/orgChart1"/>
    <dgm:cxn modelId="{221FCF0C-DCF5-41C8-A5E1-BA82E70C3059}" type="presParOf" srcId="{CCD606B8-505D-412C-B14A-E3436BC209BD}" destId="{84FA5BB4-9D54-4433-8695-F949886DF207}" srcOrd="1" destOrd="0" presId="urn:microsoft.com/office/officeart/2005/8/layout/orgChart1"/>
    <dgm:cxn modelId="{CB4CF4BE-AE2E-42FE-83A2-322E88EAE406}" type="presParOf" srcId="{F031A54D-5F0E-41B3-995A-4B5252A4B8AD}" destId="{D1318D30-630C-470F-841E-A7C476B632CC}" srcOrd="1" destOrd="0" presId="urn:microsoft.com/office/officeart/2005/8/layout/orgChart1"/>
    <dgm:cxn modelId="{291107F2-08F5-487F-9722-DB297F3CC448}" type="presParOf" srcId="{F031A54D-5F0E-41B3-995A-4B5252A4B8AD}" destId="{94DA72ED-D6E3-4338-921D-49BBD376A130}" srcOrd="2" destOrd="0" presId="urn:microsoft.com/office/officeart/2005/8/layout/orgChart1"/>
    <dgm:cxn modelId="{7CBE2540-BE13-4B4E-80B4-0B3194C665E7}" type="presParOf" srcId="{BFAD44B7-6D2F-4B93-9385-9DE297B27CF3}" destId="{0BFB9F3C-6ECA-4E4B-AAB1-B72549877602}" srcOrd="2" destOrd="0" presId="urn:microsoft.com/office/officeart/2005/8/layout/orgChart1"/>
    <dgm:cxn modelId="{BA243565-4198-40D1-AFB3-9EBC89105807}" type="presParOf" srcId="{BFAD44B7-6D2F-4B93-9385-9DE297B27CF3}" destId="{E75AA6F4-1E9D-4FFB-A74B-0800004364B7}" srcOrd="3" destOrd="0" presId="urn:microsoft.com/office/officeart/2005/8/layout/orgChart1"/>
    <dgm:cxn modelId="{8FD6DB63-3FC0-49D5-BD3C-EA7B58A925BC}" type="presParOf" srcId="{E75AA6F4-1E9D-4FFB-A74B-0800004364B7}" destId="{A70720B4-E16E-4849-942F-F3C25D855079}" srcOrd="0" destOrd="0" presId="urn:microsoft.com/office/officeart/2005/8/layout/orgChart1"/>
    <dgm:cxn modelId="{4702A242-B690-4D30-9C0D-B59AF5EFF2BF}" type="presParOf" srcId="{A70720B4-E16E-4849-942F-F3C25D855079}" destId="{2ACA46DF-B468-4410-B927-35FEC0D86FA2}" srcOrd="0" destOrd="0" presId="urn:microsoft.com/office/officeart/2005/8/layout/orgChart1"/>
    <dgm:cxn modelId="{782BB73A-8DCC-4281-9682-4C6CFB952557}" type="presParOf" srcId="{A70720B4-E16E-4849-942F-F3C25D855079}" destId="{9C128445-884C-46A9-8DE6-485368216187}" srcOrd="1" destOrd="0" presId="urn:microsoft.com/office/officeart/2005/8/layout/orgChart1"/>
    <dgm:cxn modelId="{137613BB-2646-4ADC-97C9-69519520E391}" type="presParOf" srcId="{E75AA6F4-1E9D-4FFB-A74B-0800004364B7}" destId="{9B3AB962-3777-44E3-9F3A-7A6C6BC856C9}" srcOrd="1" destOrd="0" presId="urn:microsoft.com/office/officeart/2005/8/layout/orgChart1"/>
    <dgm:cxn modelId="{0A41601E-D1A5-4B48-B497-434D1D2AD4F5}" type="presParOf" srcId="{9B3AB962-3777-44E3-9F3A-7A6C6BC856C9}" destId="{A180F5AD-7ECD-4627-8426-31ADEFC93228}" srcOrd="0" destOrd="0" presId="urn:microsoft.com/office/officeart/2005/8/layout/orgChart1"/>
    <dgm:cxn modelId="{AB6B9A0B-0F05-4970-9429-B778B59E2D21}" type="presParOf" srcId="{9B3AB962-3777-44E3-9F3A-7A6C6BC856C9}" destId="{7C716131-0A8C-4186-BE1A-D834278D30ED}" srcOrd="1" destOrd="0" presId="urn:microsoft.com/office/officeart/2005/8/layout/orgChart1"/>
    <dgm:cxn modelId="{5C9E5D8E-2975-4793-B29C-FE5DD5B01E44}" type="presParOf" srcId="{7C716131-0A8C-4186-BE1A-D834278D30ED}" destId="{173340FB-BC77-44B3-BA9F-B788AA245490}" srcOrd="0" destOrd="0" presId="urn:microsoft.com/office/officeart/2005/8/layout/orgChart1"/>
    <dgm:cxn modelId="{20BA90DF-A984-40AA-9F0A-2802DA390ACD}" type="presParOf" srcId="{173340FB-BC77-44B3-BA9F-B788AA245490}" destId="{494DF8FC-3206-45A4-87AA-3B69A3D684B0}" srcOrd="0" destOrd="0" presId="urn:microsoft.com/office/officeart/2005/8/layout/orgChart1"/>
    <dgm:cxn modelId="{93C176F8-C167-4BA5-880F-9B4AB20F77C3}" type="presParOf" srcId="{173340FB-BC77-44B3-BA9F-B788AA245490}" destId="{BABE0E8B-6D8B-4375-ACF5-3F63FC03A328}" srcOrd="1" destOrd="0" presId="urn:microsoft.com/office/officeart/2005/8/layout/orgChart1"/>
    <dgm:cxn modelId="{939172F4-5F4B-481F-A410-12BB65BF7A48}" type="presParOf" srcId="{7C716131-0A8C-4186-BE1A-D834278D30ED}" destId="{9978489F-5223-4019-A668-9EDAE99E8934}" srcOrd="1" destOrd="0" presId="urn:microsoft.com/office/officeart/2005/8/layout/orgChart1"/>
    <dgm:cxn modelId="{D37A1935-DD0D-42D7-AE3F-36108A9251B3}" type="presParOf" srcId="{7C716131-0A8C-4186-BE1A-D834278D30ED}" destId="{0BD16BF9-5A36-4190-9FDA-2D93B5461A93}" srcOrd="2" destOrd="0" presId="urn:microsoft.com/office/officeart/2005/8/layout/orgChart1"/>
    <dgm:cxn modelId="{EABB7F99-292F-4FAB-827B-F49B6AF4C88B}" type="presParOf" srcId="{9B3AB962-3777-44E3-9F3A-7A6C6BC856C9}" destId="{C28A4F72-04D7-45E5-B966-FBCB1CAF0A8B}" srcOrd="2" destOrd="0" presId="urn:microsoft.com/office/officeart/2005/8/layout/orgChart1"/>
    <dgm:cxn modelId="{2901BE1C-CCF4-412C-AC12-BA727EEDD91D}" type="presParOf" srcId="{9B3AB962-3777-44E3-9F3A-7A6C6BC856C9}" destId="{5CB9CE28-3951-4D9B-857D-1DEDFDD39EE4}" srcOrd="3" destOrd="0" presId="urn:microsoft.com/office/officeart/2005/8/layout/orgChart1"/>
    <dgm:cxn modelId="{2E433BBF-FD76-4362-AD43-156537590108}" type="presParOf" srcId="{5CB9CE28-3951-4D9B-857D-1DEDFDD39EE4}" destId="{AED194CB-5F87-457D-BA5F-D781B7E7ED6C}" srcOrd="0" destOrd="0" presId="urn:microsoft.com/office/officeart/2005/8/layout/orgChart1"/>
    <dgm:cxn modelId="{89C5FD43-2F81-484A-8771-E37C993ABB9F}" type="presParOf" srcId="{AED194CB-5F87-457D-BA5F-D781B7E7ED6C}" destId="{465A7FCD-B7D3-4BAF-9663-CCD6402B4D6A}" srcOrd="0" destOrd="0" presId="urn:microsoft.com/office/officeart/2005/8/layout/orgChart1"/>
    <dgm:cxn modelId="{2125FF8A-B47E-43E6-ACDD-03218D0246C6}" type="presParOf" srcId="{AED194CB-5F87-457D-BA5F-D781B7E7ED6C}" destId="{5E5FE49C-86C8-46B7-8954-A6D6B20ECAC4}" srcOrd="1" destOrd="0" presId="urn:microsoft.com/office/officeart/2005/8/layout/orgChart1"/>
    <dgm:cxn modelId="{439823EE-A417-47B4-9BD9-131155840F00}" type="presParOf" srcId="{5CB9CE28-3951-4D9B-857D-1DEDFDD39EE4}" destId="{42EA34FF-6C72-4A59-B7B3-83A1389762AC}" srcOrd="1" destOrd="0" presId="urn:microsoft.com/office/officeart/2005/8/layout/orgChart1"/>
    <dgm:cxn modelId="{6F1C939D-1143-485A-97FE-6E32FF1312C7}" type="presParOf" srcId="{42EA34FF-6C72-4A59-B7B3-83A1389762AC}" destId="{6939DF93-534C-436F-B099-B872556B4707}" srcOrd="0" destOrd="0" presId="urn:microsoft.com/office/officeart/2005/8/layout/orgChart1"/>
    <dgm:cxn modelId="{B75ED632-8295-42B6-B881-F40EB11630C8}" type="presParOf" srcId="{42EA34FF-6C72-4A59-B7B3-83A1389762AC}" destId="{AC3B492F-10A2-4421-B213-C710EC1D2327}" srcOrd="1" destOrd="0" presId="urn:microsoft.com/office/officeart/2005/8/layout/orgChart1"/>
    <dgm:cxn modelId="{4E75E9CA-69AE-474A-97CA-A23F86AEB97F}" type="presParOf" srcId="{AC3B492F-10A2-4421-B213-C710EC1D2327}" destId="{ED4087CB-51C1-4D38-A0F3-562E86092D36}" srcOrd="0" destOrd="0" presId="urn:microsoft.com/office/officeart/2005/8/layout/orgChart1"/>
    <dgm:cxn modelId="{87C951AC-998B-48AC-815E-9206BAC3B960}" type="presParOf" srcId="{ED4087CB-51C1-4D38-A0F3-562E86092D36}" destId="{27E844CF-2D37-4956-998B-077B1597E4EB}" srcOrd="0" destOrd="0" presId="urn:microsoft.com/office/officeart/2005/8/layout/orgChart1"/>
    <dgm:cxn modelId="{D23F2D7C-90AF-45B0-996D-237B6892756F}" type="presParOf" srcId="{ED4087CB-51C1-4D38-A0F3-562E86092D36}" destId="{A899CFF8-11EA-4756-A4F2-B950411F7C18}" srcOrd="1" destOrd="0" presId="urn:microsoft.com/office/officeart/2005/8/layout/orgChart1"/>
    <dgm:cxn modelId="{A1171F6A-41B1-4D60-83B6-4C73E944B66A}" type="presParOf" srcId="{AC3B492F-10A2-4421-B213-C710EC1D2327}" destId="{D324A12E-567D-415C-9B03-194B158B8851}" srcOrd="1" destOrd="0" presId="urn:microsoft.com/office/officeart/2005/8/layout/orgChart1"/>
    <dgm:cxn modelId="{0BCAA6F3-0A96-4F52-B34C-229EAC5B69DA}" type="presParOf" srcId="{AC3B492F-10A2-4421-B213-C710EC1D2327}" destId="{5BBCEC3C-AF2D-4D87-BEBB-6DBB94667F18}" srcOrd="2" destOrd="0" presId="urn:microsoft.com/office/officeart/2005/8/layout/orgChart1"/>
    <dgm:cxn modelId="{098BFCF2-23EB-4950-9B7C-8BEAD5C46F16}" type="presParOf" srcId="{42EA34FF-6C72-4A59-B7B3-83A1389762AC}" destId="{C135F28A-185C-4790-A461-17270B1009BE}" srcOrd="2" destOrd="0" presId="urn:microsoft.com/office/officeart/2005/8/layout/orgChart1"/>
    <dgm:cxn modelId="{6F83D0E3-E4B8-4770-A736-1D49B7C47DE3}" type="presParOf" srcId="{42EA34FF-6C72-4A59-B7B3-83A1389762AC}" destId="{F8249C38-E9B4-4DD2-B21E-B8885FECEEA3}" srcOrd="3" destOrd="0" presId="urn:microsoft.com/office/officeart/2005/8/layout/orgChart1"/>
    <dgm:cxn modelId="{3FC17282-3160-4901-B076-A2D03D3E536F}" type="presParOf" srcId="{F8249C38-E9B4-4DD2-B21E-B8885FECEEA3}" destId="{D43F1B85-9D8C-4582-AB3D-DA8F499E9FAC}" srcOrd="0" destOrd="0" presId="urn:microsoft.com/office/officeart/2005/8/layout/orgChart1"/>
    <dgm:cxn modelId="{718C0A93-7B48-49B1-B9F9-988A2ACA432D}" type="presParOf" srcId="{D43F1B85-9D8C-4582-AB3D-DA8F499E9FAC}" destId="{C8D682EA-71BA-4359-B05D-811E647FECFB}" srcOrd="0" destOrd="0" presId="urn:microsoft.com/office/officeart/2005/8/layout/orgChart1"/>
    <dgm:cxn modelId="{07046890-384C-4CDC-B8D9-D004D19DA949}" type="presParOf" srcId="{D43F1B85-9D8C-4582-AB3D-DA8F499E9FAC}" destId="{03D5CDE3-F89B-48E3-A742-B8B9FE810A59}" srcOrd="1" destOrd="0" presId="urn:microsoft.com/office/officeart/2005/8/layout/orgChart1"/>
    <dgm:cxn modelId="{CA3B0117-F871-4B9A-8E05-D53663B7B125}" type="presParOf" srcId="{F8249C38-E9B4-4DD2-B21E-B8885FECEEA3}" destId="{B5AE6349-4A28-452A-851D-1712139BFE60}" srcOrd="1" destOrd="0" presId="urn:microsoft.com/office/officeart/2005/8/layout/orgChart1"/>
    <dgm:cxn modelId="{14BCA0BF-EF5F-4332-B6E4-BC8E53A6DE8C}" type="presParOf" srcId="{F8249C38-E9B4-4DD2-B21E-B8885FECEEA3}" destId="{93A1D865-CE58-4891-AC22-FAE03D2CCAFB}" srcOrd="2" destOrd="0" presId="urn:microsoft.com/office/officeart/2005/8/layout/orgChart1"/>
    <dgm:cxn modelId="{BAC1682E-5F7A-42B3-9BEA-1F33AC48B7B2}" type="presParOf" srcId="{5CB9CE28-3951-4D9B-857D-1DEDFDD39EE4}" destId="{5EC7CA1B-6096-4557-BB76-131C25975431}" srcOrd="2" destOrd="0" presId="urn:microsoft.com/office/officeart/2005/8/layout/orgChart1"/>
    <dgm:cxn modelId="{3AD184AA-7107-4052-ADE9-B8B608A72C4E}" type="presParOf" srcId="{9B3AB962-3777-44E3-9F3A-7A6C6BC856C9}" destId="{CB3A5798-E403-4985-9AB4-9065395C9DB2}" srcOrd="4" destOrd="0" presId="urn:microsoft.com/office/officeart/2005/8/layout/orgChart1"/>
    <dgm:cxn modelId="{D0273923-B229-4AAC-B7E2-5D932DEAF904}" type="presParOf" srcId="{9B3AB962-3777-44E3-9F3A-7A6C6BC856C9}" destId="{CE03ECBF-3B78-4BDF-90A3-447EC6276E4C}" srcOrd="5" destOrd="0" presId="urn:microsoft.com/office/officeart/2005/8/layout/orgChart1"/>
    <dgm:cxn modelId="{BD3554B0-E548-428D-AD80-8FA115D2BA1B}" type="presParOf" srcId="{CE03ECBF-3B78-4BDF-90A3-447EC6276E4C}" destId="{FB8BE20B-5EDA-43D1-9228-20AA80ABF586}" srcOrd="0" destOrd="0" presId="urn:microsoft.com/office/officeart/2005/8/layout/orgChart1"/>
    <dgm:cxn modelId="{0114A3AA-9530-4E78-956E-B4C81A8E845A}" type="presParOf" srcId="{FB8BE20B-5EDA-43D1-9228-20AA80ABF586}" destId="{3C781D6E-7DAC-401E-9F14-65E92C3DBAD4}" srcOrd="0" destOrd="0" presId="urn:microsoft.com/office/officeart/2005/8/layout/orgChart1"/>
    <dgm:cxn modelId="{9FCDCEA4-0F73-46C7-9E3C-796219FBF0E9}" type="presParOf" srcId="{FB8BE20B-5EDA-43D1-9228-20AA80ABF586}" destId="{B63F030D-04B7-4DF1-8F0B-FE99EDB7D3D4}" srcOrd="1" destOrd="0" presId="urn:microsoft.com/office/officeart/2005/8/layout/orgChart1"/>
    <dgm:cxn modelId="{1E0782CF-2C63-42A2-A196-D52F0F08157F}" type="presParOf" srcId="{CE03ECBF-3B78-4BDF-90A3-447EC6276E4C}" destId="{94E411EF-1C5D-4B91-BAB5-0FA0EDB69007}" srcOrd="1" destOrd="0" presId="urn:microsoft.com/office/officeart/2005/8/layout/orgChart1"/>
    <dgm:cxn modelId="{A516D007-3AF1-48A5-9E63-74CFCC14FB6D}" type="presParOf" srcId="{CE03ECBF-3B78-4BDF-90A3-447EC6276E4C}" destId="{9CD6C4B5-6B98-4E05-AC7F-FB0C4A5D0248}" srcOrd="2" destOrd="0" presId="urn:microsoft.com/office/officeart/2005/8/layout/orgChart1"/>
    <dgm:cxn modelId="{75FA2414-33EC-4DC9-B029-CA74689F1578}" type="presParOf" srcId="{E75AA6F4-1E9D-4FFB-A74B-0800004364B7}" destId="{B3BA3037-FE93-4815-A8AD-9BD41B984AFD}" srcOrd="2" destOrd="0" presId="urn:microsoft.com/office/officeart/2005/8/layout/orgChart1"/>
    <dgm:cxn modelId="{066EC803-71E4-40C8-93E2-B61FAE809078}" type="presParOf" srcId="{BFAD44B7-6D2F-4B93-9385-9DE297B27CF3}" destId="{ACF9C005-42E9-4F00-B1C3-69BA11EE6A82}" srcOrd="4" destOrd="0" presId="urn:microsoft.com/office/officeart/2005/8/layout/orgChart1"/>
    <dgm:cxn modelId="{8CF0A92A-F003-4AAD-8F2F-E55E7A696F42}" type="presParOf" srcId="{BFAD44B7-6D2F-4B93-9385-9DE297B27CF3}" destId="{5F619FA5-CB82-42DF-9AB9-7F23A165EAB8}" srcOrd="5" destOrd="0" presId="urn:microsoft.com/office/officeart/2005/8/layout/orgChart1"/>
    <dgm:cxn modelId="{166C3407-CF9E-4572-8448-DA7984662D3B}" type="presParOf" srcId="{5F619FA5-CB82-42DF-9AB9-7F23A165EAB8}" destId="{DA094CC1-EF6C-49E6-AE04-7954404F5652}" srcOrd="0" destOrd="0" presId="urn:microsoft.com/office/officeart/2005/8/layout/orgChart1"/>
    <dgm:cxn modelId="{CDD0E881-FCC6-476F-8115-50484154D528}" type="presParOf" srcId="{DA094CC1-EF6C-49E6-AE04-7954404F5652}" destId="{D415166F-2D3A-45DD-8203-4324B8B00BB1}" srcOrd="0" destOrd="0" presId="urn:microsoft.com/office/officeart/2005/8/layout/orgChart1"/>
    <dgm:cxn modelId="{79D0D9D4-1E13-41A5-ACB1-B6FBF04B5BF7}" type="presParOf" srcId="{DA094CC1-EF6C-49E6-AE04-7954404F5652}" destId="{D6465AE0-0ACB-433F-B694-5565D63C1794}" srcOrd="1" destOrd="0" presId="urn:microsoft.com/office/officeart/2005/8/layout/orgChart1"/>
    <dgm:cxn modelId="{8475CBD4-D329-42A3-9D99-802634F6AD96}" type="presParOf" srcId="{5F619FA5-CB82-42DF-9AB9-7F23A165EAB8}" destId="{04C93250-223B-48E8-A843-451F4FB3A3F6}" srcOrd="1" destOrd="0" presId="urn:microsoft.com/office/officeart/2005/8/layout/orgChart1"/>
    <dgm:cxn modelId="{405955B6-C4D6-447E-8C62-6F824B86F7CD}" type="presParOf" srcId="{5F619FA5-CB82-42DF-9AB9-7F23A165EAB8}" destId="{9337EA5F-D82E-4A94-B977-177BD5617BB3}" srcOrd="2" destOrd="0" presId="urn:microsoft.com/office/officeart/2005/8/layout/orgChart1"/>
    <dgm:cxn modelId="{48CB786D-84EF-4A3C-9A3E-E46CF04103AA}" type="presParOf" srcId="{BFAD44B7-6D2F-4B93-9385-9DE297B27CF3}" destId="{59DFBC15-A94D-4579-BB14-3395A6CD2857}" srcOrd="6" destOrd="0" presId="urn:microsoft.com/office/officeart/2005/8/layout/orgChart1"/>
    <dgm:cxn modelId="{89BCAF76-5003-480C-90EC-6902DBE68E91}" type="presParOf" srcId="{BFAD44B7-6D2F-4B93-9385-9DE297B27CF3}" destId="{488637DE-DA0C-4AE5-A216-7A17FD1B0F5A}" srcOrd="7" destOrd="0" presId="urn:microsoft.com/office/officeart/2005/8/layout/orgChart1"/>
    <dgm:cxn modelId="{56320BE2-FAB8-40EE-86B9-D27042647976}" type="presParOf" srcId="{488637DE-DA0C-4AE5-A216-7A17FD1B0F5A}" destId="{E5D65A42-6706-472E-B2BA-FEF76F566942}" srcOrd="0" destOrd="0" presId="urn:microsoft.com/office/officeart/2005/8/layout/orgChart1"/>
    <dgm:cxn modelId="{5CF64909-FB01-495C-A671-9F357AE0A4EE}" type="presParOf" srcId="{E5D65A42-6706-472E-B2BA-FEF76F566942}" destId="{6A7750AC-AE90-446C-B7F9-90392EA10A54}" srcOrd="0" destOrd="0" presId="urn:microsoft.com/office/officeart/2005/8/layout/orgChart1"/>
    <dgm:cxn modelId="{6CBEABC8-8039-47DC-8A27-808F84E36EE7}" type="presParOf" srcId="{E5D65A42-6706-472E-B2BA-FEF76F566942}" destId="{04A002B3-7B5D-4DD2-BD9F-C0831D3E5AB3}" srcOrd="1" destOrd="0" presId="urn:microsoft.com/office/officeart/2005/8/layout/orgChart1"/>
    <dgm:cxn modelId="{6FBDAF48-BF73-40A4-BA6D-734C70C8368A}" type="presParOf" srcId="{488637DE-DA0C-4AE5-A216-7A17FD1B0F5A}" destId="{0C7B45E5-B1C0-442E-8029-67DBDB8BEDCF}" srcOrd="1" destOrd="0" presId="urn:microsoft.com/office/officeart/2005/8/layout/orgChart1"/>
    <dgm:cxn modelId="{7331568A-70C5-47AD-A3ED-B50E0119B5FF}" type="presParOf" srcId="{488637DE-DA0C-4AE5-A216-7A17FD1B0F5A}" destId="{6642B10B-921D-4686-BD6A-3F3F0FC7E5AF}" srcOrd="2" destOrd="0" presId="urn:microsoft.com/office/officeart/2005/8/layout/orgChart1"/>
    <dgm:cxn modelId="{313D01B7-926C-4B27-A03F-D740982A7753}" type="presParOf" srcId="{1F17E4C8-C2B9-4461-9DFC-21F3EB72ACAD}" destId="{2F588B07-9CB3-46CD-82CA-DD472DDDE05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FBC15-A94D-4579-BB14-3395A6CD2857}">
      <dsp:nvSpPr>
        <dsp:cNvPr id="0" name=""/>
        <dsp:cNvSpPr/>
      </dsp:nvSpPr>
      <dsp:spPr>
        <a:xfrm>
          <a:off x="4032447" y="794434"/>
          <a:ext cx="2881278" cy="333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685"/>
              </a:lnTo>
              <a:lnTo>
                <a:pt x="2881278" y="166685"/>
              </a:lnTo>
              <a:lnTo>
                <a:pt x="2881278" y="3333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9C005-42E9-4F00-B1C3-69BA11EE6A82}">
      <dsp:nvSpPr>
        <dsp:cNvPr id="0" name=""/>
        <dsp:cNvSpPr/>
      </dsp:nvSpPr>
      <dsp:spPr>
        <a:xfrm>
          <a:off x="4032447" y="794434"/>
          <a:ext cx="960426" cy="333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685"/>
              </a:lnTo>
              <a:lnTo>
                <a:pt x="960426" y="166685"/>
              </a:lnTo>
              <a:lnTo>
                <a:pt x="960426" y="3333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A5798-E403-4985-9AB4-9065395C9DB2}">
      <dsp:nvSpPr>
        <dsp:cNvPr id="0" name=""/>
        <dsp:cNvSpPr/>
      </dsp:nvSpPr>
      <dsp:spPr>
        <a:xfrm>
          <a:off x="3072021" y="1921546"/>
          <a:ext cx="1920852" cy="333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685"/>
              </a:lnTo>
              <a:lnTo>
                <a:pt x="1920852" y="166685"/>
              </a:lnTo>
              <a:lnTo>
                <a:pt x="1920852" y="3333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5F28A-185C-4790-A461-17270B1009BE}">
      <dsp:nvSpPr>
        <dsp:cNvPr id="0" name=""/>
        <dsp:cNvSpPr/>
      </dsp:nvSpPr>
      <dsp:spPr>
        <a:xfrm>
          <a:off x="3072021" y="3048658"/>
          <a:ext cx="960426" cy="333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685"/>
              </a:lnTo>
              <a:lnTo>
                <a:pt x="960426" y="166685"/>
              </a:lnTo>
              <a:lnTo>
                <a:pt x="960426" y="3333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9DF93-534C-436F-B099-B872556B4707}">
      <dsp:nvSpPr>
        <dsp:cNvPr id="0" name=""/>
        <dsp:cNvSpPr/>
      </dsp:nvSpPr>
      <dsp:spPr>
        <a:xfrm>
          <a:off x="2111595" y="3048658"/>
          <a:ext cx="960426" cy="333371"/>
        </a:xfrm>
        <a:custGeom>
          <a:avLst/>
          <a:gdLst/>
          <a:ahLst/>
          <a:cxnLst/>
          <a:rect l="0" t="0" r="0" b="0"/>
          <a:pathLst>
            <a:path>
              <a:moveTo>
                <a:pt x="960426" y="0"/>
              </a:moveTo>
              <a:lnTo>
                <a:pt x="960426" y="166685"/>
              </a:lnTo>
              <a:lnTo>
                <a:pt x="0" y="166685"/>
              </a:lnTo>
              <a:lnTo>
                <a:pt x="0" y="3333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A4F72-04D7-45E5-B966-FBCB1CAF0A8B}">
      <dsp:nvSpPr>
        <dsp:cNvPr id="0" name=""/>
        <dsp:cNvSpPr/>
      </dsp:nvSpPr>
      <dsp:spPr>
        <a:xfrm>
          <a:off x="3026301" y="1921546"/>
          <a:ext cx="91440" cy="3333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3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0F5AD-7ECD-4627-8426-31ADEFC93228}">
      <dsp:nvSpPr>
        <dsp:cNvPr id="0" name=""/>
        <dsp:cNvSpPr/>
      </dsp:nvSpPr>
      <dsp:spPr>
        <a:xfrm>
          <a:off x="1151169" y="1921546"/>
          <a:ext cx="1920852" cy="333371"/>
        </a:xfrm>
        <a:custGeom>
          <a:avLst/>
          <a:gdLst/>
          <a:ahLst/>
          <a:cxnLst/>
          <a:rect l="0" t="0" r="0" b="0"/>
          <a:pathLst>
            <a:path>
              <a:moveTo>
                <a:pt x="1920852" y="0"/>
              </a:moveTo>
              <a:lnTo>
                <a:pt x="1920852" y="166685"/>
              </a:lnTo>
              <a:lnTo>
                <a:pt x="0" y="166685"/>
              </a:lnTo>
              <a:lnTo>
                <a:pt x="0" y="3333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B9F3C-6ECA-4E4B-AAB1-B72549877602}">
      <dsp:nvSpPr>
        <dsp:cNvPr id="0" name=""/>
        <dsp:cNvSpPr/>
      </dsp:nvSpPr>
      <dsp:spPr>
        <a:xfrm>
          <a:off x="3072021" y="794434"/>
          <a:ext cx="960426" cy="333371"/>
        </a:xfrm>
        <a:custGeom>
          <a:avLst/>
          <a:gdLst/>
          <a:ahLst/>
          <a:cxnLst/>
          <a:rect l="0" t="0" r="0" b="0"/>
          <a:pathLst>
            <a:path>
              <a:moveTo>
                <a:pt x="960426" y="0"/>
              </a:moveTo>
              <a:lnTo>
                <a:pt x="960426" y="166685"/>
              </a:lnTo>
              <a:lnTo>
                <a:pt x="0" y="166685"/>
              </a:lnTo>
              <a:lnTo>
                <a:pt x="0" y="3333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1D1AAA-5856-4246-9880-C9E0D564581B}">
      <dsp:nvSpPr>
        <dsp:cNvPr id="0" name=""/>
        <dsp:cNvSpPr/>
      </dsp:nvSpPr>
      <dsp:spPr>
        <a:xfrm>
          <a:off x="1151169" y="794434"/>
          <a:ext cx="2881278" cy="333371"/>
        </a:xfrm>
        <a:custGeom>
          <a:avLst/>
          <a:gdLst/>
          <a:ahLst/>
          <a:cxnLst/>
          <a:rect l="0" t="0" r="0" b="0"/>
          <a:pathLst>
            <a:path>
              <a:moveTo>
                <a:pt x="2881278" y="0"/>
              </a:moveTo>
              <a:lnTo>
                <a:pt x="2881278" y="166685"/>
              </a:lnTo>
              <a:lnTo>
                <a:pt x="0" y="166685"/>
              </a:lnTo>
              <a:lnTo>
                <a:pt x="0" y="3333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8F99C-04D2-4E12-8337-AE013EC8B42C}">
      <dsp:nvSpPr>
        <dsp:cNvPr id="0" name=""/>
        <dsp:cNvSpPr/>
      </dsp:nvSpPr>
      <dsp:spPr>
        <a:xfrm>
          <a:off x="3238707" y="694"/>
          <a:ext cx="1587481" cy="793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latin typeface="cafeta" pitchFamily="34" charset="0"/>
            </a:rPr>
            <a:t>SOA</a:t>
          </a:r>
          <a:endParaRPr lang="en-US" sz="1800" kern="1200" dirty="0">
            <a:solidFill>
              <a:schemeClr val="bg1"/>
            </a:solidFill>
            <a:latin typeface="cafeta" pitchFamily="34" charset="0"/>
          </a:endParaRPr>
        </a:p>
      </dsp:txBody>
      <dsp:txXfrm>
        <a:off x="3238707" y="694"/>
        <a:ext cx="1587481" cy="793740"/>
      </dsp:txXfrm>
    </dsp:sp>
    <dsp:sp modelId="{DB1C9AC7-678F-457F-9DC4-8452D1154E78}">
      <dsp:nvSpPr>
        <dsp:cNvPr id="0" name=""/>
        <dsp:cNvSpPr/>
      </dsp:nvSpPr>
      <dsp:spPr>
        <a:xfrm>
          <a:off x="357429" y="1127805"/>
          <a:ext cx="1587481" cy="793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latin typeface="cafeta" pitchFamily="34" charset="0"/>
            </a:rPr>
            <a:t>Application frontend</a:t>
          </a:r>
          <a:endParaRPr lang="en-US" sz="1800" kern="1200" dirty="0">
            <a:solidFill>
              <a:schemeClr val="bg1"/>
            </a:solidFill>
            <a:latin typeface="cafeta" pitchFamily="34" charset="0"/>
          </a:endParaRPr>
        </a:p>
      </dsp:txBody>
      <dsp:txXfrm>
        <a:off x="357429" y="1127805"/>
        <a:ext cx="1587481" cy="793740"/>
      </dsp:txXfrm>
    </dsp:sp>
    <dsp:sp modelId="{2ACA46DF-B468-4410-B927-35FEC0D86FA2}">
      <dsp:nvSpPr>
        <dsp:cNvPr id="0" name=""/>
        <dsp:cNvSpPr/>
      </dsp:nvSpPr>
      <dsp:spPr>
        <a:xfrm>
          <a:off x="2278281" y="1127805"/>
          <a:ext cx="1587481" cy="793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latin typeface="cafeta" pitchFamily="34" charset="0"/>
            </a:rPr>
            <a:t>Service</a:t>
          </a:r>
          <a:endParaRPr lang="en-US" sz="1800" kern="1200" dirty="0">
            <a:solidFill>
              <a:schemeClr val="bg1"/>
            </a:solidFill>
            <a:latin typeface="cafeta" pitchFamily="34" charset="0"/>
          </a:endParaRPr>
        </a:p>
      </dsp:txBody>
      <dsp:txXfrm>
        <a:off x="2278281" y="1127805"/>
        <a:ext cx="1587481" cy="793740"/>
      </dsp:txXfrm>
    </dsp:sp>
    <dsp:sp modelId="{494DF8FC-3206-45A4-87AA-3B69A3D684B0}">
      <dsp:nvSpPr>
        <dsp:cNvPr id="0" name=""/>
        <dsp:cNvSpPr/>
      </dsp:nvSpPr>
      <dsp:spPr>
        <a:xfrm>
          <a:off x="357429" y="2254917"/>
          <a:ext cx="1587481" cy="793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latin typeface="cafeta" pitchFamily="34" charset="0"/>
            </a:rPr>
            <a:t>Contract</a:t>
          </a:r>
          <a:endParaRPr lang="en-US" sz="1800" kern="1200" dirty="0">
            <a:solidFill>
              <a:schemeClr val="bg1"/>
            </a:solidFill>
            <a:latin typeface="cafeta" pitchFamily="34" charset="0"/>
          </a:endParaRPr>
        </a:p>
      </dsp:txBody>
      <dsp:txXfrm>
        <a:off x="357429" y="2254917"/>
        <a:ext cx="1587481" cy="793740"/>
      </dsp:txXfrm>
    </dsp:sp>
    <dsp:sp modelId="{465A7FCD-B7D3-4BAF-9663-CCD6402B4D6A}">
      <dsp:nvSpPr>
        <dsp:cNvPr id="0" name=""/>
        <dsp:cNvSpPr/>
      </dsp:nvSpPr>
      <dsp:spPr>
        <a:xfrm>
          <a:off x="2278281" y="2254917"/>
          <a:ext cx="1587481" cy="793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latin typeface="cafeta" pitchFamily="34" charset="0"/>
            </a:rPr>
            <a:t>Implementation</a:t>
          </a:r>
          <a:endParaRPr lang="en-US" sz="1800" kern="1200" dirty="0">
            <a:solidFill>
              <a:schemeClr val="bg1"/>
            </a:solidFill>
            <a:latin typeface="cafeta" pitchFamily="34" charset="0"/>
          </a:endParaRPr>
        </a:p>
      </dsp:txBody>
      <dsp:txXfrm>
        <a:off x="2278281" y="2254917"/>
        <a:ext cx="1587481" cy="793740"/>
      </dsp:txXfrm>
    </dsp:sp>
    <dsp:sp modelId="{27E844CF-2D37-4956-998B-077B1597E4EB}">
      <dsp:nvSpPr>
        <dsp:cNvPr id="0" name=""/>
        <dsp:cNvSpPr/>
      </dsp:nvSpPr>
      <dsp:spPr>
        <a:xfrm>
          <a:off x="1317855" y="3382029"/>
          <a:ext cx="1587481" cy="793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latin typeface="cafeta" pitchFamily="34" charset="0"/>
            </a:rPr>
            <a:t>Business logic</a:t>
          </a:r>
          <a:endParaRPr lang="en-US" sz="1800" kern="1200" dirty="0">
            <a:solidFill>
              <a:schemeClr val="bg1"/>
            </a:solidFill>
            <a:latin typeface="cafeta" pitchFamily="34" charset="0"/>
          </a:endParaRPr>
        </a:p>
      </dsp:txBody>
      <dsp:txXfrm>
        <a:off x="1317855" y="3382029"/>
        <a:ext cx="1587481" cy="793740"/>
      </dsp:txXfrm>
    </dsp:sp>
    <dsp:sp modelId="{C8D682EA-71BA-4359-B05D-811E647FECFB}">
      <dsp:nvSpPr>
        <dsp:cNvPr id="0" name=""/>
        <dsp:cNvSpPr/>
      </dsp:nvSpPr>
      <dsp:spPr>
        <a:xfrm>
          <a:off x="3238707" y="3382029"/>
          <a:ext cx="1587481" cy="793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latin typeface="cafeta" pitchFamily="34" charset="0"/>
            </a:rPr>
            <a:t>Data</a:t>
          </a:r>
          <a:endParaRPr lang="en-US" sz="1800" kern="1200" dirty="0">
            <a:solidFill>
              <a:schemeClr val="bg1"/>
            </a:solidFill>
            <a:latin typeface="cafeta" pitchFamily="34" charset="0"/>
          </a:endParaRPr>
        </a:p>
      </dsp:txBody>
      <dsp:txXfrm>
        <a:off x="3238707" y="3382029"/>
        <a:ext cx="1587481" cy="793740"/>
      </dsp:txXfrm>
    </dsp:sp>
    <dsp:sp modelId="{3C781D6E-7DAC-401E-9F14-65E92C3DBAD4}">
      <dsp:nvSpPr>
        <dsp:cNvPr id="0" name=""/>
        <dsp:cNvSpPr/>
      </dsp:nvSpPr>
      <dsp:spPr>
        <a:xfrm>
          <a:off x="4199133" y="2254917"/>
          <a:ext cx="1587481" cy="793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latin typeface="cafeta" pitchFamily="34" charset="0"/>
            </a:rPr>
            <a:t>Interface</a:t>
          </a:r>
          <a:endParaRPr lang="en-US" sz="1800" kern="1200" dirty="0">
            <a:solidFill>
              <a:schemeClr val="bg1"/>
            </a:solidFill>
            <a:latin typeface="cafeta" pitchFamily="34" charset="0"/>
          </a:endParaRPr>
        </a:p>
      </dsp:txBody>
      <dsp:txXfrm>
        <a:off x="4199133" y="2254917"/>
        <a:ext cx="1587481" cy="793740"/>
      </dsp:txXfrm>
    </dsp:sp>
    <dsp:sp modelId="{D415166F-2D3A-45DD-8203-4324B8B00BB1}">
      <dsp:nvSpPr>
        <dsp:cNvPr id="0" name=""/>
        <dsp:cNvSpPr/>
      </dsp:nvSpPr>
      <dsp:spPr>
        <a:xfrm>
          <a:off x="4199133" y="1127805"/>
          <a:ext cx="1587481" cy="793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latin typeface="cafeta" pitchFamily="34" charset="0"/>
            </a:rPr>
            <a:t>Service repository</a:t>
          </a:r>
          <a:endParaRPr lang="en-US" sz="1800" kern="1200" dirty="0">
            <a:solidFill>
              <a:schemeClr val="bg1"/>
            </a:solidFill>
            <a:latin typeface="cafeta" pitchFamily="34" charset="0"/>
          </a:endParaRPr>
        </a:p>
      </dsp:txBody>
      <dsp:txXfrm>
        <a:off x="4199133" y="1127805"/>
        <a:ext cx="1587481" cy="793740"/>
      </dsp:txXfrm>
    </dsp:sp>
    <dsp:sp modelId="{6A7750AC-AE90-446C-B7F9-90392EA10A54}">
      <dsp:nvSpPr>
        <dsp:cNvPr id="0" name=""/>
        <dsp:cNvSpPr/>
      </dsp:nvSpPr>
      <dsp:spPr>
        <a:xfrm>
          <a:off x="6119985" y="1127805"/>
          <a:ext cx="1587481" cy="793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latin typeface="cafeta" pitchFamily="34" charset="0"/>
            </a:rPr>
            <a:t>Service bus</a:t>
          </a:r>
          <a:endParaRPr lang="en-US" sz="1800" kern="1200" dirty="0">
            <a:solidFill>
              <a:schemeClr val="bg1"/>
            </a:solidFill>
            <a:latin typeface="cafeta" pitchFamily="34" charset="0"/>
          </a:endParaRPr>
        </a:p>
      </dsp:txBody>
      <dsp:txXfrm>
        <a:off x="6119985" y="1127805"/>
        <a:ext cx="1587481" cy="793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89758-60F2-43B5-AA2E-37037AFFF425}" type="datetimeFigureOut">
              <a:rPr lang="en-GB" smtClean="0"/>
              <a:pPr/>
              <a:t>18/09/2020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894AC-B541-419B-A907-13D8C410CB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20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8198" y="681540"/>
            <a:ext cx="6408960" cy="27003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smtClean="0"/>
              <a:t>LEEDS BECKETT UNIVERSITY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107504" y="1113235"/>
            <a:ext cx="8208963" cy="1243013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800" b="1"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PRESENTATION </a:t>
            </a:r>
            <a:br>
              <a:rPr lang="en-GB" dirty="0" smtClean="0"/>
            </a:br>
            <a:r>
              <a:rPr lang="en-GB" dirty="0" smtClean="0"/>
              <a:t>TITLE</a:t>
            </a:r>
            <a:endParaRPr lang="en-US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108198" y="2517744"/>
            <a:ext cx="8135938" cy="53935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3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79512" y="250031"/>
            <a:ext cx="6767194" cy="97155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INTRODUCTION/</a:t>
            </a:r>
            <a:br>
              <a:rPr lang="en-GB" dirty="0" smtClean="0"/>
            </a:br>
            <a:r>
              <a:rPr lang="en-GB" dirty="0" smtClean="0"/>
              <a:t>TITLE</a:t>
            </a:r>
            <a:r>
              <a:rPr lang="en-GB" baseline="0" dirty="0" smtClean="0"/>
              <a:t> SLIDE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179238" y="1635646"/>
            <a:ext cx="6841033" cy="18359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is simply dummy text of the printing and typesetting industry. </a:t>
            </a:r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has been the industry’s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</p:spTree>
    <p:extLst>
      <p:ext uri="{BB962C8B-B14F-4D97-AF65-F5344CB8AC3E}">
        <p14:creationId xmlns:p14="http://schemas.microsoft.com/office/powerpoint/2010/main" val="199575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6190" y="205979"/>
            <a:ext cx="837361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9"/>
          <p:cNvSpPr txBox="1">
            <a:spLocks/>
          </p:cNvSpPr>
          <p:nvPr userDrawn="1"/>
        </p:nvSpPr>
        <p:spPr>
          <a:xfrm>
            <a:off x="180207" y="1497158"/>
            <a:ext cx="8228781" cy="442907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1" kern="1200" baseline="0">
                <a:solidFill>
                  <a:srgbClr val="3219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6190" y="1168004"/>
            <a:ext cx="8352730" cy="37742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="1"/>
            </a:lvl1pPr>
          </a:lstStyle>
          <a:p>
            <a:r>
              <a:rPr lang="en-GB" dirty="0" smtClean="0"/>
              <a:t>Headings: Arial Bold, Purple (Accent1), Size 28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35496" y="1653778"/>
            <a:ext cx="8353425" cy="432197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Sub-Heading: Arial </a:t>
            </a:r>
            <a:r>
              <a:rPr lang="en-GB" dirty="0" err="1" smtClean="0"/>
              <a:t>Reg</a:t>
            </a:r>
            <a:r>
              <a:rPr lang="en-GB" dirty="0" smtClean="0"/>
              <a:t>, Purple (Accent 1), </a:t>
            </a:r>
            <a:br>
              <a:rPr lang="en-GB" dirty="0" smtClean="0"/>
            </a:br>
            <a:r>
              <a:rPr lang="en-GB" dirty="0" smtClean="0"/>
              <a:t>Size 20-24 (to be legible across the room)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36190" y="2499742"/>
            <a:ext cx="8280400" cy="863203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Body Copy: Arial </a:t>
            </a:r>
            <a:r>
              <a:rPr lang="en-GB" dirty="0" err="1" smtClean="0"/>
              <a:t>Reg</a:t>
            </a:r>
            <a:r>
              <a:rPr lang="en-GB" dirty="0" smtClean="0"/>
              <a:t> (body), Grey (Text 1&gt;Lighter 25%), </a:t>
            </a:r>
            <a:br>
              <a:rPr lang="en-GB" dirty="0" smtClean="0"/>
            </a:br>
            <a:r>
              <a:rPr lang="en-GB" dirty="0" smtClean="0"/>
              <a:t>Size 20-24 (to be legible across a room)</a:t>
            </a:r>
          </a:p>
        </p:txBody>
      </p:sp>
    </p:spTree>
    <p:extLst>
      <p:ext uri="{BB962C8B-B14F-4D97-AF65-F5344CB8AC3E}">
        <p14:creationId xmlns:p14="http://schemas.microsoft.com/office/powerpoint/2010/main" val="172778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205979"/>
            <a:ext cx="8373616" cy="85725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200151"/>
            <a:ext cx="4172272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00151"/>
            <a:ext cx="4114800" cy="288376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2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5220072" y="267493"/>
            <a:ext cx="3466728" cy="36004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3851" y="250031"/>
            <a:ext cx="5688013" cy="97155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BREAK</a:t>
            </a:r>
            <a:r>
              <a:rPr lang="en-GB" baseline="0" dirty="0" smtClean="0"/>
              <a:t> SLIDE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23578" y="1167594"/>
            <a:ext cx="4248423" cy="23764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is simply dummy text of the printing and typesetting industry. </a:t>
            </a:r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has been the industry’s standard dummy text ever since the 1500s, when an unknown printer took a galley of type and scrambled it to make a type specimen book.</a:t>
            </a:r>
          </a:p>
        </p:txBody>
      </p:sp>
    </p:spTree>
    <p:extLst>
      <p:ext uri="{BB962C8B-B14F-4D97-AF65-F5344CB8AC3E}">
        <p14:creationId xmlns:p14="http://schemas.microsoft.com/office/powerpoint/2010/main" val="191698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020_MSO_Stationery_LBU_Temps_PPT_Widescree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56" y="-10126"/>
            <a:ext cx="9178512" cy="51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7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6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020_MSO_Stationery_LBU_Temps_PPT_Widescreen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56" y="-10126"/>
            <a:ext cx="9178512" cy="51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7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020_MSO_Stationery_LBU_Temps_PPT_Widescreen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56" y="-10126"/>
            <a:ext cx="9178512" cy="51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1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020_MSO_Stationery_LBU_Temps_PPT_Widescreen5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56" y="-10126"/>
            <a:ext cx="9178512" cy="51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5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.voderhobli@leedsbeckett.ac.uk" TargetMode="External"/><Relationship Id="rId2" Type="http://schemas.openxmlformats.org/officeDocument/2006/relationships/hyperlink" Target="mailto:A.Gorbenko@leedsbeckett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195486"/>
            <a:ext cx="6408960" cy="270030"/>
          </a:xfrm>
        </p:spPr>
        <p:txBody>
          <a:bodyPr/>
          <a:lstStyle/>
          <a:p>
            <a:r>
              <a:rPr lang="en-US" dirty="0" smtClean="0"/>
              <a:t>Leeds Beckett University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7504" y="814966"/>
            <a:ext cx="8928992" cy="1243013"/>
          </a:xfrm>
        </p:spPr>
        <p:txBody>
          <a:bodyPr/>
          <a:lstStyle/>
          <a:p>
            <a:r>
              <a:rPr lang="en-US" dirty="0" smtClean="0"/>
              <a:t>Cloud Computing 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07504" y="2818030"/>
            <a:ext cx="8028434" cy="539353"/>
          </a:xfrm>
        </p:spPr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Anatoliy Gorbenko </a:t>
            </a:r>
            <a:endParaRPr lang="en-US" sz="2000" dirty="0" smtClean="0"/>
          </a:p>
          <a:p>
            <a:r>
              <a:rPr lang="en-US" sz="2000" dirty="0" smtClean="0"/>
              <a:t>E-mail: </a:t>
            </a:r>
            <a:r>
              <a:rPr lang="en-US" sz="2000" dirty="0" smtClean="0">
                <a:hlinkClick r:id="rId2"/>
              </a:rPr>
              <a:t>A.Gorbenko@leedsbeckett.ac.uk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Office: CAE118</a:t>
            </a:r>
          </a:p>
        </p:txBody>
      </p:sp>
      <p:sp>
        <p:nvSpPr>
          <p:cNvPr id="10242" name="AutoShape 2" descr="Image result for ХА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727684" y="4083918"/>
            <a:ext cx="5688632" cy="98757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GB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Kiran</a:t>
            </a:r>
            <a:r>
              <a:rPr lang="en-GB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 </a:t>
            </a:r>
            <a:r>
              <a:rPr lang="en-GB" dirty="0" err="1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Voderhobli</a:t>
            </a:r>
            <a:endParaRPr lang="en-GB" dirty="0" smtClean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20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E-mail</a:t>
            </a:r>
            <a:r>
              <a:rPr lang="en-US" sz="2000">
                <a:solidFill>
                  <a:schemeClr val="accent2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000">
                <a:hlinkClick r:id="rId3"/>
              </a:rPr>
              <a:t>k.voderhobli@leedsbeckett.ac.uk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Office: </a:t>
            </a:r>
            <a:r>
              <a:rPr lang="en-US" sz="20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CAE228</a:t>
            </a:r>
            <a:endParaRPr lang="en-US" sz="2000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pPr algn="r">
              <a:spcBef>
                <a:spcPts val="0"/>
              </a:spcBef>
            </a:pPr>
            <a:endParaRPr lang="en-US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74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3363838"/>
            <a:ext cx="3779913" cy="1779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4000" dirty="0" smtClean="0"/>
              <a:t>SOA Services</a:t>
            </a:r>
            <a:endParaRPr lang="en-US" sz="40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07950" y="771550"/>
            <a:ext cx="8928100" cy="410445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8000"/>
              </a:lnSpc>
            </a:pPr>
            <a:r>
              <a:rPr lang="en-US" b="1" dirty="0">
                <a:solidFill>
                  <a:srgbClr val="002060"/>
                </a:solidFill>
              </a:rPr>
              <a:t>Autonomous</a:t>
            </a:r>
          </a:p>
          <a:p>
            <a:pPr lvl="1">
              <a:lnSpc>
                <a:spcPct val="108000"/>
              </a:lnSpc>
            </a:pPr>
            <a:r>
              <a:rPr lang="en-US" dirty="0"/>
              <a:t>Each service operates autonomously</a:t>
            </a:r>
          </a:p>
          <a:p>
            <a:pPr lvl="1">
              <a:lnSpc>
                <a:spcPct val="108000"/>
              </a:lnSpc>
            </a:pPr>
            <a:r>
              <a:rPr lang="en-US" dirty="0"/>
              <a:t>Without any awareness that other services exist</a:t>
            </a:r>
          </a:p>
          <a:p>
            <a:pPr>
              <a:lnSpc>
                <a:spcPct val="108000"/>
              </a:lnSpc>
            </a:pPr>
            <a:r>
              <a:rPr lang="en-US" b="1" dirty="0">
                <a:solidFill>
                  <a:srgbClr val="002060"/>
                </a:solidFill>
              </a:rPr>
              <a:t>Stateless</a:t>
            </a:r>
          </a:p>
          <a:p>
            <a:pPr lvl="1">
              <a:lnSpc>
                <a:spcPct val="108000"/>
              </a:lnSpc>
            </a:pPr>
            <a:r>
              <a:rPr lang="en-US" dirty="0" smtClean="0"/>
              <a:t>Do </a:t>
            </a:r>
            <a:r>
              <a:rPr lang="en-US" dirty="0"/>
              <a:t>not remember </a:t>
            </a:r>
            <a:r>
              <a:rPr lang="en-US" dirty="0" smtClean="0"/>
              <a:t>a durable state between requests</a:t>
            </a:r>
          </a:p>
          <a:p>
            <a:pPr lvl="2">
              <a:lnSpc>
                <a:spcPct val="108000"/>
              </a:lnSpc>
            </a:pPr>
            <a:r>
              <a:rPr lang="en-US" dirty="0" smtClean="0"/>
              <a:t>Can store state in a database and reference it by ID</a:t>
            </a:r>
            <a:endParaRPr lang="en-US" dirty="0"/>
          </a:p>
          <a:p>
            <a:pPr lvl="1">
              <a:lnSpc>
                <a:spcPct val="108000"/>
              </a:lnSpc>
            </a:pPr>
            <a:r>
              <a:rPr lang="en-US" dirty="0"/>
              <a:t>Easy to </a:t>
            </a:r>
            <a:r>
              <a:rPr lang="en-US" dirty="0" smtClean="0"/>
              <a:t>scale </a:t>
            </a:r>
            <a:r>
              <a:rPr lang="en-US" dirty="0" smtClean="0">
                <a:sym typeface="Wingdings" panose="05000000000000000000" pitchFamily="2" charset="2"/>
              </a:rPr>
              <a:t> just add more nodes</a:t>
            </a:r>
            <a:endParaRPr lang="en-US" dirty="0"/>
          </a:p>
          <a:p>
            <a:pPr>
              <a:lnSpc>
                <a:spcPct val="108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Request-response </a:t>
            </a:r>
            <a:r>
              <a:rPr lang="en-US" b="1" dirty="0">
                <a:solidFill>
                  <a:srgbClr val="002060"/>
                </a:solidFill>
              </a:rPr>
              <a:t>model</a:t>
            </a:r>
          </a:p>
          <a:p>
            <a:pPr lvl="1">
              <a:lnSpc>
                <a:spcPct val="108000"/>
              </a:lnSpc>
            </a:pPr>
            <a:r>
              <a:rPr lang="en-US" dirty="0"/>
              <a:t>Client asks, server returns </a:t>
            </a:r>
            <a:r>
              <a:rPr lang="en-US" dirty="0" smtClean="0"/>
              <a:t>an answer</a:t>
            </a:r>
          </a:p>
          <a:p>
            <a:pPr lvl="1">
              <a:lnSpc>
                <a:spcPct val="108000"/>
              </a:lnSpc>
            </a:pPr>
            <a:r>
              <a:rPr lang="en-US" dirty="0" smtClean="0"/>
              <a:t>Server never sends requests </a:t>
            </a:r>
            <a:br>
              <a:rPr lang="en-US" dirty="0" smtClean="0"/>
            </a:br>
            <a:r>
              <a:rPr lang="en-US" dirty="0" smtClean="0"/>
              <a:t>to the client</a:t>
            </a:r>
            <a:endParaRPr lang="en-US" dirty="0"/>
          </a:p>
        </p:txBody>
      </p:sp>
      <p:grpSp>
        <p:nvGrpSpPr>
          <p:cNvPr id="7" name="Group 1"/>
          <p:cNvGrpSpPr/>
          <p:nvPr/>
        </p:nvGrpSpPr>
        <p:grpSpPr>
          <a:xfrm>
            <a:off x="7812360" y="267494"/>
            <a:ext cx="1008112" cy="1512168"/>
            <a:chOff x="9675812" y="1690048"/>
            <a:chExt cx="1981198" cy="2948404"/>
          </a:xfrm>
        </p:grpSpPr>
        <p:pic>
          <p:nvPicPr>
            <p:cNvPr id="8" name="Picture 2" descr="http://findicons.com/files/icons/1352/garbage_in_garbage_out/128/glass_empt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5812" y="2657252"/>
              <a:ext cx="1981198" cy="198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://files.softicons.com/download/toolbar-icons/marmalade-icons-by-icojam/png/128x128/1_120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7071" y="1690048"/>
              <a:ext cx="1447800" cy="1447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1"/>
          </p:nvPr>
        </p:nvSpPr>
        <p:spPr>
          <a:xfrm>
            <a:off x="323578" y="2067694"/>
            <a:ext cx="4248423" cy="1476369"/>
          </a:xfrm>
        </p:spPr>
        <p:txBody>
          <a:bodyPr/>
          <a:lstStyle/>
          <a:p>
            <a:r>
              <a:rPr lang="en-US" altLang="zh-TW" sz="2800" b="1" dirty="0" smtClean="0"/>
              <a:t>Definitions, technologies and workflow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4294967295"/>
          </p:nvPr>
        </p:nvSpPr>
        <p:spPr>
          <a:xfrm>
            <a:off x="4932040" y="339502"/>
            <a:ext cx="4211960" cy="293179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		Contract-based</a:t>
            </a:r>
          </a:p>
          <a:p>
            <a:pPr marL="0" indent="0">
              <a:buNone/>
            </a:pPr>
            <a:endParaRPr lang="en-US" sz="20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Loose coupling</a:t>
            </a:r>
          </a:p>
          <a:p>
            <a:pPr marL="0" indent="0">
              <a:buNone/>
            </a:pPr>
            <a:endParaRPr lang="en-US" sz="20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i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Abstraction</a:t>
            </a: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2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Reusability</a:t>
            </a:r>
            <a:endParaRPr 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3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AUTONOMY</a:t>
            </a:r>
          </a:p>
          <a:p>
            <a:pPr marL="0" indent="0">
              <a:buNone/>
            </a:pPr>
            <a:r>
              <a:rPr lang="en-US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iscoverability</a:t>
            </a:r>
          </a:p>
          <a:p>
            <a:pPr marL="0" indent="0">
              <a:buNone/>
            </a:pPr>
            <a:endParaRPr lang="en-US" sz="2400" b="1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	STATELESSNESS</a:t>
            </a:r>
          </a:p>
        </p:txBody>
      </p:sp>
    </p:spTree>
    <p:extLst>
      <p:ext uri="{BB962C8B-B14F-4D97-AF65-F5344CB8AC3E}">
        <p14:creationId xmlns:p14="http://schemas.microsoft.com/office/powerpoint/2010/main" val="2672764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92480" cy="857250"/>
          </a:xfrm>
        </p:spPr>
        <p:txBody>
          <a:bodyPr/>
          <a:lstStyle/>
          <a:p>
            <a:r>
              <a:rPr lang="en-US" dirty="0" smtClean="0"/>
              <a:t>Web Services Definition</a:t>
            </a:r>
            <a:endParaRPr lang="en-US" dirty="0"/>
          </a:p>
        </p:txBody>
      </p:sp>
      <p:pic>
        <p:nvPicPr>
          <p:cNvPr id="9" name="Picture 2" descr="http://2.bp.blogspot.com/-zz3ZyFSvMEU/VIOoWp9DWiI/AAAAAAAADb8/LCHok1cNF1w/s1600/Servic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912" y="0"/>
            <a:ext cx="2302088" cy="1419622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107504" y="1200151"/>
            <a:ext cx="8496944" cy="3394472"/>
          </a:xfrm>
        </p:spPr>
        <p:txBody>
          <a:bodyPr/>
          <a:lstStyle/>
          <a:p>
            <a:r>
              <a:rPr lang="en-US" i="1" dirty="0" smtClean="0"/>
              <a:t>"A </a:t>
            </a:r>
            <a:r>
              <a:rPr lang="en-US" b="1" i="1" dirty="0" smtClean="0"/>
              <a:t>service</a:t>
            </a:r>
            <a:r>
              <a:rPr lang="en-US" i="1" dirty="0" smtClean="0"/>
              <a:t> is a discoverable resource that executes a repeatable task, and is described by an externalized service specification." </a:t>
            </a:r>
          </a:p>
          <a:p>
            <a:r>
              <a:rPr lang="en-US" i="1" dirty="0" smtClean="0"/>
              <a:t> “A </a:t>
            </a:r>
            <a:r>
              <a:rPr lang="en-US" b="1" i="1" dirty="0" smtClean="0"/>
              <a:t>Web Service </a:t>
            </a:r>
            <a:r>
              <a:rPr lang="en-US" i="1" dirty="0" smtClean="0"/>
              <a:t>is a URL-addressable software resource that performs functions.”</a:t>
            </a:r>
          </a:p>
          <a:p>
            <a:pPr algn="r">
              <a:buNone/>
            </a:pPr>
            <a:r>
              <a:rPr lang="en-US" i="1" dirty="0" smtClean="0"/>
              <a:t>© IBM SOA foundation</a:t>
            </a:r>
          </a:p>
          <a:p>
            <a:endParaRPr lang="uk-UA" i="1" dirty="0"/>
          </a:p>
        </p:txBody>
      </p:sp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92480" cy="857250"/>
          </a:xfrm>
        </p:spPr>
        <p:txBody>
          <a:bodyPr/>
          <a:lstStyle/>
          <a:p>
            <a:r>
              <a:rPr lang="en-US" dirty="0" smtClean="0"/>
              <a:t>Web Services Definition</a:t>
            </a:r>
            <a:endParaRPr lang="en-US" dirty="0"/>
          </a:p>
        </p:txBody>
      </p:sp>
      <p:pic>
        <p:nvPicPr>
          <p:cNvPr id="9" name="Picture 2" descr="http://2.bp.blogspot.com/-zz3ZyFSvMEU/VIOoWp9DWiI/AAAAAAAADb8/LCHok1cNF1w/s1600/Servic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912" y="0"/>
            <a:ext cx="2302088" cy="1419622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107504" y="1200151"/>
            <a:ext cx="8784976" cy="3394472"/>
          </a:xfrm>
        </p:spPr>
        <p:txBody>
          <a:bodyPr/>
          <a:lstStyle/>
          <a:p>
            <a:pPr>
              <a:buNone/>
            </a:pPr>
            <a:r>
              <a:rPr lang="en-US" sz="2600" i="1" dirty="0" smtClean="0"/>
              <a:t>   "A Web Service is a software application </a:t>
            </a:r>
            <a:br>
              <a:rPr lang="en-US" sz="2600" i="1" dirty="0" smtClean="0"/>
            </a:br>
            <a:r>
              <a:rPr lang="en-US" sz="2600" i="1" dirty="0" smtClean="0"/>
              <a:t>(1) identified by a URI, </a:t>
            </a:r>
            <a:br>
              <a:rPr lang="en-US" sz="2600" i="1" dirty="0" smtClean="0"/>
            </a:br>
            <a:r>
              <a:rPr lang="en-US" sz="2600" i="1" dirty="0" smtClean="0"/>
              <a:t>(2) whose interfaces and binding are capable of being defined, described and discovered by XML artifacts and </a:t>
            </a:r>
            <a:br>
              <a:rPr lang="en-US" sz="2600" i="1" dirty="0" smtClean="0"/>
            </a:br>
            <a:r>
              <a:rPr lang="en-US" sz="2600" i="1" dirty="0" smtClean="0"/>
              <a:t>(3) supports direct interactions with other software applications using XML based messages </a:t>
            </a:r>
            <a:br>
              <a:rPr lang="en-US" sz="2600" i="1" dirty="0" smtClean="0"/>
            </a:br>
            <a:r>
              <a:rPr lang="en-US" sz="2600" i="1" dirty="0" smtClean="0"/>
              <a:t>(4) via internet-based protocols“</a:t>
            </a:r>
          </a:p>
          <a:p>
            <a:pPr algn="r">
              <a:buNone/>
            </a:pPr>
            <a:r>
              <a:rPr lang="en-US" sz="2600" i="1" dirty="0" smtClean="0"/>
              <a:t>© Sun Microsystems</a:t>
            </a:r>
          </a:p>
          <a:p>
            <a:endParaRPr lang="uk-UA" sz="2600" i="1" dirty="0"/>
          </a:p>
        </p:txBody>
      </p:sp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92480" cy="857250"/>
          </a:xfrm>
        </p:spPr>
        <p:txBody>
          <a:bodyPr/>
          <a:lstStyle/>
          <a:p>
            <a:r>
              <a:rPr lang="en-US" dirty="0" smtClean="0"/>
              <a:t>Web Services Definition</a:t>
            </a:r>
            <a:endParaRPr lang="en-US" dirty="0"/>
          </a:p>
        </p:txBody>
      </p:sp>
      <p:pic>
        <p:nvPicPr>
          <p:cNvPr id="9" name="Picture 2" descr="http://2.bp.blogspot.com/-zz3ZyFSvMEU/VIOoWp9DWiI/AAAAAAAADb8/LCHok1cNF1w/s1600/Servic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912" y="0"/>
            <a:ext cx="2302088" cy="1419622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0" y="1347614"/>
            <a:ext cx="8748464" cy="3394472"/>
          </a:xfrm>
        </p:spPr>
        <p:txBody>
          <a:bodyPr/>
          <a:lstStyle/>
          <a:p>
            <a:pPr marL="457200" lvl="1" indent="0" defTabSz="9144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</a:tabLst>
            </a:pPr>
            <a:r>
              <a:rPr lang="en-US" sz="2100" i="1" dirty="0" smtClean="0">
                <a:solidFill>
                  <a:srgbClr val="000066"/>
                </a:solidFill>
                <a:latin typeface="Arial" charset="0"/>
              </a:rPr>
              <a:t>"</a:t>
            </a:r>
            <a:r>
              <a:rPr lang="en-US" sz="2100" i="1" dirty="0" smtClean="0">
                <a:solidFill>
                  <a:srgbClr val="002060"/>
                </a:solidFill>
                <a:latin typeface="Arial Black" pitchFamily="34" charset="0"/>
              </a:rPr>
              <a:t>Web services</a:t>
            </a:r>
            <a:r>
              <a:rPr lang="en-US" sz="2100" i="1" dirty="0" smtClean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en-US" sz="2100" i="1" dirty="0" smtClean="0">
                <a:solidFill>
                  <a:srgbClr val="000066"/>
                </a:solidFill>
                <a:latin typeface="Arial" charset="0"/>
              </a:rPr>
              <a:t>are a new breed of Web application. </a:t>
            </a:r>
            <a:br>
              <a:rPr lang="en-US" sz="2100" i="1" dirty="0" smtClean="0">
                <a:solidFill>
                  <a:srgbClr val="000066"/>
                </a:solidFill>
                <a:latin typeface="Arial" charset="0"/>
              </a:rPr>
            </a:br>
            <a:r>
              <a:rPr lang="en-US" sz="2100" i="1" dirty="0" smtClean="0">
                <a:solidFill>
                  <a:srgbClr val="000066"/>
                </a:solidFill>
                <a:latin typeface="Arial" charset="0"/>
              </a:rPr>
              <a:t>They are </a:t>
            </a:r>
            <a:r>
              <a:rPr lang="en-US" sz="2100" b="1" i="1" dirty="0" smtClean="0">
                <a:solidFill>
                  <a:srgbClr val="000066"/>
                </a:solidFill>
                <a:latin typeface="Arial" charset="0"/>
              </a:rPr>
              <a:t>self-contained</a:t>
            </a:r>
            <a:r>
              <a:rPr lang="en-US" sz="2100" i="1" dirty="0" smtClean="0">
                <a:solidFill>
                  <a:srgbClr val="000066"/>
                </a:solidFill>
                <a:latin typeface="Arial" charset="0"/>
              </a:rPr>
              <a:t>, </a:t>
            </a:r>
            <a:r>
              <a:rPr lang="en-US" sz="2100" b="1" i="1" dirty="0" smtClean="0">
                <a:solidFill>
                  <a:srgbClr val="000066"/>
                </a:solidFill>
                <a:latin typeface="Arial" charset="0"/>
              </a:rPr>
              <a:t>self-describing</a:t>
            </a:r>
            <a:r>
              <a:rPr lang="en-US" sz="2100" i="1" dirty="0" smtClean="0">
                <a:solidFill>
                  <a:srgbClr val="000066"/>
                </a:solidFill>
                <a:latin typeface="Arial" charset="0"/>
              </a:rPr>
              <a:t>, </a:t>
            </a:r>
            <a:r>
              <a:rPr lang="en-US" sz="2100" b="1" i="1" dirty="0" smtClean="0">
                <a:solidFill>
                  <a:srgbClr val="000066"/>
                </a:solidFill>
                <a:latin typeface="Arial" charset="0"/>
              </a:rPr>
              <a:t>modular applications</a:t>
            </a:r>
            <a:r>
              <a:rPr lang="en-US" sz="2100" i="1" dirty="0" smtClean="0">
                <a:solidFill>
                  <a:srgbClr val="000066"/>
                </a:solidFill>
                <a:latin typeface="Arial" charset="0"/>
              </a:rPr>
              <a:t> that can be </a:t>
            </a:r>
            <a:r>
              <a:rPr lang="en-US" sz="2100" b="1" i="1" dirty="0" smtClean="0">
                <a:solidFill>
                  <a:srgbClr val="000066"/>
                </a:solidFill>
                <a:latin typeface="Arial" charset="0"/>
              </a:rPr>
              <a:t>published</a:t>
            </a:r>
            <a:r>
              <a:rPr lang="en-US" sz="2100" i="1" dirty="0" smtClean="0">
                <a:solidFill>
                  <a:srgbClr val="000066"/>
                </a:solidFill>
                <a:latin typeface="Arial" charset="0"/>
              </a:rPr>
              <a:t>, </a:t>
            </a:r>
            <a:r>
              <a:rPr lang="en-US" sz="2100" b="1" i="1" dirty="0" smtClean="0">
                <a:solidFill>
                  <a:srgbClr val="000066"/>
                </a:solidFill>
                <a:latin typeface="Arial" charset="0"/>
              </a:rPr>
              <a:t>located</a:t>
            </a:r>
            <a:r>
              <a:rPr lang="en-US" sz="2100" i="1" dirty="0" smtClean="0">
                <a:solidFill>
                  <a:srgbClr val="000066"/>
                </a:solidFill>
                <a:latin typeface="Arial" charset="0"/>
              </a:rPr>
              <a:t>, and </a:t>
            </a:r>
            <a:r>
              <a:rPr lang="en-US" sz="2100" b="1" i="1" dirty="0" smtClean="0">
                <a:solidFill>
                  <a:srgbClr val="000066"/>
                </a:solidFill>
                <a:latin typeface="Arial" charset="0"/>
              </a:rPr>
              <a:t>invoked</a:t>
            </a:r>
            <a:r>
              <a:rPr lang="en-US" sz="2100" i="1" dirty="0" smtClean="0">
                <a:solidFill>
                  <a:srgbClr val="000066"/>
                </a:solidFill>
                <a:latin typeface="Arial" charset="0"/>
              </a:rPr>
              <a:t> across the Web. </a:t>
            </a:r>
            <a:br>
              <a:rPr lang="en-US" sz="2100" i="1" dirty="0" smtClean="0">
                <a:solidFill>
                  <a:srgbClr val="000066"/>
                </a:solidFill>
                <a:latin typeface="Arial" charset="0"/>
              </a:rPr>
            </a:br>
            <a:r>
              <a:rPr lang="en-US" sz="2100" i="1" dirty="0" smtClean="0">
                <a:solidFill>
                  <a:srgbClr val="000066"/>
                </a:solidFill>
                <a:latin typeface="Arial" charset="0"/>
              </a:rPr>
              <a:t>Web services perform functions, which can be anything from simple requests to complicated business processes. … Once a Web service is deployed, other applications (and other Web services) can discover and invoke the deployed service.”</a:t>
            </a:r>
          </a:p>
          <a:p>
            <a:pPr algn="r">
              <a:buNone/>
            </a:pPr>
            <a:r>
              <a:rPr lang="en-US" sz="2100" dirty="0" smtClean="0"/>
              <a:t>© </a:t>
            </a:r>
            <a:r>
              <a:rPr lang="en-US" sz="2100" i="1" dirty="0" smtClean="0">
                <a:solidFill>
                  <a:srgbClr val="000066"/>
                </a:solidFill>
              </a:rPr>
              <a:t>IBM web service tutorial</a:t>
            </a:r>
            <a:r>
              <a:rPr lang="en-US" sz="2100" dirty="0" smtClean="0"/>
              <a:t> </a:t>
            </a:r>
          </a:p>
          <a:p>
            <a:endParaRPr lang="uk-UA" sz="2100" dirty="0"/>
          </a:p>
        </p:txBody>
      </p:sp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92480" cy="857250"/>
          </a:xfrm>
        </p:spPr>
        <p:txBody>
          <a:bodyPr/>
          <a:lstStyle/>
          <a:p>
            <a:r>
              <a:rPr lang="en-US" dirty="0" smtClean="0"/>
              <a:t>Web Services and Clients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1059582"/>
            <a:ext cx="9144000" cy="408391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web service</a:t>
            </a:r>
            <a:r>
              <a:rPr lang="en-US" dirty="0" smtClean="0"/>
              <a:t>" is: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Software service that communicates over standard Web protocols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Platform independent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Independent of OS, platforms,</a:t>
            </a:r>
            <a:br>
              <a:rPr lang="en-US" dirty="0" smtClean="0"/>
            </a:br>
            <a:r>
              <a:rPr lang="en-US" dirty="0" smtClean="0"/>
              <a:t>languages, frameworks, …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Discoverable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Service registries and brokers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A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client</a:t>
            </a:r>
            <a:r>
              <a:rPr lang="en-US" dirty="0" smtClean="0"/>
              <a:t>" (consumer) uses the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Requests</a:t>
            </a:r>
            <a:r>
              <a:rPr lang="en-US" dirty="0" smtClean="0"/>
              <a:t> something to be performed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Gets the desired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result o</a:t>
            </a:r>
            <a:r>
              <a:rPr lang="en-US" dirty="0" smtClean="0"/>
              <a:t>r gets an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error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 </a:t>
            </a:r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NOT</a:t>
            </a:r>
            <a:r>
              <a:rPr lang="en-US" dirty="0" smtClean="0"/>
              <a:t> need to know how it is implemented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icture 2" descr="http://2.bp.blogspot.com/-zz3ZyFSvMEU/VIOoWp9DWiI/AAAAAAAADb8/LCHok1cNF1w/s1600/Servic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912" y="0"/>
            <a:ext cx="2302088" cy="1419622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92480" cy="857250"/>
          </a:xfrm>
        </p:spPr>
        <p:txBody>
          <a:bodyPr/>
          <a:lstStyle/>
          <a:p>
            <a:r>
              <a:rPr lang="en-US" dirty="0" smtClean="0"/>
              <a:t>Basic WS Technologies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131590"/>
            <a:ext cx="1008112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UDDI</a:t>
            </a:r>
            <a:endParaRPr lang="uk-UA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699542"/>
            <a:ext cx="1008112" cy="369332"/>
          </a:xfrm>
          <a:prstGeom prst="rect">
            <a:avLst/>
          </a:prstGeom>
          <a:solidFill>
            <a:srgbClr val="00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WSDL</a:t>
            </a:r>
            <a:endParaRPr lang="uk-UA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563638"/>
            <a:ext cx="1008112" cy="36933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SOAP</a:t>
            </a:r>
            <a:endParaRPr lang="uk-UA" b="1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187624" y="699542"/>
            <a:ext cx="6408712" cy="136815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7030A0"/>
                </a:solidFill>
              </a:rPr>
              <a:t>Web Service Description Language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7030A0"/>
                </a:solidFill>
              </a:rPr>
              <a:t>Universal Description, Discovery &amp; Integration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7030A0"/>
                </a:solidFill>
              </a:rPr>
              <a:t>Simple Object Access Protocol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0178" name="Picture 2" descr="Image result for ws  model soap wsdl uddi"/>
          <p:cNvPicPr>
            <a:picLocks noChangeAspect="1" noChangeArrowheads="1"/>
          </p:cNvPicPr>
          <p:nvPr/>
        </p:nvPicPr>
        <p:blipFill>
          <a:blip r:embed="rId2" cstate="print"/>
          <a:srcRect l="2370" t="41049" b="4219"/>
          <a:stretch>
            <a:fillRect/>
          </a:stretch>
        </p:blipFill>
        <p:spPr bwMode="auto">
          <a:xfrm>
            <a:off x="1" y="1923678"/>
            <a:ext cx="7452320" cy="32198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92480" cy="857250"/>
          </a:xfrm>
        </p:spPr>
        <p:txBody>
          <a:bodyPr/>
          <a:lstStyle/>
          <a:p>
            <a:r>
              <a:rPr lang="en-US" dirty="0" smtClean="0"/>
              <a:t>Web Services Protocols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699542"/>
            <a:ext cx="8424863" cy="444395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Communication 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standard protocols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HTTP, </a:t>
            </a:r>
            <a:r>
              <a:rPr lang="en-US" dirty="0" smtClean="0"/>
              <a:t>FTP</a:t>
            </a:r>
            <a:r>
              <a:rPr lang="en-US" dirty="0"/>
              <a:t>, SMTP, RPC, MSMQ, </a:t>
            </a:r>
            <a:r>
              <a:rPr lang="en-US" dirty="0" smtClean="0"/>
              <a:t>...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JSON, XML</a:t>
            </a:r>
            <a:r>
              <a:rPr lang="en-US" dirty="0"/>
              <a:t>, SOAP, </a:t>
            </a:r>
            <a:r>
              <a:rPr lang="en-US" dirty="0" smtClean="0"/>
              <a:t>RSS, WS-*, ...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r>
              <a:rPr lang="en-US" b="1" i="1" dirty="0" smtClean="0"/>
              <a:t>Classical</a:t>
            </a:r>
            <a:r>
              <a:rPr lang="en-US" dirty="0" smtClean="0"/>
              <a:t> (heavyweight) services </a:t>
            </a:r>
            <a:br>
              <a:rPr lang="en-US" dirty="0" smtClean="0"/>
            </a:br>
            <a:r>
              <a:rPr lang="en-US" dirty="0" smtClean="0"/>
              <a:t>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SOAP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WSDL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XML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WS-*</a:t>
            </a:r>
          </a:p>
          <a:p>
            <a:endParaRPr lang="en-US" b="1" i="1" dirty="0" smtClean="0"/>
          </a:p>
          <a:p>
            <a:r>
              <a:rPr lang="en-US" b="1" i="1" dirty="0" smtClean="0"/>
              <a:t>Lightweight</a:t>
            </a:r>
            <a:r>
              <a:rPr lang="en-US" dirty="0" smtClean="0"/>
              <a:t> (</a:t>
            </a:r>
            <a:r>
              <a:rPr lang="en-US" dirty="0" err="1" smtClean="0"/>
              <a:t>RESTful</a:t>
            </a:r>
            <a:r>
              <a:rPr lang="en-US" dirty="0" smtClean="0"/>
              <a:t>) services </a:t>
            </a:r>
            <a:br>
              <a:rPr lang="en-US" dirty="0" smtClean="0"/>
            </a:br>
            <a:r>
              <a:rPr lang="en-US" dirty="0" smtClean="0"/>
              <a:t>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JSON 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Can be composed into complex </a:t>
            </a:r>
            <a:br>
              <a:rPr lang="en-US" dirty="0" smtClean="0"/>
            </a:br>
            <a:r>
              <a:rPr lang="en-US" dirty="0" smtClean="0"/>
              <a:t>workflows (WS-BPEL, BPMN, etc.)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7" name="Picture 4" descr="http://www.vdfwiki.com/images/WS-Sta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866" y="1347613"/>
            <a:ext cx="4129134" cy="22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92480" cy="857250"/>
          </a:xfrm>
        </p:spPr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Web Services Implementation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3003798"/>
            <a:ext cx="8424863" cy="1944216"/>
          </a:xfrm>
        </p:spPr>
        <p:txBody>
          <a:bodyPr>
            <a:normAutofit fontScale="70000" lnSpcReduction="20000"/>
          </a:bodyPr>
          <a:lstStyle/>
          <a:p>
            <a:pPr>
              <a:buClr>
                <a:schemeClr val="tx1"/>
              </a:buClr>
              <a:buFontTx/>
              <a:buBlip>
                <a:blip r:embed="rId2"/>
              </a:buBlip>
            </a:pPr>
            <a:r>
              <a:rPr lang="en-US" sz="1800" b="1" dirty="0" smtClean="0"/>
              <a:t>Application Server (web service-enabled)</a:t>
            </a:r>
          </a:p>
          <a:p>
            <a:pPr lvl="1"/>
            <a:r>
              <a:rPr lang="en-US" sz="1800" dirty="0" smtClean="0"/>
              <a:t>provides implementation of services and exposes it through WSDL/SOAP</a:t>
            </a:r>
          </a:p>
          <a:p>
            <a:pPr lvl="1"/>
            <a:r>
              <a:rPr lang="en-US" sz="1800" dirty="0" smtClean="0"/>
              <a:t>implementation in Java, as EJB, as .NET (C#) etc.</a:t>
            </a:r>
          </a:p>
          <a:p>
            <a:pPr>
              <a:buClr>
                <a:schemeClr val="tx1"/>
              </a:buClr>
              <a:buFontTx/>
              <a:buBlip>
                <a:blip r:embed="rId2"/>
              </a:buBlip>
            </a:pPr>
            <a:r>
              <a:rPr lang="en-US" sz="1800" b="1" dirty="0" smtClean="0"/>
              <a:t>SOAP server</a:t>
            </a:r>
          </a:p>
          <a:p>
            <a:pPr lvl="1"/>
            <a:r>
              <a:rPr lang="en-US" sz="1800" dirty="0" smtClean="0"/>
              <a:t>implements the SOAP protocol</a:t>
            </a:r>
          </a:p>
          <a:p>
            <a:pPr>
              <a:buClr>
                <a:schemeClr val="tx1"/>
              </a:buClr>
              <a:buFontTx/>
              <a:buBlip>
                <a:blip r:embed="rId2"/>
              </a:buBlip>
            </a:pPr>
            <a:r>
              <a:rPr lang="en-US" sz="1800" b="1" dirty="0" smtClean="0"/>
              <a:t>HTTP server</a:t>
            </a:r>
          </a:p>
          <a:p>
            <a:pPr lvl="1"/>
            <a:r>
              <a:rPr lang="en-US" sz="1800" dirty="0" smtClean="0"/>
              <a:t>standard Web server</a:t>
            </a:r>
          </a:p>
          <a:p>
            <a:pPr>
              <a:buClr>
                <a:schemeClr val="tx1"/>
              </a:buClr>
              <a:buFontTx/>
              <a:buBlip>
                <a:blip r:embed="rId2"/>
              </a:buBlip>
            </a:pPr>
            <a:r>
              <a:rPr lang="en-US" sz="1800" b="1" dirty="0" smtClean="0"/>
              <a:t>SOAP client</a:t>
            </a:r>
          </a:p>
          <a:p>
            <a:pPr lvl="1"/>
            <a:r>
              <a:rPr lang="en-US" sz="1800" dirty="0" smtClean="0"/>
              <a:t>implements the SOAP protocol on the client site</a:t>
            </a:r>
            <a:endParaRPr lang="en-US" sz="1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03920" y="1418680"/>
            <a:ext cx="2232025" cy="7207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b="1" dirty="0">
                <a:solidFill>
                  <a:schemeClr val="bg1"/>
                </a:solidFill>
                <a:latin typeface="Verdana" pitchFamily="34" charset="0"/>
              </a:rPr>
              <a:t>Requestor</a:t>
            </a:r>
          </a:p>
          <a:p>
            <a:pPr algn="ctr" eaLnBrk="0" hangingPunct="0"/>
            <a:r>
              <a:rPr lang="en-US" sz="1800" b="1" dirty="0">
                <a:solidFill>
                  <a:schemeClr val="bg1"/>
                </a:solidFill>
                <a:latin typeface="Verdana" pitchFamily="34" charset="0"/>
              </a:rPr>
              <a:t>(SOAP client)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44008" y="699542"/>
            <a:ext cx="4321175" cy="2159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hangingPunct="0"/>
            <a:r>
              <a:rPr lang="en-US" sz="1800" b="1" dirty="0">
                <a:solidFill>
                  <a:schemeClr val="bg1"/>
                </a:solidFill>
                <a:latin typeface="Verdana" pitchFamily="34" charset="0"/>
              </a:rPr>
              <a:t>Web Service Provider</a:t>
            </a:r>
          </a:p>
          <a:p>
            <a:pPr algn="ctr" eaLnBrk="0" hangingPunct="0"/>
            <a:r>
              <a:rPr lang="en-US" sz="1800" b="1" dirty="0">
                <a:solidFill>
                  <a:schemeClr val="bg1"/>
                </a:solidFill>
                <a:latin typeface="Verdana" pitchFamily="34" charset="0"/>
              </a:rPr>
              <a:t>(endpoint)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075808" y="1563142"/>
            <a:ext cx="792162" cy="1081088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rgbClr val="0000CC"/>
                </a:solidFill>
                <a:latin typeface="Verdana" pitchFamily="34" charset="0"/>
              </a:rPr>
              <a:t>HTTP </a:t>
            </a:r>
          </a:p>
          <a:p>
            <a:pPr algn="ctr" eaLnBrk="0" hangingPunct="0"/>
            <a:r>
              <a:rPr lang="en-US" sz="1400" b="1">
                <a:solidFill>
                  <a:srgbClr val="0000CC"/>
                </a:solidFill>
                <a:latin typeface="Verdana" pitchFamily="34" charset="0"/>
              </a:rPr>
              <a:t>server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156895" y="1563142"/>
            <a:ext cx="792163" cy="1081088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rgbClr val="0000CC"/>
                </a:solidFill>
                <a:latin typeface="Verdana" pitchFamily="34" charset="0"/>
              </a:rPr>
              <a:t>SOAP </a:t>
            </a:r>
          </a:p>
          <a:p>
            <a:pPr algn="ctr" eaLnBrk="0" hangingPunct="0"/>
            <a:r>
              <a:rPr lang="en-US" sz="1400" b="1">
                <a:solidFill>
                  <a:srgbClr val="0000CC"/>
                </a:solidFill>
                <a:latin typeface="Verdana" pitchFamily="34" charset="0"/>
              </a:rPr>
              <a:t>server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236395" y="1563142"/>
            <a:ext cx="1296988" cy="1081088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rgbClr val="0000CC"/>
                </a:solidFill>
                <a:latin typeface="Verdana" pitchFamily="34" charset="0"/>
              </a:rPr>
              <a:t>application </a:t>
            </a:r>
          </a:p>
          <a:p>
            <a:pPr algn="ctr" eaLnBrk="0" hangingPunct="0"/>
            <a:r>
              <a:rPr lang="en-US" sz="1400" b="1">
                <a:solidFill>
                  <a:srgbClr val="0000CC"/>
                </a:solidFill>
                <a:latin typeface="Verdana" pitchFamily="34" charset="0"/>
              </a:rPr>
              <a:t>server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635945" y="1779042"/>
            <a:ext cx="1008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uk-UA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891408" y="2210842"/>
            <a:ext cx="1787525" cy="7302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CC"/>
                </a:solidFill>
                <a:latin typeface="Verdana" pitchFamily="34" charset="0"/>
              </a:rPr>
              <a:t>SOAP </a:t>
            </a:r>
          </a:p>
          <a:p>
            <a:pPr algn="ctr" eaLnBrk="0" hangingPunct="0"/>
            <a:r>
              <a:rPr lang="en-US" sz="1400" b="1">
                <a:solidFill>
                  <a:srgbClr val="0000CC"/>
                </a:solidFill>
                <a:latin typeface="Verdana" pitchFamily="34" charset="0"/>
              </a:rPr>
              <a:t>messages</a:t>
            </a:r>
          </a:p>
          <a:p>
            <a:pPr algn="ctr" eaLnBrk="0" hangingPunct="0"/>
            <a:r>
              <a:rPr lang="en-US" sz="1400" b="1">
                <a:solidFill>
                  <a:srgbClr val="0000CC"/>
                </a:solidFill>
                <a:latin typeface="Verdana" pitchFamily="34" charset="0"/>
              </a:rPr>
              <a:t>(http transport)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867970" y="1852067"/>
            <a:ext cx="28892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uk-UA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6949058" y="1852067"/>
            <a:ext cx="287337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uk-UA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6949058" y="2355305"/>
            <a:ext cx="287337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uk-UA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5867970" y="2355305"/>
            <a:ext cx="28892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92480" cy="857250"/>
          </a:xfrm>
        </p:spPr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Web Services workflow</a:t>
            </a:r>
            <a:endParaRPr lang="en-US" dirty="0"/>
          </a:p>
        </p:txBody>
      </p:sp>
      <p:sp>
        <p:nvSpPr>
          <p:cNvPr id="5" name="Rectangle 34"/>
          <p:cNvSpPr>
            <a:spLocks noChangeArrowheads="1"/>
          </p:cNvSpPr>
          <p:nvPr/>
        </p:nvSpPr>
        <p:spPr bwMode="auto">
          <a:xfrm>
            <a:off x="395536" y="1131590"/>
            <a:ext cx="1635125" cy="3694113"/>
          </a:xfrm>
          <a:prstGeom prst="rect">
            <a:avLst/>
          </a:prstGeom>
          <a:solidFill>
            <a:srgbClr val="FFFF66"/>
          </a:solidFill>
          <a:ln w="1905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anchor="ctr">
            <a:spAutoFit/>
            <a:flatTx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solidFill>
                  <a:srgbClr val="0000CC"/>
                </a:solidFill>
                <a:latin typeface="Times New Roman" pitchFamily="18" charset="0"/>
              </a:rPr>
              <a:t>CLIENT</a:t>
            </a:r>
          </a:p>
          <a:p>
            <a:pPr algn="ctr">
              <a:lnSpc>
                <a:spcPct val="90000"/>
              </a:lnSpc>
            </a:pPr>
            <a:endParaRPr lang="en-US" sz="1600" b="1">
              <a:solidFill>
                <a:srgbClr val="0000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endParaRPr lang="en-US" sz="1600" b="1">
              <a:solidFill>
                <a:srgbClr val="0000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endParaRPr lang="en-US" sz="1600" b="1">
              <a:solidFill>
                <a:srgbClr val="0000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endParaRPr lang="en-US" sz="1600" b="1">
              <a:solidFill>
                <a:srgbClr val="0000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endParaRPr lang="en-US" sz="1600" b="1">
              <a:solidFill>
                <a:srgbClr val="0000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endParaRPr lang="en-US" sz="1600" b="1">
              <a:solidFill>
                <a:srgbClr val="0000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endParaRPr lang="en-US" sz="1600" b="1">
              <a:solidFill>
                <a:srgbClr val="0000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endParaRPr lang="en-US" sz="1600" b="1">
              <a:solidFill>
                <a:srgbClr val="0000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endParaRPr lang="en-US" sz="1600" b="1">
              <a:solidFill>
                <a:srgbClr val="0000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endParaRPr lang="en-US" sz="1600" b="1">
              <a:solidFill>
                <a:srgbClr val="0000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endParaRPr lang="en-US" sz="1600" b="1">
              <a:solidFill>
                <a:srgbClr val="0000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endParaRPr lang="en-US" sz="1600" b="1">
              <a:solidFill>
                <a:srgbClr val="0000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endParaRPr lang="en-US" sz="1600" b="1">
              <a:solidFill>
                <a:srgbClr val="0000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endParaRPr lang="en-US" sz="1600" b="1">
              <a:solidFill>
                <a:srgbClr val="0000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endParaRPr lang="en-US" sz="16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7097961" y="1972965"/>
            <a:ext cx="1554162" cy="720725"/>
          </a:xfrm>
          <a:prstGeom prst="rect">
            <a:avLst/>
          </a:prstGeom>
          <a:solidFill>
            <a:srgbClr val="FFFF66"/>
          </a:solidFill>
          <a:ln w="1905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anchor="ctr">
            <a:spAutoFit/>
            <a:flatTx/>
          </a:bodyPr>
          <a:lstStyle/>
          <a:p>
            <a:pPr algn="ctr" eaLnBrk="0" hangingPunct="0"/>
            <a:r>
              <a:rPr lang="en-US" sz="2000" b="1">
                <a:solidFill>
                  <a:srgbClr val="0000CC"/>
                </a:solidFill>
                <a:latin typeface="Times New Roman" pitchFamily="18" charset="0"/>
              </a:rPr>
              <a:t>Registered</a:t>
            </a:r>
          </a:p>
          <a:p>
            <a:pPr algn="ctr" eaLnBrk="0" hangingPunct="0"/>
            <a:r>
              <a:rPr lang="en-US" sz="2000" b="1">
                <a:solidFill>
                  <a:srgbClr val="0000CC"/>
                </a:solidFill>
                <a:latin typeface="Times New Roman" pitchFamily="18" charset="0"/>
              </a:rPr>
              <a:t>Services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7093198" y="3163590"/>
            <a:ext cx="1563688" cy="1757363"/>
          </a:xfrm>
          <a:prstGeom prst="rect">
            <a:avLst/>
          </a:prstGeom>
          <a:solidFill>
            <a:srgbClr val="FFFF66"/>
          </a:solidFill>
          <a:ln w="1905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spAutoFit/>
            <a:flatTx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solidFill>
                  <a:srgbClr val="0000CC"/>
                </a:solidFill>
                <a:latin typeface="Times New Roman" pitchFamily="18" charset="0"/>
              </a:rPr>
              <a:t>Web Service</a:t>
            </a:r>
          </a:p>
          <a:p>
            <a:pPr algn="ctr">
              <a:lnSpc>
                <a:spcPct val="90000"/>
              </a:lnSpc>
            </a:pPr>
            <a:endParaRPr lang="en-US" sz="2000" b="1">
              <a:solidFill>
                <a:srgbClr val="0000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endParaRPr lang="en-US" sz="2000" b="1">
              <a:solidFill>
                <a:srgbClr val="0000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endParaRPr lang="en-US" sz="2000" b="1">
              <a:solidFill>
                <a:srgbClr val="0000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endParaRPr lang="en-US" sz="2000" b="1">
              <a:solidFill>
                <a:srgbClr val="0000CC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endParaRPr lang="en-US" sz="2000" b="1">
              <a:solidFill>
                <a:srgbClr val="0000CC"/>
              </a:solidFill>
              <a:latin typeface="Times New Roman" pitchFamily="18" charset="0"/>
            </a:endParaRPr>
          </a:p>
        </p:txBody>
      </p: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2357686" y="709315"/>
            <a:ext cx="4495800" cy="393700"/>
            <a:chOff x="1440" y="988"/>
            <a:chExt cx="2640" cy="212"/>
          </a:xfrm>
        </p:grpSpPr>
        <p:sp>
          <p:nvSpPr>
            <p:cNvPr id="10" name="Line 38"/>
            <p:cNvSpPr>
              <a:spLocks noChangeShapeType="1"/>
            </p:cNvSpPr>
            <p:nvPr/>
          </p:nvSpPr>
          <p:spPr bwMode="auto">
            <a:xfrm>
              <a:off x="1440" y="1200"/>
              <a:ext cx="2640" cy="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uk-UA"/>
            </a:p>
          </p:txBody>
        </p:sp>
        <p:sp>
          <p:nvSpPr>
            <p:cNvPr id="11" name="Text Box 39"/>
            <p:cNvSpPr txBox="1">
              <a:spLocks noChangeArrowheads="1"/>
            </p:cNvSpPr>
            <p:nvPr/>
          </p:nvSpPr>
          <p:spPr bwMode="auto">
            <a:xfrm>
              <a:off x="2208" y="988"/>
              <a:ext cx="1152" cy="18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0000CC"/>
                  </a:solidFill>
                  <a:latin typeface="Tahoma" pitchFamily="34" charset="0"/>
                </a:rPr>
                <a:t>Find Web Service</a:t>
              </a:r>
            </a:p>
          </p:txBody>
        </p:sp>
      </p:grp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2357686" y="1103015"/>
            <a:ext cx="4495800" cy="355600"/>
            <a:chOff x="1440" y="1200"/>
            <a:chExt cx="2640" cy="192"/>
          </a:xfrm>
        </p:grpSpPr>
        <p:sp>
          <p:nvSpPr>
            <p:cNvPr id="13" name="Line 41"/>
            <p:cNvSpPr>
              <a:spLocks noChangeShapeType="1"/>
            </p:cNvSpPr>
            <p:nvPr/>
          </p:nvSpPr>
          <p:spPr bwMode="auto">
            <a:xfrm>
              <a:off x="1440" y="1392"/>
              <a:ext cx="2640" cy="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endParaRPr lang="uk-UA"/>
            </a:p>
          </p:txBody>
        </p:sp>
        <p:sp>
          <p:nvSpPr>
            <p:cNvPr id="14" name="Text Box 42"/>
            <p:cNvSpPr txBox="1">
              <a:spLocks noChangeArrowheads="1"/>
            </p:cNvSpPr>
            <p:nvPr/>
          </p:nvSpPr>
          <p:spPr bwMode="auto">
            <a:xfrm>
              <a:off x="2112" y="1200"/>
              <a:ext cx="1344" cy="18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0000CC"/>
                  </a:solidFill>
                  <a:latin typeface="Tahoma" pitchFamily="34" charset="0"/>
                </a:rPr>
                <a:t>List of Web Services</a:t>
              </a:r>
            </a:p>
          </p:txBody>
        </p:sp>
      </p:grpSp>
      <p:sp>
        <p:nvSpPr>
          <p:cNvPr id="15" name="Line 44"/>
          <p:cNvSpPr>
            <a:spLocks noChangeShapeType="1"/>
          </p:cNvSpPr>
          <p:nvPr/>
        </p:nvSpPr>
        <p:spPr bwMode="auto">
          <a:xfrm flipV="1">
            <a:off x="2357686" y="2149178"/>
            <a:ext cx="4446587" cy="22225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uk-UA"/>
          </a:p>
        </p:txBody>
      </p:sp>
      <p:sp>
        <p:nvSpPr>
          <p:cNvPr id="16" name="Text Box 45"/>
          <p:cNvSpPr txBox="1">
            <a:spLocks noChangeArrowheads="1"/>
          </p:cNvSpPr>
          <p:nvPr/>
        </p:nvSpPr>
        <p:spPr bwMode="auto">
          <a:xfrm>
            <a:off x="3502273" y="1814215"/>
            <a:ext cx="2870200" cy="3365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  <a:latin typeface="Tahoma" pitchFamily="34" charset="0"/>
              </a:rPr>
              <a:t>Get Web Service Info</a:t>
            </a:r>
          </a:p>
        </p:txBody>
      </p:sp>
      <p:grpSp>
        <p:nvGrpSpPr>
          <p:cNvPr id="17" name="Group 46"/>
          <p:cNvGrpSpPr>
            <a:grpSpLocks/>
          </p:cNvGrpSpPr>
          <p:nvPr/>
        </p:nvGrpSpPr>
        <p:grpSpPr bwMode="auto">
          <a:xfrm>
            <a:off x="2357686" y="2171403"/>
            <a:ext cx="4495800" cy="355600"/>
            <a:chOff x="1440" y="1776"/>
            <a:chExt cx="2640" cy="192"/>
          </a:xfrm>
        </p:grpSpPr>
        <p:sp>
          <p:nvSpPr>
            <p:cNvPr id="18" name="Line 47"/>
            <p:cNvSpPr>
              <a:spLocks noChangeShapeType="1"/>
            </p:cNvSpPr>
            <p:nvPr/>
          </p:nvSpPr>
          <p:spPr bwMode="auto">
            <a:xfrm>
              <a:off x="1440" y="1968"/>
              <a:ext cx="2640" cy="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endParaRPr lang="uk-UA"/>
            </a:p>
          </p:txBody>
        </p:sp>
        <p:sp>
          <p:nvSpPr>
            <p:cNvPr id="19" name="Text Box 48"/>
            <p:cNvSpPr txBox="1">
              <a:spLocks noChangeArrowheads="1"/>
            </p:cNvSpPr>
            <p:nvPr/>
          </p:nvSpPr>
          <p:spPr bwMode="auto">
            <a:xfrm>
              <a:off x="2400" y="1776"/>
              <a:ext cx="1344" cy="18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0000CC"/>
                  </a:solidFill>
                  <a:latin typeface="Tahoma" pitchFamily="34" charset="0"/>
                </a:rPr>
                <a:t>WSDL URL</a:t>
              </a:r>
            </a:p>
          </p:txBody>
        </p:sp>
      </p:grpSp>
      <p:sp>
        <p:nvSpPr>
          <p:cNvPr id="20" name="Line 50"/>
          <p:cNvSpPr>
            <a:spLocks noChangeShapeType="1"/>
          </p:cNvSpPr>
          <p:nvPr/>
        </p:nvSpPr>
        <p:spPr bwMode="auto">
          <a:xfrm>
            <a:off x="2357686" y="3239790"/>
            <a:ext cx="4495800" cy="0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uk-UA"/>
          </a:p>
        </p:txBody>
      </p:sp>
      <p:sp>
        <p:nvSpPr>
          <p:cNvPr id="21" name="Text Box 51"/>
          <p:cNvSpPr txBox="1">
            <a:spLocks noChangeArrowheads="1"/>
          </p:cNvSpPr>
          <p:nvPr/>
        </p:nvSpPr>
        <p:spPr bwMode="auto">
          <a:xfrm>
            <a:off x="3419723" y="2846090"/>
            <a:ext cx="3024188" cy="3365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  <a:latin typeface="Tahoma" pitchFamily="34" charset="0"/>
              </a:rPr>
              <a:t>Get Service Description</a:t>
            </a:r>
          </a:p>
        </p:txBody>
      </p:sp>
      <p:grpSp>
        <p:nvGrpSpPr>
          <p:cNvPr id="22" name="Group 52"/>
          <p:cNvGrpSpPr>
            <a:grpSpLocks/>
          </p:cNvGrpSpPr>
          <p:nvPr/>
        </p:nvGrpSpPr>
        <p:grpSpPr bwMode="auto">
          <a:xfrm>
            <a:off x="2357686" y="3238203"/>
            <a:ext cx="4495800" cy="357187"/>
            <a:chOff x="1440" y="2352"/>
            <a:chExt cx="2640" cy="192"/>
          </a:xfrm>
        </p:grpSpPr>
        <p:sp>
          <p:nvSpPr>
            <p:cNvPr id="23" name="Line 53"/>
            <p:cNvSpPr>
              <a:spLocks noChangeShapeType="1"/>
            </p:cNvSpPr>
            <p:nvPr/>
          </p:nvSpPr>
          <p:spPr bwMode="auto">
            <a:xfrm>
              <a:off x="1440" y="2544"/>
              <a:ext cx="2640" cy="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endParaRPr lang="uk-UA"/>
            </a:p>
          </p:txBody>
        </p:sp>
        <p:sp>
          <p:nvSpPr>
            <p:cNvPr id="24" name="Text Box 54"/>
            <p:cNvSpPr txBox="1">
              <a:spLocks noChangeArrowheads="1"/>
            </p:cNvSpPr>
            <p:nvPr/>
          </p:nvSpPr>
          <p:spPr bwMode="auto">
            <a:xfrm>
              <a:off x="2256" y="2352"/>
              <a:ext cx="1344" cy="18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0000CC"/>
                  </a:solidFill>
                  <a:latin typeface="Tahoma" pitchFamily="34" charset="0"/>
                </a:rPr>
                <a:t>WSDL Contract</a:t>
              </a:r>
            </a:p>
          </p:txBody>
        </p:sp>
      </p:grpSp>
      <p:grpSp>
        <p:nvGrpSpPr>
          <p:cNvPr id="25" name="Group 55"/>
          <p:cNvGrpSpPr>
            <a:grpSpLocks/>
          </p:cNvGrpSpPr>
          <p:nvPr/>
        </p:nvGrpSpPr>
        <p:grpSpPr bwMode="auto">
          <a:xfrm>
            <a:off x="2357686" y="4003378"/>
            <a:ext cx="4495800" cy="392112"/>
            <a:chOff x="1440" y="2764"/>
            <a:chExt cx="2640" cy="212"/>
          </a:xfrm>
        </p:grpSpPr>
        <p:sp>
          <p:nvSpPr>
            <p:cNvPr id="26" name="Line 56"/>
            <p:cNvSpPr>
              <a:spLocks noChangeShapeType="1"/>
            </p:cNvSpPr>
            <p:nvPr/>
          </p:nvSpPr>
          <p:spPr bwMode="auto">
            <a:xfrm>
              <a:off x="1440" y="2976"/>
              <a:ext cx="2640" cy="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uk-UA"/>
            </a:p>
          </p:txBody>
        </p:sp>
        <p:sp>
          <p:nvSpPr>
            <p:cNvPr id="27" name="Text Box 57"/>
            <p:cNvSpPr txBox="1">
              <a:spLocks noChangeArrowheads="1"/>
            </p:cNvSpPr>
            <p:nvPr/>
          </p:nvSpPr>
          <p:spPr bwMode="auto">
            <a:xfrm>
              <a:off x="2352" y="2764"/>
              <a:ext cx="1344" cy="18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0000CC"/>
                  </a:solidFill>
                  <a:latin typeface="Tahoma" pitchFamily="34" charset="0"/>
                </a:rPr>
                <a:t>SOAP Message</a:t>
              </a:r>
            </a:p>
          </p:txBody>
        </p:sp>
      </p:grpSp>
      <p:grpSp>
        <p:nvGrpSpPr>
          <p:cNvPr id="28" name="Group 58"/>
          <p:cNvGrpSpPr>
            <a:grpSpLocks/>
          </p:cNvGrpSpPr>
          <p:nvPr/>
        </p:nvGrpSpPr>
        <p:grpSpPr bwMode="auto">
          <a:xfrm>
            <a:off x="2357686" y="4395490"/>
            <a:ext cx="4495800" cy="357188"/>
            <a:chOff x="1440" y="2976"/>
            <a:chExt cx="2640" cy="192"/>
          </a:xfrm>
        </p:grpSpPr>
        <p:sp>
          <p:nvSpPr>
            <p:cNvPr id="29" name="Line 59"/>
            <p:cNvSpPr>
              <a:spLocks noChangeShapeType="1"/>
            </p:cNvSpPr>
            <p:nvPr/>
          </p:nvSpPr>
          <p:spPr bwMode="auto">
            <a:xfrm>
              <a:off x="1440" y="3168"/>
              <a:ext cx="2640" cy="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endParaRPr lang="uk-UA"/>
            </a:p>
          </p:txBody>
        </p:sp>
        <p:sp>
          <p:nvSpPr>
            <p:cNvPr id="30" name="Text Box 60"/>
            <p:cNvSpPr txBox="1">
              <a:spLocks noChangeArrowheads="1"/>
            </p:cNvSpPr>
            <p:nvPr/>
          </p:nvSpPr>
          <p:spPr bwMode="auto">
            <a:xfrm>
              <a:off x="2352" y="2976"/>
              <a:ext cx="1344" cy="18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0000CC"/>
                  </a:solidFill>
                  <a:latin typeface="Tahoma" pitchFamily="34" charset="0"/>
                </a:rPr>
                <a:t>SOAP Response</a:t>
              </a:r>
            </a:p>
          </p:txBody>
        </p:sp>
      </p:grpSp>
      <p:sp>
        <p:nvSpPr>
          <p:cNvPr id="31" name="Rectangle 61"/>
          <p:cNvSpPr>
            <a:spLocks noChangeArrowheads="1"/>
          </p:cNvSpPr>
          <p:nvPr/>
        </p:nvSpPr>
        <p:spPr bwMode="auto">
          <a:xfrm>
            <a:off x="7097961" y="949028"/>
            <a:ext cx="1554162" cy="720725"/>
          </a:xfrm>
          <a:prstGeom prst="rect">
            <a:avLst/>
          </a:prstGeom>
          <a:solidFill>
            <a:srgbClr val="FFFF66"/>
          </a:solidFill>
          <a:ln w="1905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anchor="ctr">
            <a:spAutoFit/>
            <a:flatTx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0000CC"/>
                </a:solidFill>
                <a:latin typeface="Times New Roman" pitchFamily="18" charset="0"/>
              </a:rPr>
              <a:t>UDDI Registry</a:t>
            </a:r>
          </a:p>
        </p:txBody>
      </p:sp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98396" y="267494"/>
            <a:ext cx="8928992" cy="1243013"/>
          </a:xfrm>
        </p:spPr>
        <p:txBody>
          <a:bodyPr/>
          <a:lstStyle/>
          <a:p>
            <a:r>
              <a:rPr lang="en-US" dirty="0" smtClean="0"/>
              <a:t>Cloud Computing Development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79512" y="2427734"/>
            <a:ext cx="8568952" cy="539353"/>
          </a:xfrm>
        </p:spPr>
        <p:txBody>
          <a:bodyPr/>
          <a:lstStyle/>
          <a:p>
            <a:r>
              <a:rPr lang="en-US" dirty="0" smtClean="0"/>
              <a:t>Lecture: </a:t>
            </a:r>
            <a:br>
              <a:rPr lang="en-US" dirty="0" smtClean="0"/>
            </a:br>
            <a:r>
              <a:rPr lang="en-US" b="1" dirty="0" smtClean="0"/>
              <a:t>Service Oriented Architecture and Web Services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419872" y="4227934"/>
            <a:ext cx="3960440" cy="915566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Anatoliy Gorbenko</a:t>
            </a:r>
          </a:p>
          <a:p>
            <a:pPr algn="r">
              <a:spcBef>
                <a:spcPts val="0"/>
              </a:spcBef>
            </a:pPr>
            <a:r>
              <a:rPr lang="en-GB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Kiran </a:t>
            </a:r>
            <a:r>
              <a:rPr lang="en-GB" dirty="0" err="1">
                <a:solidFill>
                  <a:schemeClr val="accent2">
                    <a:lumMod val="75000"/>
                    <a:lumOff val="25000"/>
                  </a:schemeClr>
                </a:solidFill>
              </a:rPr>
              <a:t>Voderhobli</a:t>
            </a:r>
            <a:endParaRPr lang="en-US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90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1"/>
          </p:nvPr>
        </p:nvSpPr>
        <p:spPr>
          <a:xfrm>
            <a:off x="323578" y="2067694"/>
            <a:ext cx="4248423" cy="1476369"/>
          </a:xfrm>
        </p:spPr>
        <p:txBody>
          <a:bodyPr/>
          <a:lstStyle/>
          <a:p>
            <a:r>
              <a:rPr lang="en-US" altLang="zh-TW" sz="2800" b="1" dirty="0" smtClean="0"/>
              <a:t>Web Services Description:</a:t>
            </a:r>
          </a:p>
          <a:p>
            <a:r>
              <a:rPr lang="en-US" altLang="zh-TW" sz="2800" b="1" dirty="0" smtClean="0"/>
              <a:t>WSDL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4294967295"/>
          </p:nvPr>
        </p:nvSpPr>
        <p:spPr>
          <a:xfrm>
            <a:off x="4932040" y="339502"/>
            <a:ext cx="4211960" cy="293179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		Contract-based</a:t>
            </a:r>
          </a:p>
          <a:p>
            <a:pPr marL="0" indent="0">
              <a:buNone/>
            </a:pPr>
            <a:endParaRPr lang="en-US" sz="20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Loose coupling</a:t>
            </a:r>
          </a:p>
          <a:p>
            <a:pPr marL="0" indent="0">
              <a:buNone/>
            </a:pPr>
            <a:endParaRPr lang="en-US" sz="20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i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Abstraction</a:t>
            </a: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2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Reusability</a:t>
            </a:r>
            <a:endParaRPr 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3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AUTONOMY</a:t>
            </a:r>
          </a:p>
          <a:p>
            <a:pPr marL="0" indent="0">
              <a:buNone/>
            </a:pPr>
            <a:r>
              <a:rPr lang="en-US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iscoverability</a:t>
            </a:r>
          </a:p>
          <a:p>
            <a:pPr marL="0" indent="0">
              <a:buNone/>
            </a:pPr>
            <a:endParaRPr lang="en-US" sz="2400" b="1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	STATELESSNESS</a:t>
            </a:r>
          </a:p>
        </p:txBody>
      </p:sp>
    </p:spTree>
    <p:extLst>
      <p:ext uri="{BB962C8B-B14F-4D97-AF65-F5344CB8AC3E}">
        <p14:creationId xmlns:p14="http://schemas.microsoft.com/office/powerpoint/2010/main" val="2672764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92480" cy="857250"/>
          </a:xfrm>
        </p:spPr>
        <p:txBody>
          <a:bodyPr/>
          <a:lstStyle/>
          <a:p>
            <a:r>
              <a:rPr lang="en-US" dirty="0" smtClean="0"/>
              <a:t>WSDL Service Description</a:t>
            </a:r>
            <a:endParaRPr lang="en-US" dirty="0"/>
          </a:p>
        </p:txBody>
      </p:sp>
      <p:sp>
        <p:nvSpPr>
          <p:cNvPr id="8" name="Содержимое 7"/>
          <p:cNvSpPr>
            <a:spLocks noGrp="1"/>
          </p:cNvSpPr>
          <p:nvPr>
            <p:ph sz="half" idx="1"/>
          </p:nvPr>
        </p:nvSpPr>
        <p:spPr>
          <a:xfrm>
            <a:off x="107504" y="915566"/>
            <a:ext cx="8712968" cy="3679057"/>
          </a:xfrm>
        </p:spPr>
        <p:txBody>
          <a:bodyPr/>
          <a:lstStyle/>
          <a:p>
            <a:r>
              <a:rPr lang="en-US" dirty="0" smtClean="0"/>
              <a:t>WSDL (</a:t>
            </a:r>
            <a:r>
              <a:rPr lang="en-US" b="1" dirty="0" smtClean="0"/>
              <a:t>W</a:t>
            </a:r>
            <a:r>
              <a:rPr lang="en-US" dirty="0" smtClean="0"/>
              <a:t>eb </a:t>
            </a:r>
            <a:r>
              <a:rPr lang="en-US" b="1" dirty="0" smtClean="0"/>
              <a:t>S</a:t>
            </a:r>
            <a:r>
              <a:rPr lang="en-US" dirty="0" smtClean="0"/>
              <a:t>ervices </a:t>
            </a:r>
            <a:r>
              <a:rPr lang="en-US" b="1" dirty="0" smtClean="0"/>
              <a:t>D</a:t>
            </a:r>
            <a:r>
              <a:rPr lang="en-US" dirty="0" smtClean="0"/>
              <a:t>escription </a:t>
            </a:r>
            <a:r>
              <a:rPr lang="en-US" b="1" dirty="0" smtClean="0"/>
              <a:t>L</a:t>
            </a:r>
            <a:r>
              <a:rPr lang="en-US" dirty="0" smtClean="0"/>
              <a:t>anguage)</a:t>
            </a:r>
          </a:p>
          <a:p>
            <a:pPr lvl="1"/>
            <a:r>
              <a:rPr lang="en-US" dirty="0" smtClean="0"/>
              <a:t>Describes what a Web service can do</a:t>
            </a:r>
          </a:p>
          <a:p>
            <a:pPr lvl="1"/>
            <a:r>
              <a:rPr lang="en-US" dirty="0" smtClean="0"/>
              <a:t>Names of the available methods (messages)</a:t>
            </a:r>
          </a:p>
          <a:p>
            <a:pPr lvl="1"/>
            <a:r>
              <a:rPr lang="en-US" dirty="0" smtClean="0"/>
              <a:t>Input and output parameters, returned value</a:t>
            </a:r>
          </a:p>
          <a:p>
            <a:pPr lvl="1"/>
            <a:r>
              <a:rPr lang="en-US" dirty="0" smtClean="0"/>
              <a:t>Data types used for parameters or result</a:t>
            </a:r>
          </a:p>
          <a:p>
            <a:pPr lvl="1"/>
            <a:r>
              <a:rPr lang="en-US" dirty="0" smtClean="0"/>
              <a:t>Endpoints: ports and bindings</a:t>
            </a:r>
          </a:p>
          <a:p>
            <a:r>
              <a:rPr lang="en-US" dirty="0" smtClean="0"/>
              <a:t>WSDL is an XML based, open standard </a:t>
            </a:r>
            <a:br>
              <a:rPr lang="en-US" dirty="0" smtClean="0"/>
            </a:br>
            <a:r>
              <a:rPr lang="en-US" dirty="0" smtClean="0"/>
              <a:t>from W3C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92480" cy="857250"/>
          </a:xfrm>
        </p:spPr>
        <p:txBody>
          <a:bodyPr/>
          <a:lstStyle/>
          <a:p>
            <a:r>
              <a:rPr lang="en-US" dirty="0" smtClean="0"/>
              <a:t>WSDL Specification</a:t>
            </a:r>
            <a:endParaRPr lang="en-US" dirty="0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6659563" y="636588"/>
            <a:ext cx="2484437" cy="4506912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uk-UA"/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6699250" y="681038"/>
            <a:ext cx="23479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0000CC"/>
                </a:solidFill>
                <a:latin typeface="Comic Sans MS" pitchFamily="66" charset="0"/>
              </a:rPr>
              <a:t>WSDL specification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6892925" y="1160463"/>
            <a:ext cx="2006600" cy="2251075"/>
          </a:xfrm>
          <a:prstGeom prst="rect">
            <a:avLst/>
          </a:prstGeom>
          <a:solidFill>
            <a:schemeClr val="accent1"/>
          </a:solidFill>
          <a:ln w="349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uk-UA"/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6999288" y="1262063"/>
            <a:ext cx="16922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0000CC"/>
                </a:solidFill>
                <a:latin typeface="Comic Sans MS" pitchFamily="66" charset="0"/>
              </a:rPr>
              <a:t>abstract part</a:t>
            </a:r>
            <a:endParaRPr lang="en-US" sz="180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7262813" y="1635125"/>
            <a:ext cx="1414462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uk-UA"/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7524750" y="1662113"/>
            <a:ext cx="8556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>
                <a:solidFill>
                  <a:srgbClr val="0000CC"/>
                </a:solidFill>
                <a:latin typeface="Comic Sans MS" pitchFamily="66" charset="0"/>
              </a:rPr>
              <a:t>types</a:t>
            </a:r>
            <a:endParaRPr lang="en-US" sz="160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7258050" y="2074863"/>
            <a:ext cx="1414463" cy="3317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uk-UA"/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7308850" y="2114550"/>
            <a:ext cx="13477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>
                <a:solidFill>
                  <a:srgbClr val="0000CC"/>
                </a:solidFill>
                <a:latin typeface="Comic Sans MS" pitchFamily="66" charset="0"/>
              </a:rPr>
              <a:t>messages</a:t>
            </a:r>
            <a:endParaRPr lang="en-US" sz="160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7258050" y="2471738"/>
            <a:ext cx="1414463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uk-UA"/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7308850" y="2498725"/>
            <a:ext cx="14795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>
                <a:solidFill>
                  <a:srgbClr val="0000CC"/>
                </a:solidFill>
                <a:latin typeface="Comic Sans MS" pitchFamily="66" charset="0"/>
              </a:rPr>
              <a:t>operations</a:t>
            </a:r>
            <a:endParaRPr lang="en-US" sz="160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7258050" y="2917825"/>
            <a:ext cx="1414463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uk-UA"/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7308850" y="2955925"/>
            <a:ext cx="1366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>
                <a:solidFill>
                  <a:srgbClr val="0000CC"/>
                </a:solidFill>
                <a:latin typeface="Comic Sans MS" pitchFamily="66" charset="0"/>
              </a:rPr>
              <a:t>port types</a:t>
            </a:r>
            <a:endParaRPr lang="en-US" sz="160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6877050" y="3479800"/>
            <a:ext cx="2008188" cy="1550988"/>
          </a:xfrm>
          <a:prstGeom prst="rect">
            <a:avLst/>
          </a:prstGeom>
          <a:solidFill>
            <a:schemeClr val="accent1"/>
          </a:solidFill>
          <a:ln w="349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uk-UA"/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6986588" y="3581400"/>
            <a:ext cx="16986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0000CC"/>
                </a:solidFill>
                <a:latin typeface="Comic Sans MS" pitchFamily="66" charset="0"/>
              </a:rPr>
              <a:t>concrete part</a:t>
            </a:r>
            <a:endParaRPr lang="en-US" sz="180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7248525" y="3954463"/>
            <a:ext cx="1414463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uk-UA"/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7235825" y="3981450"/>
            <a:ext cx="13747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>
                <a:solidFill>
                  <a:srgbClr val="0000CC"/>
                </a:solidFill>
                <a:latin typeface="Comic Sans MS" pitchFamily="66" charset="0"/>
              </a:rPr>
              <a:t>bindings</a:t>
            </a:r>
            <a:endParaRPr lang="en-US" sz="160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7243763" y="4394200"/>
            <a:ext cx="1412875" cy="5238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uk-UA"/>
          </a:p>
        </p:txBody>
      </p:sp>
      <p:sp>
        <p:nvSpPr>
          <p:cNvPr id="23" name="Rectangle 31"/>
          <p:cNvSpPr>
            <a:spLocks noChangeArrowheads="1"/>
          </p:cNvSpPr>
          <p:nvPr/>
        </p:nvSpPr>
        <p:spPr bwMode="auto">
          <a:xfrm>
            <a:off x="7258050" y="4410075"/>
            <a:ext cx="1395413" cy="581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solidFill>
                  <a:srgbClr val="0000CC"/>
                </a:solidFill>
                <a:latin typeface="Comic Sans MS" pitchFamily="66" charset="0"/>
              </a:rPr>
              <a:t>services and</a:t>
            </a:r>
          </a:p>
          <a:p>
            <a:pPr algn="ctr"/>
            <a:r>
              <a:rPr lang="en-US" sz="1600" b="1">
                <a:solidFill>
                  <a:srgbClr val="0000CC"/>
                </a:solidFill>
                <a:latin typeface="Comic Sans MS" pitchFamily="66" charset="0"/>
              </a:rPr>
              <a:t>ports</a:t>
            </a:r>
            <a:endParaRPr lang="en-US" sz="160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0" y="699542"/>
            <a:ext cx="6660232" cy="429994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 in XML Schema the message types used when invoking the service: MT1, MT2 etc.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 (named) messages by using these types, e.g.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message m1 has type MT1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message m2 has type MT2 etc.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 </a:t>
            </a:r>
            <a:r>
              <a:rPr kumimoji="0" lang="en-US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Services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 consist of one or more </a:t>
            </a:r>
            <a:r>
              <a:rPr kumimoji="0" lang="en-US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operations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each operation is implemented by the exchange of messages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service S offers operation O1; for executing O1 first send a request message m1, then a response message m2 is returned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 a Binding B to a specific protocol, e.g. SOAP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service S is implemented in SOAP; the SOAP messages are constructed from the abstract messages m1 and m2 by, e.g.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inlining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message as body of SOAP messages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Service S is provided with binding B at the following URI's (called ports)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92480" cy="857250"/>
          </a:xfrm>
        </p:spPr>
        <p:txBody>
          <a:bodyPr/>
          <a:lstStyle/>
          <a:p>
            <a:r>
              <a:rPr lang="en-US" dirty="0" smtClean="0"/>
              <a:t>WSDL Example</a:t>
            </a:r>
            <a:endParaRPr lang="en-US" dirty="0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6659563" y="636588"/>
            <a:ext cx="2484437" cy="4506912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uk-UA"/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6699250" y="681038"/>
            <a:ext cx="23479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0000CC"/>
                </a:solidFill>
                <a:latin typeface="Comic Sans MS" pitchFamily="66" charset="0"/>
              </a:rPr>
              <a:t>WSDL specification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6892925" y="1160463"/>
            <a:ext cx="2006600" cy="2251075"/>
          </a:xfrm>
          <a:prstGeom prst="rect">
            <a:avLst/>
          </a:prstGeom>
          <a:solidFill>
            <a:schemeClr val="accent1"/>
          </a:solidFill>
          <a:ln w="349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uk-UA"/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6999288" y="1262063"/>
            <a:ext cx="16922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0000CC"/>
                </a:solidFill>
                <a:latin typeface="Comic Sans MS" pitchFamily="66" charset="0"/>
              </a:rPr>
              <a:t>abstract part</a:t>
            </a:r>
            <a:endParaRPr lang="en-US" sz="180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7262813" y="1635125"/>
            <a:ext cx="1414462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uk-UA"/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7524750" y="1662113"/>
            <a:ext cx="8556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>
                <a:solidFill>
                  <a:srgbClr val="0000CC"/>
                </a:solidFill>
                <a:latin typeface="Comic Sans MS" pitchFamily="66" charset="0"/>
              </a:rPr>
              <a:t>types</a:t>
            </a:r>
            <a:endParaRPr lang="en-US" sz="160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7258050" y="2074863"/>
            <a:ext cx="1414463" cy="3317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uk-UA"/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7308850" y="2114550"/>
            <a:ext cx="13477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>
                <a:solidFill>
                  <a:srgbClr val="0000CC"/>
                </a:solidFill>
                <a:latin typeface="Comic Sans MS" pitchFamily="66" charset="0"/>
              </a:rPr>
              <a:t>messages</a:t>
            </a:r>
            <a:endParaRPr lang="en-US" sz="160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7258050" y="2471738"/>
            <a:ext cx="1414463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uk-UA"/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7308850" y="2498725"/>
            <a:ext cx="14795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>
                <a:solidFill>
                  <a:srgbClr val="0000CC"/>
                </a:solidFill>
                <a:latin typeface="Comic Sans MS" pitchFamily="66" charset="0"/>
              </a:rPr>
              <a:t>operations</a:t>
            </a:r>
            <a:endParaRPr lang="en-US" sz="160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7258050" y="2917825"/>
            <a:ext cx="1414463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uk-UA"/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7308850" y="2955925"/>
            <a:ext cx="1366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>
                <a:solidFill>
                  <a:srgbClr val="0000CC"/>
                </a:solidFill>
                <a:latin typeface="Comic Sans MS" pitchFamily="66" charset="0"/>
              </a:rPr>
              <a:t>port types</a:t>
            </a:r>
            <a:endParaRPr lang="en-US" sz="160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6877050" y="3479800"/>
            <a:ext cx="2008188" cy="1550988"/>
          </a:xfrm>
          <a:prstGeom prst="rect">
            <a:avLst/>
          </a:prstGeom>
          <a:solidFill>
            <a:schemeClr val="accent1"/>
          </a:solidFill>
          <a:ln w="349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uk-UA"/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6986588" y="3581400"/>
            <a:ext cx="16986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0000CC"/>
                </a:solidFill>
                <a:latin typeface="Comic Sans MS" pitchFamily="66" charset="0"/>
              </a:rPr>
              <a:t>concrete part</a:t>
            </a:r>
            <a:endParaRPr lang="en-US" sz="180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7248525" y="3954463"/>
            <a:ext cx="1414463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uk-UA"/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7235825" y="3981450"/>
            <a:ext cx="13747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>
                <a:solidFill>
                  <a:srgbClr val="0000CC"/>
                </a:solidFill>
                <a:latin typeface="Comic Sans MS" pitchFamily="66" charset="0"/>
              </a:rPr>
              <a:t>bindings</a:t>
            </a:r>
            <a:endParaRPr lang="en-US" sz="160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7243763" y="4394200"/>
            <a:ext cx="1412875" cy="5238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uk-UA"/>
          </a:p>
        </p:txBody>
      </p:sp>
      <p:sp>
        <p:nvSpPr>
          <p:cNvPr id="23" name="Rectangle 31"/>
          <p:cNvSpPr>
            <a:spLocks noChangeArrowheads="1"/>
          </p:cNvSpPr>
          <p:nvPr/>
        </p:nvSpPr>
        <p:spPr bwMode="auto">
          <a:xfrm>
            <a:off x="7258050" y="4410075"/>
            <a:ext cx="1395413" cy="581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solidFill>
                  <a:srgbClr val="0000CC"/>
                </a:solidFill>
                <a:latin typeface="Comic Sans MS" pitchFamily="66" charset="0"/>
              </a:rPr>
              <a:t>services and</a:t>
            </a:r>
          </a:p>
          <a:p>
            <a:pPr algn="ctr"/>
            <a:r>
              <a:rPr lang="en-US" sz="1600" b="1">
                <a:solidFill>
                  <a:srgbClr val="0000CC"/>
                </a:solidFill>
                <a:latin typeface="Comic Sans MS" pitchFamily="66" charset="0"/>
              </a:rPr>
              <a:t>ports</a:t>
            </a:r>
            <a:endParaRPr lang="en-US" sz="160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8112" y="725178"/>
            <a:ext cx="63706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GB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wsdl:definitions</a:t>
            </a:r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GB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xmlns:apachesoap</a:t>
            </a:r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="http://xml.apache.org/</a:t>
            </a:r>
            <a:r>
              <a:rPr lang="en-GB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xml-soap"xmlns:impl</a:t>
            </a:r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="http://localhost:8080/axis/</a:t>
            </a:r>
            <a:r>
              <a:rPr lang="en-GB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StockQuoteService.jws</a:t>
            </a:r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" </a:t>
            </a:r>
            <a:r>
              <a:rPr lang="en-GB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endParaRPr lang="en-GB" sz="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8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&lt;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wsdl:message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 name="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getQuoteResponse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"&gt;</a:t>
            </a:r>
          </a:p>
          <a:p>
            <a:r>
              <a:rPr lang="en-GB" sz="8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	&lt;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wsdl:part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 name="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getQuoteReturn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" type="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xsd:float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"/&gt;</a:t>
            </a:r>
          </a:p>
          <a:p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&lt;/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wsdl:message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ru-RU" sz="800" b="1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en-GB" sz="8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&lt;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wsdl:message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 name="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getQuoteRequest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"&gt;</a:t>
            </a:r>
          </a:p>
          <a:p>
            <a:r>
              <a:rPr lang="en-GB" sz="8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	&lt;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wsdl:part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 name="symbol" type="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xsd:string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"/&gt;</a:t>
            </a:r>
          </a:p>
          <a:p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&lt;/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wsdl:message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GB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wsdl:portType</a:t>
            </a:r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 name="</a:t>
            </a:r>
            <a:r>
              <a:rPr lang="en-GB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StockQuoteService</a:t>
            </a:r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"&gt;</a:t>
            </a:r>
          </a:p>
          <a:p>
            <a:r>
              <a:rPr lang="en-GB" sz="8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  &lt;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wsdl:operation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 name="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getQuote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" 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parameterOrder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="symbol"&gt;</a:t>
            </a:r>
          </a:p>
          <a:p>
            <a:r>
              <a:rPr lang="en-GB" sz="8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	&lt;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wsdl:input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 message="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impl:getQuoteRequest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" name="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getQuoteRequest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"/&gt;</a:t>
            </a:r>
          </a:p>
          <a:p>
            <a:r>
              <a:rPr lang="en-GB" sz="8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	&lt;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wsdl:output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 message="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impl:getQuoteResponse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" name="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getQuoteResponse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"/&gt;</a:t>
            </a:r>
          </a:p>
          <a:p>
            <a:r>
              <a:rPr lang="en-GB" sz="8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  &lt;/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wsdl:operation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&lt;/</a:t>
            </a:r>
            <a:r>
              <a:rPr lang="en-GB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wsdl:portType</a:t>
            </a:r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GB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wsdl:binding</a:t>
            </a:r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 name="</a:t>
            </a:r>
            <a:r>
              <a:rPr lang="en-GB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StockQuoteServiceSoapBinding</a:t>
            </a:r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" type="</a:t>
            </a:r>
            <a:r>
              <a:rPr lang="en-GB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impl:StockQuoteService</a:t>
            </a:r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"&gt;</a:t>
            </a:r>
          </a:p>
          <a:p>
            <a:r>
              <a:rPr lang="en-GB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GB" sz="8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&lt;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wsdlsoap:binding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 style="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rpc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" transport="http://schemas.xmlsoap.org/soap/http"/&gt;</a:t>
            </a:r>
          </a:p>
          <a:p>
            <a:r>
              <a:rPr lang="en-GB" sz="8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  &lt;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wsdl:operation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 name="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getQuote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"&gt;</a:t>
            </a:r>
          </a:p>
          <a:p>
            <a:r>
              <a:rPr lang="en-GB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&lt;</a:t>
            </a:r>
            <a:r>
              <a:rPr lang="en-GB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wsdlsoap:operation</a:t>
            </a:r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GB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soapAction</a:t>
            </a:r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=""/&gt;</a:t>
            </a:r>
          </a:p>
          <a:p>
            <a:r>
              <a:rPr lang="en-GB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&lt;</a:t>
            </a:r>
            <a:r>
              <a:rPr lang="en-GB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wsdl:input</a:t>
            </a:r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 name="</a:t>
            </a:r>
            <a:r>
              <a:rPr lang="en-GB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getQuoteRequest</a:t>
            </a:r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"&gt;</a:t>
            </a:r>
          </a:p>
          <a:p>
            <a:r>
              <a:rPr lang="en-GB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GB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wsdlsoap:body</a:t>
            </a:r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GB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encodingStyle</a:t>
            </a:r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="http://schemas.xmlsoap.org/soap/encoding/" namespace="http://DefaultNamespace"use="encoded"/&gt;</a:t>
            </a:r>
          </a:p>
          <a:p>
            <a:r>
              <a:rPr lang="en-GB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&lt;/</a:t>
            </a:r>
            <a:r>
              <a:rPr lang="en-GB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wsdl:input</a:t>
            </a:r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GB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wsdl:output</a:t>
            </a:r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 name="</a:t>
            </a:r>
            <a:r>
              <a:rPr lang="en-GB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getQuoteResponse</a:t>
            </a:r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"&gt;</a:t>
            </a:r>
          </a:p>
          <a:p>
            <a:r>
              <a:rPr lang="en-GB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GB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wsdlsoap:body</a:t>
            </a:r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GB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encodingStyle</a:t>
            </a:r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="http://schemas.xmlsoap.org/soap/encoding/"namespace="http://localhost:8080/axis/</a:t>
            </a:r>
            <a:r>
              <a:rPr lang="en-GB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StockQuoteService.jws</a:t>
            </a:r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" use="encoded"/&gt;</a:t>
            </a:r>
          </a:p>
          <a:p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&lt;/</a:t>
            </a:r>
            <a:r>
              <a:rPr lang="en-GB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wsdl:output</a:t>
            </a:r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&lt;/</a:t>
            </a:r>
            <a:r>
              <a:rPr lang="en-GB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wsdl:operation</a:t>
            </a:r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&lt;/</a:t>
            </a:r>
            <a:r>
              <a:rPr lang="en-GB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wsdl:binding</a:t>
            </a:r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&lt;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wsdl:service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 name="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StockQuoteServiceService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"&gt;</a:t>
            </a:r>
          </a:p>
          <a:p>
            <a:r>
              <a:rPr lang="en-GB" sz="8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  &lt;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wsdl:port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 binding="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impl:StockQuoteServiceSoapBinding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" name="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StockQuoteService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"&gt;</a:t>
            </a:r>
          </a:p>
          <a:p>
            <a:r>
              <a:rPr lang="en-GB" sz="8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     &lt;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wsdlsoap:address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 location="http://localhost:8080/axis/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StockQuoteService.jws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"/&gt;</a:t>
            </a:r>
          </a:p>
          <a:p>
            <a:r>
              <a:rPr lang="en-GB" sz="8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  &lt;/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wsdl:port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&lt;/</a:t>
            </a:r>
            <a:r>
              <a:rPr lang="en-GB" sz="8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wsdl:service</a:t>
            </a:r>
            <a:r>
              <a:rPr lang="en-GB" sz="800" b="1" dirty="0">
                <a:solidFill>
                  <a:srgbClr val="7030A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&lt;/</a:t>
            </a:r>
            <a:r>
              <a:rPr lang="en-GB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wsdl:definitions</a:t>
            </a:r>
            <a:r>
              <a:rPr lang="en-GB" sz="8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endParaRPr lang="en-GB" sz="8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1"/>
          </p:nvPr>
        </p:nvSpPr>
        <p:spPr>
          <a:xfrm>
            <a:off x="323578" y="2067694"/>
            <a:ext cx="4248423" cy="1476369"/>
          </a:xfrm>
        </p:spPr>
        <p:txBody>
          <a:bodyPr/>
          <a:lstStyle/>
          <a:p>
            <a:r>
              <a:rPr lang="en-US" altLang="zh-TW" sz="2800" b="1" dirty="0" smtClean="0"/>
              <a:t>Universal Description Discovery and Integration :</a:t>
            </a:r>
          </a:p>
          <a:p>
            <a:r>
              <a:rPr lang="en-US" altLang="zh-TW" sz="2800" b="1" dirty="0" smtClean="0"/>
              <a:t>UDDI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4294967295"/>
          </p:nvPr>
        </p:nvSpPr>
        <p:spPr>
          <a:xfrm>
            <a:off x="4932040" y="339502"/>
            <a:ext cx="4211960" cy="293179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		Contract-based</a:t>
            </a:r>
          </a:p>
          <a:p>
            <a:pPr marL="0" indent="0">
              <a:buNone/>
            </a:pPr>
            <a:endParaRPr lang="en-US" sz="20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Loose coupling</a:t>
            </a:r>
          </a:p>
          <a:p>
            <a:pPr marL="0" indent="0">
              <a:buNone/>
            </a:pPr>
            <a:endParaRPr lang="en-US" sz="20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i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Abstraction</a:t>
            </a: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2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Reusability</a:t>
            </a:r>
            <a:endParaRPr 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3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AUTONOMY</a:t>
            </a:r>
          </a:p>
          <a:p>
            <a:pPr marL="0" indent="0">
              <a:buNone/>
            </a:pPr>
            <a:r>
              <a:rPr lang="en-US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iscoverability</a:t>
            </a:r>
          </a:p>
          <a:p>
            <a:pPr marL="0" indent="0">
              <a:buNone/>
            </a:pPr>
            <a:endParaRPr lang="en-US" sz="2400" b="1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	STATELESSNESS</a:t>
            </a:r>
          </a:p>
        </p:txBody>
      </p:sp>
    </p:spTree>
    <p:extLst>
      <p:ext uri="{BB962C8B-B14F-4D97-AF65-F5344CB8AC3E}">
        <p14:creationId xmlns:p14="http://schemas.microsoft.com/office/powerpoint/2010/main" val="2672764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92480" cy="857250"/>
          </a:xfrm>
        </p:spPr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UDDI </a:t>
            </a:r>
            <a:endParaRPr lang="en-US" dirty="0"/>
          </a:p>
        </p:txBody>
      </p:sp>
      <p:sp>
        <p:nvSpPr>
          <p:cNvPr id="8" name="Содержимое 7"/>
          <p:cNvSpPr>
            <a:spLocks noGrp="1"/>
          </p:cNvSpPr>
          <p:nvPr>
            <p:ph sz="half" idx="1"/>
          </p:nvPr>
        </p:nvSpPr>
        <p:spPr>
          <a:xfrm>
            <a:off x="107504" y="699542"/>
            <a:ext cx="8712968" cy="3394472"/>
          </a:xfrm>
        </p:spPr>
        <p:txBody>
          <a:bodyPr/>
          <a:lstStyle/>
          <a:p>
            <a:r>
              <a:rPr lang="en-US" sz="2000" dirty="0" smtClean="0"/>
              <a:t>Standard for describing, publishing and finding web services</a:t>
            </a:r>
          </a:p>
          <a:p>
            <a:pPr lvl="1"/>
            <a:r>
              <a:rPr lang="en-US" sz="2000" dirty="0" smtClean="0"/>
              <a:t>Still evolving</a:t>
            </a:r>
          </a:p>
          <a:p>
            <a:pPr lvl="1"/>
            <a:r>
              <a:rPr lang="en-US" sz="2000" dirty="0" smtClean="0"/>
              <a:t>Use XML-based description files for services</a:t>
            </a:r>
          </a:p>
          <a:p>
            <a:r>
              <a:rPr lang="en-US" sz="2000" dirty="0" smtClean="0"/>
              <a:t>Main components</a:t>
            </a:r>
          </a:p>
          <a:p>
            <a:pPr lvl="1"/>
            <a:r>
              <a:rPr lang="en-US" sz="2000" dirty="0" smtClean="0"/>
              <a:t>White pages: basic contact information about an organization</a:t>
            </a:r>
          </a:p>
          <a:p>
            <a:pPr lvl="1"/>
            <a:r>
              <a:rPr lang="en-US" sz="2000" dirty="0" smtClean="0"/>
              <a:t>Yellow pages: classification of organization based on industrial categorization</a:t>
            </a:r>
          </a:p>
          <a:p>
            <a:pPr lvl="1"/>
            <a:r>
              <a:rPr lang="en-US" sz="2000" dirty="0" smtClean="0"/>
              <a:t>Green pages: technical description of services offered by registered organizations</a:t>
            </a:r>
          </a:p>
          <a:p>
            <a:r>
              <a:rPr lang="en-US" sz="2000" dirty="0" smtClean="0"/>
              <a:t>Access to UDDI Registry</a:t>
            </a:r>
          </a:p>
          <a:p>
            <a:pPr lvl="1"/>
            <a:r>
              <a:rPr lang="en-US" sz="2000" dirty="0" smtClean="0"/>
              <a:t>Standard UDDI API (accessible via SOAP)</a:t>
            </a:r>
          </a:p>
          <a:p>
            <a:pPr lvl="1"/>
            <a:r>
              <a:rPr lang="en-US" sz="2000" dirty="0" smtClean="0"/>
              <a:t>Web browser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92480" cy="857250"/>
          </a:xfrm>
        </p:spPr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UDDI Registries </a:t>
            </a:r>
            <a:endParaRPr lang="en-US" dirty="0"/>
          </a:p>
        </p:txBody>
      </p:sp>
      <p:sp>
        <p:nvSpPr>
          <p:cNvPr id="8" name="Содержимое 7"/>
          <p:cNvSpPr>
            <a:spLocks noGrp="1"/>
          </p:cNvSpPr>
          <p:nvPr>
            <p:ph sz="half" idx="1"/>
          </p:nvPr>
        </p:nvSpPr>
        <p:spPr>
          <a:xfrm>
            <a:off x="107504" y="699542"/>
            <a:ext cx="8712968" cy="4176464"/>
          </a:xfrm>
        </p:spPr>
        <p:txBody>
          <a:bodyPr/>
          <a:lstStyle/>
          <a:p>
            <a:r>
              <a:rPr lang="en-US" sz="2400" dirty="0" smtClean="0"/>
              <a:t>A number of companies (Microsoft, IBM, HP, etc.) run global UDDI Registries, which are a database of Web services.</a:t>
            </a:r>
          </a:p>
          <a:p>
            <a:r>
              <a:rPr lang="en-US" sz="2400" dirty="0" smtClean="0"/>
              <a:t>A number of companies run corporate UDDI Business Registries</a:t>
            </a:r>
          </a:p>
          <a:p>
            <a:r>
              <a:rPr lang="en-US" sz="2400" dirty="0" smtClean="0"/>
              <a:t>Supported ops:</a:t>
            </a:r>
          </a:p>
          <a:p>
            <a:pPr lvl="1"/>
            <a:r>
              <a:rPr lang="en-US" sz="2000" dirty="0" smtClean="0"/>
              <a:t>Register a Web Service (WSDL)</a:t>
            </a:r>
          </a:p>
          <a:p>
            <a:pPr lvl="1"/>
            <a:r>
              <a:rPr lang="en-US" sz="2000" dirty="0" smtClean="0"/>
              <a:t>Find a Web Service </a:t>
            </a:r>
          </a:p>
          <a:p>
            <a:r>
              <a:rPr lang="en-US" sz="2400" dirty="0" smtClean="0"/>
              <a:t>These registries can be accessed using API or via </a:t>
            </a:r>
            <a:br>
              <a:rPr lang="en-US" sz="2400" dirty="0" smtClean="0"/>
            </a:br>
            <a:r>
              <a:rPr lang="en-US" sz="2400" dirty="0" smtClean="0"/>
              <a:t>a Web site interface.  For example, see: </a:t>
            </a:r>
            <a:r>
              <a:rPr lang="en-US" sz="2400" dirty="0" smtClean="0">
                <a:solidFill>
                  <a:srgbClr val="0070C0"/>
                </a:solidFill>
              </a:rPr>
              <a:t>http://uddi.microsoft.com/  </a:t>
            </a:r>
            <a:r>
              <a:rPr lang="en-US" sz="2400" dirty="0" smtClean="0"/>
              <a:t>or </a:t>
            </a:r>
            <a:r>
              <a:rPr lang="en-US" sz="2400" dirty="0" smtClean="0">
                <a:solidFill>
                  <a:srgbClr val="0070C0"/>
                </a:solidFill>
              </a:rPr>
              <a:t>https://uddi.ibm.com/ubr/registry.html</a:t>
            </a:r>
          </a:p>
        </p:txBody>
      </p:sp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Lecture 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23578" y="1347614"/>
            <a:ext cx="4248423" cy="2196449"/>
          </a:xfrm>
        </p:spPr>
        <p:txBody>
          <a:bodyPr/>
          <a:lstStyle/>
          <a:p>
            <a:r>
              <a:rPr lang="en-US" altLang="zh-TW" sz="2800" b="1" dirty="0" smtClean="0"/>
              <a:t>SOA and Web Services 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483518"/>
            <a:ext cx="4114800" cy="2883768"/>
          </a:xfrm>
        </p:spPr>
        <p:txBody>
          <a:bodyPr/>
          <a:lstStyle/>
          <a:p>
            <a:pPr>
              <a:buClr>
                <a:srgbClr val="7030A0"/>
              </a:buClr>
            </a:pPr>
            <a:r>
              <a:rPr lang="en-US" dirty="0" smtClean="0"/>
              <a:t>SOA model</a:t>
            </a:r>
          </a:p>
          <a:p>
            <a:pPr>
              <a:buClr>
                <a:srgbClr val="7030A0"/>
              </a:buClr>
            </a:pPr>
            <a:r>
              <a:rPr lang="en-US" dirty="0"/>
              <a:t>Web Services </a:t>
            </a:r>
            <a:r>
              <a:rPr lang="en-US" dirty="0" smtClean="0"/>
              <a:t>definition</a:t>
            </a:r>
            <a:endParaRPr lang="en-US" dirty="0"/>
          </a:p>
          <a:p>
            <a:pPr>
              <a:buClr>
                <a:srgbClr val="7030A0"/>
              </a:buClr>
            </a:pPr>
            <a:r>
              <a:rPr lang="en-US" dirty="0" smtClean="0"/>
              <a:t>WS technologies</a:t>
            </a:r>
          </a:p>
          <a:p>
            <a:pPr lvl="1">
              <a:buClr>
                <a:srgbClr val="7030A0"/>
              </a:buClr>
            </a:pPr>
            <a:r>
              <a:rPr lang="en-US" dirty="0" smtClean="0"/>
              <a:t>WSDL</a:t>
            </a:r>
          </a:p>
          <a:p>
            <a:pPr lvl="1">
              <a:buClr>
                <a:srgbClr val="7030A0"/>
              </a:buClr>
            </a:pPr>
            <a:r>
              <a:rPr lang="en-US" dirty="0" smtClean="0"/>
              <a:t>UDDI</a:t>
            </a:r>
          </a:p>
        </p:txBody>
      </p:sp>
    </p:spTree>
    <p:extLst>
      <p:ext uri="{BB962C8B-B14F-4D97-AF65-F5344CB8AC3E}">
        <p14:creationId xmlns:p14="http://schemas.microsoft.com/office/powerpoint/2010/main" val="2672764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Service Oriented Architecture 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1"/>
          </p:nvPr>
        </p:nvSpPr>
        <p:spPr>
          <a:xfrm>
            <a:off x="323578" y="2067694"/>
            <a:ext cx="4248423" cy="1476369"/>
          </a:xfrm>
        </p:spPr>
        <p:txBody>
          <a:bodyPr/>
          <a:lstStyle/>
          <a:p>
            <a:r>
              <a:rPr lang="en-US" altLang="zh-TW" sz="2800" b="1" dirty="0" smtClean="0"/>
              <a:t>Definitions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4294967295"/>
          </p:nvPr>
        </p:nvSpPr>
        <p:spPr>
          <a:xfrm>
            <a:off x="4932040" y="339502"/>
            <a:ext cx="4211960" cy="3456384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    Contract-based</a:t>
            </a:r>
          </a:p>
          <a:p>
            <a:pPr marL="0" indent="0">
              <a:buNone/>
            </a:pPr>
            <a:endParaRPr lang="en-US" sz="20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Loose coupling</a:t>
            </a:r>
          </a:p>
          <a:p>
            <a:pPr marL="0" indent="0">
              <a:buNone/>
            </a:pPr>
            <a:endParaRPr lang="en-US" sz="20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i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Abstraction</a:t>
            </a: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2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Reusability</a:t>
            </a:r>
            <a:endParaRPr 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3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AUTONOMY</a:t>
            </a:r>
          </a:p>
          <a:p>
            <a:pPr marL="0" indent="0">
              <a:buNone/>
            </a:pPr>
            <a:r>
              <a:rPr lang="en-US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iscoverability</a:t>
            </a:r>
          </a:p>
          <a:p>
            <a:pPr marL="0" indent="0">
              <a:buNone/>
            </a:pPr>
            <a:endParaRPr lang="en-US" sz="2400" b="1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	STATELESSNESS</a:t>
            </a:r>
          </a:p>
          <a:p>
            <a:pPr marL="0" indent="0">
              <a:buNone/>
            </a:pPr>
            <a:endParaRPr lang="en-US" sz="2000" b="1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600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composability</a:t>
            </a:r>
            <a:r>
              <a:rPr lang="en-US" sz="2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  </a:t>
            </a:r>
          </a:p>
          <a:p>
            <a:pPr marL="0" indent="0">
              <a:buNone/>
            </a:pP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</a:t>
            </a:r>
            <a:r>
              <a:rPr lang="en-US" sz="2900" i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encapsulation  </a:t>
            </a:r>
          </a:p>
        </p:txBody>
      </p:sp>
    </p:spTree>
    <p:extLst>
      <p:ext uri="{BB962C8B-B14F-4D97-AF65-F5344CB8AC3E}">
        <p14:creationId xmlns:p14="http://schemas.microsoft.com/office/powerpoint/2010/main" val="2672764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73616" cy="857250"/>
          </a:xfrm>
        </p:spPr>
        <p:txBody>
          <a:bodyPr/>
          <a:lstStyle/>
          <a:p>
            <a:r>
              <a:rPr lang="en-US" dirty="0" smtClean="0"/>
              <a:t>Distributed Applications</a:t>
            </a:r>
            <a:endParaRPr lang="en-US" dirty="0"/>
          </a:p>
        </p:txBody>
      </p:sp>
      <p:sp>
        <p:nvSpPr>
          <p:cNvPr id="8" name="Содержимое 7"/>
          <p:cNvSpPr>
            <a:spLocks noGrp="1"/>
          </p:cNvSpPr>
          <p:nvPr>
            <p:ph sz="half" idx="2"/>
          </p:nvPr>
        </p:nvSpPr>
        <p:spPr>
          <a:xfrm>
            <a:off x="107504" y="771550"/>
            <a:ext cx="8579296" cy="3960440"/>
          </a:xfrm>
        </p:spPr>
        <p:txBody>
          <a:bodyPr/>
          <a:lstStyle/>
          <a:p>
            <a:r>
              <a:rPr lang="en-US" dirty="0" smtClean="0"/>
              <a:t>Most modern applications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distributed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000" dirty="0" smtClean="0"/>
              <a:t>Several components interact with each other</a:t>
            </a:r>
            <a:endParaRPr lang="bg-BG" sz="2000" dirty="0" smtClean="0"/>
          </a:p>
          <a:p>
            <a:r>
              <a:rPr lang="en-US" dirty="0" smtClean="0"/>
              <a:t>Distributed application models</a:t>
            </a:r>
            <a:endParaRPr lang="bg-BG" dirty="0" smtClean="0"/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Client-Server</a:t>
            </a:r>
            <a:r>
              <a:rPr lang="en-US" sz="2000" dirty="0" smtClean="0"/>
              <a:t>" model – persistent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socket</a:t>
            </a:r>
            <a:r>
              <a:rPr lang="en-US" sz="2000" dirty="0" smtClean="0"/>
              <a:t> / </a:t>
            </a:r>
            <a:r>
              <a:rPr lang="en-US" sz="2000" noProof="1" smtClean="0">
                <a:solidFill>
                  <a:schemeClr val="tx2">
                    <a:lumMod val="75000"/>
                  </a:schemeClr>
                </a:solidFill>
              </a:rPr>
              <a:t>WebSocket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connection</a:t>
            </a:r>
            <a:endParaRPr lang="bg-BG" sz="2000" dirty="0" smtClean="0"/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Distributed Objects</a:t>
            </a:r>
            <a:r>
              <a:rPr lang="en-US" sz="2000" dirty="0" smtClean="0"/>
              <a:t>" model – client and server objects</a:t>
            </a:r>
            <a:endParaRPr lang="bg-BG" sz="2000" dirty="0" smtClean="0"/>
          </a:p>
          <a:p>
            <a:pPr lvl="2"/>
            <a:r>
              <a:rPr lang="en-US" dirty="0" smtClean="0"/>
              <a:t>DCOM, CORBA, Java RMI</a:t>
            </a:r>
            <a:r>
              <a:rPr lang="bg-BG" dirty="0" smtClean="0"/>
              <a:t>, </a:t>
            </a:r>
            <a:r>
              <a:rPr lang="en-US" dirty="0" smtClean="0"/>
              <a:t>.NET </a:t>
            </a:r>
            <a:r>
              <a:rPr lang="en-US" noProof="1" smtClean="0"/>
              <a:t>Remoting</a:t>
            </a:r>
            <a:r>
              <a:rPr lang="bg-BG" dirty="0" smtClean="0"/>
              <a:t>, …</a:t>
            </a:r>
            <a:endParaRPr lang="en-US" dirty="0" smtClean="0"/>
          </a:p>
          <a:p>
            <a:pPr lvl="2"/>
            <a:r>
              <a:rPr lang="en-US" dirty="0" smtClean="0"/>
              <a:t>Outdated, not used in modern apps</a:t>
            </a:r>
          </a:p>
          <a:p>
            <a:pPr lvl="1"/>
            <a:r>
              <a:rPr lang="bg-BG" sz="2000" dirty="0" smtClean="0"/>
              <a:t>"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Web Services</a:t>
            </a:r>
            <a:r>
              <a:rPr lang="bg-BG" sz="2000" dirty="0" smtClean="0"/>
              <a:t>"</a:t>
            </a:r>
            <a:r>
              <a:rPr lang="en-US" sz="2000" dirty="0" smtClean="0"/>
              <a:t> / "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RESTful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Web Services</a:t>
            </a:r>
            <a:r>
              <a:rPr lang="en-US" sz="2000" dirty="0" smtClean="0"/>
              <a:t>" model</a:t>
            </a:r>
          </a:p>
          <a:p>
            <a:pPr lvl="2"/>
            <a:r>
              <a:rPr lang="en-US" dirty="0" err="1" smtClean="0"/>
              <a:t>RESTful</a:t>
            </a:r>
            <a:r>
              <a:rPr lang="en-US" dirty="0" smtClean="0"/>
              <a:t> (HTTP, REST, JSON) and heavy services </a:t>
            </a:r>
            <a:br>
              <a:rPr lang="en-US" dirty="0" smtClean="0"/>
            </a:br>
            <a:r>
              <a:rPr lang="en-US" dirty="0" smtClean="0"/>
              <a:t>(SOAP, WSDL, XML)</a:t>
            </a:r>
            <a:endParaRPr lang="uk-UA" dirty="0"/>
          </a:p>
        </p:txBody>
      </p:sp>
      <p:pic>
        <p:nvPicPr>
          <p:cNvPr id="9" name="Picture 4" descr="http://www.nitdgp.ac.in/madclab/images/demo/distributed-com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23478"/>
            <a:ext cx="2016224" cy="1099473"/>
          </a:xfrm>
          <a:prstGeom prst="roundRect">
            <a:avLst>
              <a:gd name="adj" fmla="val 5973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564908"/>
            <a:ext cx="1763688" cy="132276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92480" cy="857250"/>
          </a:xfrm>
        </p:spPr>
        <p:txBody>
          <a:bodyPr/>
          <a:lstStyle/>
          <a:p>
            <a:r>
              <a:rPr lang="en-US" dirty="0" smtClean="0"/>
              <a:t>Services: Real World and SW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843558"/>
            <a:ext cx="8856984" cy="401191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the real world </a:t>
            </a:r>
            <a:r>
              <a:rPr lang="en-US" dirty="0" smtClean="0"/>
              <a:t>a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service</a:t>
            </a:r>
            <a:r>
              <a:rPr lang="en-US" dirty="0" smtClean="0"/>
              <a:t>" is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piece of work performed </a:t>
            </a:r>
            <a:r>
              <a:rPr lang="en-US" dirty="0"/>
              <a:t>by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service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provider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Takes some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dirty="0" smtClean="0"/>
              <a:t> and produces some </a:t>
            </a:r>
            <a:r>
              <a:rPr lang="en-US" dirty="0"/>
              <a:t>desired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E.g. a supermarket: pay some money and get some food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Has quality </a:t>
            </a:r>
            <a:r>
              <a:rPr lang="en-US" dirty="0"/>
              <a:t>characteristics</a:t>
            </a:r>
            <a:r>
              <a:rPr lang="bg-BG" dirty="0"/>
              <a:t> </a:t>
            </a:r>
            <a:r>
              <a:rPr lang="bg-BG" sz="2200" dirty="0"/>
              <a:t>(</a:t>
            </a:r>
            <a:r>
              <a:rPr lang="en-US" sz="2200" dirty="0"/>
              <a:t>price</a:t>
            </a:r>
            <a:r>
              <a:rPr lang="bg-BG" sz="2200" dirty="0"/>
              <a:t>, </a:t>
            </a:r>
            <a:r>
              <a:rPr lang="en-US" sz="2200" dirty="0"/>
              <a:t>execution time, </a:t>
            </a:r>
            <a:r>
              <a:rPr lang="en-US" sz="2200" dirty="0" smtClean="0"/>
              <a:t>constraints, etc</a:t>
            </a:r>
            <a:r>
              <a:rPr lang="en-US" sz="2200" dirty="0"/>
              <a:t>.</a:t>
            </a:r>
            <a:r>
              <a:rPr lang="bg-BG" sz="2200" dirty="0" smtClean="0"/>
              <a:t>)</a:t>
            </a:r>
            <a:endParaRPr lang="en-US" sz="2200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In the software world a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service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Takes some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dirty="0" smtClean="0"/>
              <a:t>, performs some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work</a:t>
            </a:r>
            <a:r>
              <a:rPr lang="en-US" dirty="0" smtClean="0"/>
              <a:t>, produces some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output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Request-response</a:t>
            </a:r>
            <a:r>
              <a:rPr lang="en-US" dirty="0" smtClean="0"/>
              <a:t> model: </a:t>
            </a:r>
          </a:p>
          <a:p>
            <a:pPr lvl="2"/>
            <a:r>
              <a:rPr lang="en-US" dirty="0" smtClean="0"/>
              <a:t>client requests, </a:t>
            </a:r>
          </a:p>
          <a:p>
            <a:pPr lvl="2"/>
            <a:r>
              <a:rPr lang="en-US" dirty="0" smtClean="0"/>
              <a:t>server responses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785" y="2931790"/>
            <a:ext cx="3357216" cy="221170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4000" dirty="0" smtClean="0"/>
              <a:t>Service-Oriented Architecture (SOA)</a:t>
            </a:r>
            <a:endParaRPr lang="en-US" sz="4000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07504" y="915566"/>
            <a:ext cx="8856984" cy="367905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SOA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 smtClean="0"/>
              <a:t>ervice-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dirty="0" smtClean="0"/>
              <a:t>riented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dirty="0" smtClean="0"/>
              <a:t>rchitecture) is an architectural concept </a:t>
            </a:r>
            <a:r>
              <a:rPr lang="en-US" dirty="0"/>
              <a:t>for development of software systems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Using reusable building blocks (components) called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services</a:t>
            </a:r>
            <a:r>
              <a:rPr lang="en-US" dirty="0" smtClean="0"/>
              <a:t>"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SOA == decouple the monolithic software to reusable services</a:t>
            </a:r>
            <a:endParaRPr lang="en-US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Services in SOA are: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Autonomous,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stateless</a:t>
            </a:r>
            <a:r>
              <a:rPr lang="en-US" dirty="0" smtClean="0"/>
              <a:t> </a:t>
            </a:r>
            <a:r>
              <a:rPr lang="en-US" dirty="0"/>
              <a:t>business functions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Accept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requests</a:t>
            </a:r>
            <a:r>
              <a:rPr lang="en-US" dirty="0"/>
              <a:t> and return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responses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well-defined, standard </a:t>
            </a:r>
            <a:r>
              <a:rPr lang="en-US" dirty="0" smtClean="0"/>
              <a:t>interface </a:t>
            </a:r>
            <a:br>
              <a:rPr lang="en-US" dirty="0" smtClean="0"/>
            </a:br>
            <a:r>
              <a:rPr lang="en-US" dirty="0" smtClean="0"/>
              <a:t>(standard protocols)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4000" dirty="0" smtClean="0"/>
              <a:t>Service-Oriented Architecture (SOA)</a:t>
            </a:r>
            <a:endParaRPr lang="en-US" sz="4000" dirty="0"/>
          </a:p>
        </p:txBody>
      </p:sp>
      <p:graphicFrame>
        <p:nvGraphicFramePr>
          <p:cNvPr id="5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068868"/>
              </p:ext>
            </p:extLst>
          </p:nvPr>
        </p:nvGraphicFramePr>
        <p:xfrm>
          <a:off x="179512" y="843558"/>
          <a:ext cx="806489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92480" cy="857250"/>
          </a:xfrm>
        </p:spPr>
        <p:txBody>
          <a:bodyPr/>
          <a:lstStyle/>
          <a:p>
            <a:r>
              <a:rPr lang="en-US" dirty="0" smtClean="0"/>
              <a:t>SOA conceptual model</a:t>
            </a:r>
            <a:endParaRPr lang="en-US" dirty="0"/>
          </a:p>
        </p:txBody>
      </p:sp>
      <p:pic>
        <p:nvPicPr>
          <p:cNvPr id="47106" name="Picture 2" descr="Image result for soa  model"/>
          <p:cNvPicPr>
            <a:picLocks noChangeAspect="1" noChangeArrowheads="1"/>
          </p:cNvPicPr>
          <p:nvPr/>
        </p:nvPicPr>
        <p:blipFill>
          <a:blip r:embed="rId2" cstate="print"/>
          <a:srcRect l="577" t="777" r="1036" b="2898"/>
          <a:stretch>
            <a:fillRect/>
          </a:stretch>
        </p:blipFill>
        <p:spPr bwMode="auto">
          <a:xfrm>
            <a:off x="117731" y="699542"/>
            <a:ext cx="7406597" cy="44439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Slide">
  <a:themeElements>
    <a:clrScheme name="BeckettColours">
      <a:dk1>
        <a:sysClr val="windowText" lastClr="000000"/>
      </a:dk1>
      <a:lt1>
        <a:sysClr val="window" lastClr="FFFFFF"/>
      </a:lt1>
      <a:dk2>
        <a:srgbClr val="110B2F"/>
      </a:dk2>
      <a:lt2>
        <a:srgbClr val="EEECE1"/>
      </a:lt2>
      <a:accent1>
        <a:srgbClr val="120B2E"/>
      </a:accent1>
      <a:accent2>
        <a:srgbClr val="261744"/>
      </a:accent2>
      <a:accent3>
        <a:srgbClr val="392568"/>
      </a:accent3>
      <a:accent4>
        <a:srgbClr val="725A8F"/>
      </a:accent4>
      <a:accent5>
        <a:srgbClr val="C1A9C5"/>
      </a:accent5>
      <a:accent6>
        <a:srgbClr val="FFFEFE"/>
      </a:accent6>
      <a:hlink>
        <a:srgbClr val="CC006A"/>
      </a:hlink>
      <a:folHlink>
        <a:srgbClr val="0092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ew Topic Slide">
  <a:themeElements>
    <a:clrScheme name="LeedMet Colours ">
      <a:dk1>
        <a:sysClr val="windowText" lastClr="000000"/>
      </a:dk1>
      <a:lt1>
        <a:sysClr val="window" lastClr="FFFFFF"/>
      </a:lt1>
      <a:dk2>
        <a:srgbClr val="110B2F"/>
      </a:dk2>
      <a:lt2>
        <a:srgbClr val="EEECE1"/>
      </a:lt2>
      <a:accent1>
        <a:srgbClr val="321959"/>
      </a:accent1>
      <a:accent2>
        <a:srgbClr val="4C316E"/>
      </a:accent2>
      <a:accent3>
        <a:srgbClr val="59427C"/>
      </a:accent3>
      <a:accent4>
        <a:srgbClr val="675087"/>
      </a:accent4>
      <a:accent5>
        <a:srgbClr val="776294"/>
      </a:accent5>
      <a:accent6>
        <a:srgbClr val="8B79A3"/>
      </a:accent6>
      <a:hlink>
        <a:srgbClr val="9E91B4"/>
      </a:hlink>
      <a:folHlink>
        <a:srgbClr val="BBB1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LeedMet Colours ">
      <a:dk1>
        <a:sysClr val="windowText" lastClr="000000"/>
      </a:dk1>
      <a:lt1>
        <a:sysClr val="window" lastClr="FFFFFF"/>
      </a:lt1>
      <a:dk2>
        <a:srgbClr val="110B2F"/>
      </a:dk2>
      <a:lt2>
        <a:srgbClr val="EEECE1"/>
      </a:lt2>
      <a:accent1>
        <a:srgbClr val="321959"/>
      </a:accent1>
      <a:accent2>
        <a:srgbClr val="4C316E"/>
      </a:accent2>
      <a:accent3>
        <a:srgbClr val="59427C"/>
      </a:accent3>
      <a:accent4>
        <a:srgbClr val="675087"/>
      </a:accent4>
      <a:accent5>
        <a:srgbClr val="776294"/>
      </a:accent5>
      <a:accent6>
        <a:srgbClr val="8B79A3"/>
      </a:accent6>
      <a:hlink>
        <a:srgbClr val="9E91B4"/>
      </a:hlink>
      <a:folHlink>
        <a:srgbClr val="BBB1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975</Words>
  <Application>Microsoft Office PowerPoint</Application>
  <PresentationFormat>On-screen Show (16:9)</PresentationFormat>
  <Paragraphs>302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Arial</vt:lpstr>
      <vt:lpstr>Arial Black</vt:lpstr>
      <vt:lpstr>cafeta</vt:lpstr>
      <vt:lpstr>Calibri</vt:lpstr>
      <vt:lpstr>Comic Sans MS</vt:lpstr>
      <vt:lpstr>Courier New</vt:lpstr>
      <vt:lpstr>新細明體</vt:lpstr>
      <vt:lpstr>Tahoma</vt:lpstr>
      <vt:lpstr>Times New Roman</vt:lpstr>
      <vt:lpstr>Verdana</vt:lpstr>
      <vt:lpstr>Wingdings</vt:lpstr>
      <vt:lpstr>IntroductionSlide</vt:lpstr>
      <vt:lpstr>New Topic Slide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Distributed Applications</vt:lpstr>
      <vt:lpstr>Services: Real World and SW</vt:lpstr>
      <vt:lpstr>Service-Oriented Architecture (SOA)</vt:lpstr>
      <vt:lpstr>Service-Oriented Architecture (SOA)</vt:lpstr>
      <vt:lpstr>SOA conceptual model</vt:lpstr>
      <vt:lpstr>SOA Services</vt:lpstr>
      <vt:lpstr>PowerPoint Presentation</vt:lpstr>
      <vt:lpstr>Web Services Definition</vt:lpstr>
      <vt:lpstr>Web Services Definition</vt:lpstr>
      <vt:lpstr>Web Services Definition</vt:lpstr>
      <vt:lpstr>Web Services and Clients</vt:lpstr>
      <vt:lpstr>Basic WS Technologies</vt:lpstr>
      <vt:lpstr>Web Services Protocols</vt:lpstr>
      <vt:lpstr>Web Services Implementation</vt:lpstr>
      <vt:lpstr>Web Services workflow</vt:lpstr>
      <vt:lpstr>PowerPoint Presentation</vt:lpstr>
      <vt:lpstr>WSDL Service Description</vt:lpstr>
      <vt:lpstr>WSDL Specification</vt:lpstr>
      <vt:lpstr>WSDL Example</vt:lpstr>
      <vt:lpstr>PowerPoint Presentation</vt:lpstr>
      <vt:lpstr>UDDI </vt:lpstr>
      <vt:lpstr>UDDI Registries </vt:lpstr>
    </vt:vector>
  </TitlesOfParts>
  <Company>Leeds Metropolitan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Marketing Service</dc:creator>
  <cp:lastModifiedBy>Gorbenko, Anatoliy</cp:lastModifiedBy>
  <cp:revision>49</cp:revision>
  <dcterms:created xsi:type="dcterms:W3CDTF">2012-02-14T11:14:08Z</dcterms:created>
  <dcterms:modified xsi:type="dcterms:W3CDTF">2020-09-18T21:39:52Z</dcterms:modified>
</cp:coreProperties>
</file>