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80B1F3-E65A-4E5F-A4CC-1325C05853C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842C84-7049-4223-85FD-FCD7F7FD3F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RMI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7 &amp; 8: Start the remote server &amp; Run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the Registry is started, the server can be started and will be able to store itself in the Registry.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 the server in another command prompt 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 MyServer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 the client application in another command prompt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 run from another machine)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java MyClient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basic calculator using Java RMI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a Java RMI program to help an user to verify the current balance in his bank account.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for Developing an RMI System in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85800" y="1295280"/>
            <a:ext cx="769572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1. Create the remote interface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2. Provide the implementation of the remote interface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3. Create the server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4. Create the client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5. Compile the Java source files (above created 4 files).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6. Generate the client stubs and server skeletons using the rmic tool.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7. Start the RMI registry (in one console).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8. Run the Server (in another console).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9. Run the Client (from any machine / if testing in same machine, then run in separate console)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 Create the Remote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85800" y="1295280"/>
            <a:ext cx="7695720" cy="39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create an RMI application, the first step is the defining of a remote interface between the client and server objects.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Adder.java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interface </a:t>
            </a: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extends Remote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 add(int x,int y)throws RemoteException;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Provide the implementation of the remote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8600" y="1295280"/>
            <a:ext cx="891504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providing the implementation of the Remote interface, we need to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extend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java.rmi.server.UnicastRemoteObject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use the exportObject() method of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UnicastRemoteObjec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case, you extend the UnicastRemoteObject class, you must define a constructor that declares RemoteException.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AdderRemote.java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java.rmi.server.*;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class </a:t>
            </a:r>
            <a:r>
              <a:rPr b="0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AdderRemote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extends UnicastRemoteObject implements Adder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AdderRemote()throws RemoteException{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super();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 add(int x,int y){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x+y;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30492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Create the server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762120"/>
            <a:ext cx="7695720" cy="579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server must bind its name to the registry, the client will look up the server name.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java.rmi.Naming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to bind the server name to registry. In this example the name call “adder”.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MyServer.java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java.rmi.registry.*;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class </a:t>
            </a:r>
            <a:r>
              <a:rPr b="0" lang="en-US" sz="1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MyServer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void main(String args[]){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Adder stub=new AdderRemote();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Naming.rebind("rmi://localhost:5000/adder",stub);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}catch(Exception e){System.out.println(e);}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4: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Create the client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85800" y="1295280"/>
            <a:ext cx="777204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order for the client object to invoke methods on the server, it must first look up the name of server in the registry. You use 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java.rmi.Naming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class to lookup the server name.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server name is specified as URL in the from                    (rmi://host:port/name 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 RMI port is 1099.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name specified in the URL must exactly match the name that the server has bound to the registry. In this example, the name is “adder”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remote method invocation is programmed using the remote interface name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remoteObject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as prefix and the remote method name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as suffix.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4: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Create the client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066680"/>
            <a:ext cx="8305560" cy="579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MyClient.java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class </a:t>
            </a:r>
            <a:r>
              <a:rPr b="0" lang="en-US" sz="17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MyClient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void main(String args[]){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Adder stub=(Adder)Naming.lookup("rmi://localhost:5000/adder");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System.out.println(stub.add(34,4));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}catch(Exception e){}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5 &amp; 6: Compile the Java source files &amp; Generate the client stubs and server skeletons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 all the four programs.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generate stubs and skeleton code. The RMI system provides an RMI compiler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that takes your generated interface class and procedures stub code on its self.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javac Adder.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 Adder.class will be created 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javac AdderRemote.ja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 AdderRemote.class will be created 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rmic AdderRemote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 AdderRemote_Stub.class will be created 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javac MyServer.java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javac MyClient.java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--MyServer.class &amp; MyClient.class will be created--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6: Start the RMI registry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RMI applications need install to Registry. And the Registry must start manual by call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 uses port 1099 by default. You can also bind rmiregistry to a different port by indicating the new port number as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rmiregistry &lt;new port&gt;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Java/bin&gt;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rmiregistry 5000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LibreOffice/5.1.3.2$Linux_X86_64 LibreOffice_project/10$Build-2</Application>
  <Words>708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2015-02-10T06:53:35Z</dcterms:created>
  <dc:creator>Prof. Prassanna</dc:creator>
  <dc:description/>
  <dc:language>en-US</dc:language>
  <cp:lastModifiedBy>Windows User</cp:lastModifiedBy>
  <dcterms:modified xsi:type="dcterms:W3CDTF">2017-09-04T08:14:38Z</dcterms:modified>
  <cp:revision>25</cp:revision>
  <dc:subject/>
  <dc:title>JAVA RMI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