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35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73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88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5800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49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784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46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1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66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6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0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26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30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51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14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3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9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EEE0-1A00-48DE-AF03-794464140519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CCD97-DEF4-4A14-B50F-D8B69A62A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351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C4CF-ED94-EE5A-BFDC-E7523666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4312480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1"/>
                </a:solidFill>
              </a:rPr>
              <a:t>Sales Analysis Report (2011–2015)</a:t>
            </a:r>
            <a:br>
              <a:rPr lang="en-IN" dirty="0">
                <a:solidFill>
                  <a:schemeClr val="accent1"/>
                </a:solidFill>
              </a:rPr>
            </a:b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2816-5E56-6143-09F3-DF3835908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324" y="4922080"/>
            <a:ext cx="3569715" cy="89294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Presented By: Ayush Rajput</a:t>
            </a:r>
          </a:p>
        </p:txBody>
      </p:sp>
    </p:spTree>
    <p:extLst>
      <p:ext uri="{BB962C8B-B14F-4D97-AF65-F5344CB8AC3E}">
        <p14:creationId xmlns:p14="http://schemas.microsoft.com/office/powerpoint/2010/main" val="278589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22720B-40EF-17DF-458F-A4550D0F4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31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71D4-4122-EFBA-B7E1-D290B9285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Overall Performance (2011–2015)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A8E0-C282-F1B4-8367-62AE0E6CD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Sales</a:t>
            </a:r>
            <a:r>
              <a:rPr lang="en-US" dirty="0"/>
              <a:t>: ₹13 Million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Profit</a:t>
            </a:r>
            <a:r>
              <a:rPr lang="en-US" dirty="0"/>
              <a:t>: ₹1.47 Million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Quantity Sold</a:t>
            </a:r>
            <a:r>
              <a:rPr lang="en-US" dirty="0"/>
              <a:t>: 178K units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Discounts Given</a:t>
            </a:r>
            <a:r>
              <a:rPr lang="en-US" dirty="0"/>
              <a:t>: 4,172 instances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32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BBE1-591F-5077-E1CB-F0EF0BA0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Sales by Region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CEAD539-6BFE-9C20-C9C6-E4F23C4AF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1446" y="1935921"/>
            <a:ext cx="978024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region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top performer in terms of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and North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regions also contribute significantly.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Africa and EMEA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the lowest sales figures, indicating potential for market development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re-evaluation.</a:t>
            </a:r>
          </a:p>
        </p:txBody>
      </p:sp>
    </p:spTree>
    <p:extLst>
      <p:ext uri="{BB962C8B-B14F-4D97-AF65-F5344CB8AC3E}">
        <p14:creationId xmlns:p14="http://schemas.microsoft.com/office/powerpoint/2010/main" val="276904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BD99-FF91-4483-6398-80BAFBA3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Profit Trends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265E-C8DF-C2F6-3477-60574E65C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Profit shows </a:t>
            </a:r>
            <a:r>
              <a:rPr lang="en-US" b="1" dirty="0"/>
              <a:t>frequent fluctuations</a:t>
            </a:r>
            <a:r>
              <a:rPr lang="en-US" dirty="0"/>
              <a:t> between 2011 and 2015.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Several </a:t>
            </a:r>
            <a:r>
              <a:rPr lang="en-US" b="1" dirty="0"/>
              <a:t>spikes and dips</a:t>
            </a:r>
            <a:r>
              <a:rPr lang="en-US" dirty="0"/>
              <a:t> suggest promotions, discount strategies, or market volatility.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periods reflect </a:t>
            </a:r>
            <a:r>
              <a:rPr lang="en-US" b="1" dirty="0"/>
              <a:t>negative profits</a:t>
            </a:r>
            <a:r>
              <a:rPr lang="en-US" dirty="0"/>
              <a:t>, possibly due to high discounts or low-margin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39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5BB9-DE9C-14D3-A193-4142EDEB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Business Recommendations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85FF-AFE0-4DA4-7854-CE8A90EC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marketing in low-performing regions.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discount strategy to prevent profit loss.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 more in high-performing products and regions.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Regularly monitor sales trends to adapt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146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</TotalTime>
  <Words>156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Sales Analysis Report (2011–2015) </vt:lpstr>
      <vt:lpstr>PowerPoint Presentation</vt:lpstr>
      <vt:lpstr>Overall Performance (2011–2015)</vt:lpstr>
      <vt:lpstr>Sales by Region</vt:lpstr>
      <vt:lpstr>Profit Trends Over Time</vt:lpstr>
      <vt:lpstr>Business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 rajput</dc:creator>
  <cp:lastModifiedBy>tushar rajput</cp:lastModifiedBy>
  <cp:revision>1</cp:revision>
  <dcterms:created xsi:type="dcterms:W3CDTF">2025-04-11T07:56:41Z</dcterms:created>
  <dcterms:modified xsi:type="dcterms:W3CDTF">2025-04-11T08:07:58Z</dcterms:modified>
</cp:coreProperties>
</file>