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35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7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88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5800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349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784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46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17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6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76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80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26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30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1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14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19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EEE0-1A00-48DE-AF03-79446414051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351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C4CF-ED94-EE5A-BFDC-E7523666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4312480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accent1"/>
                </a:solidFill>
              </a:rPr>
              <a:t>Sales Analysis Report (2011–2015)</a:t>
            </a:r>
            <a:br>
              <a:rPr lang="en-IN" dirty="0">
                <a:solidFill>
                  <a:schemeClr val="accent1"/>
                </a:solidFill>
              </a:rPr>
            </a:b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D2816-5E56-6143-09F3-DF3835908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8324" y="4922080"/>
            <a:ext cx="3569715" cy="89294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Presented By: Ayush Rajput</a:t>
            </a:r>
          </a:p>
        </p:txBody>
      </p:sp>
    </p:spTree>
    <p:extLst>
      <p:ext uri="{BB962C8B-B14F-4D97-AF65-F5344CB8AC3E}">
        <p14:creationId xmlns:p14="http://schemas.microsoft.com/office/powerpoint/2010/main" val="278589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4D13C7-69CE-3072-E593-9B03E2337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3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71D4-4122-EFBA-B7E1-D290B928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Monthly Sales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A8E0-C282-F1B4-8367-62AE0E6C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Sales increase steadily over the year.</a:t>
            </a:r>
          </a:p>
          <a:p>
            <a:pPr marL="457200" lvl="1" indent="0">
              <a:buNone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August to November</a:t>
            </a:r>
            <a:r>
              <a:rPr lang="en-US" dirty="0"/>
              <a:t> shows a noticeable spike in sales.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Likely indicates strong performance in Q3–Q4.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32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BBE1-591F-5077-E1CB-F0EF0BA0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2D050"/>
                </a:solidFill>
              </a:rPr>
              <a:t>Regional Performance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EAD539-6BFE-9C20-C9C6-E4F23C4AF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1446" y="1910274"/>
            <a:ext cx="9419909" cy="235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Top Region:</a:t>
            </a:r>
            <a:r>
              <a:rPr lang="en-US" sz="1600" dirty="0"/>
              <a:t> </a:t>
            </a:r>
            <a:r>
              <a:rPr lang="en-US" sz="1600" b="1" dirty="0"/>
              <a:t>Central</a:t>
            </a:r>
            <a:r>
              <a:rPr lang="en-US" sz="1600" dirty="0"/>
              <a:t> – highest sales volume by far.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Followed by:</a:t>
            </a:r>
            <a:r>
              <a:rPr lang="en-US" sz="1600" dirty="0"/>
              <a:t> South, North, Oceania, Southeast Asia, North Asia, EMEA.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Central and South regions dominate</a:t>
            </a:r>
            <a:r>
              <a:rPr lang="en-US" sz="1600" dirty="0"/>
              <a:t> the 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04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BD99-FF91-4483-6398-80BAFBA3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92D050"/>
                </a:solidFill>
              </a:rPr>
              <a:t>Category-wise Sales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B8AC13-EA7C-FFFA-E32C-62DEE67FB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28761" y="2534680"/>
            <a:ext cx="672382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~37.5% of total sales (~5M)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Furniture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~32.5% (~4M)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Office Supplies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~30% (~4M)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Technology category leads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all three are relatively close.</a:t>
            </a:r>
          </a:p>
        </p:txBody>
      </p:sp>
    </p:spTree>
    <p:extLst>
      <p:ext uri="{BB962C8B-B14F-4D97-AF65-F5344CB8AC3E}">
        <p14:creationId xmlns:p14="http://schemas.microsoft.com/office/powerpoint/2010/main" val="1742391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</TotalTime>
  <Words>123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Sales Analysis Report (2011–2015) </vt:lpstr>
      <vt:lpstr>PowerPoint Presentation</vt:lpstr>
      <vt:lpstr>Monthly Sales trend</vt:lpstr>
      <vt:lpstr>Regional Performance</vt:lpstr>
      <vt:lpstr>Category-wise Sales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tushar rajput</dc:creator>
  <cp:lastModifiedBy>tushar rajput</cp:lastModifiedBy>
  <cp:revision>2</cp:revision>
  <dcterms:created xsi:type="dcterms:W3CDTF">2025-04-11T07:56:41Z</dcterms:created>
  <dcterms:modified xsi:type="dcterms:W3CDTF">2025-04-18T07:35:11Z</dcterms:modified>
</cp:coreProperties>
</file>