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0" r:id="rId3"/>
    <p:sldId id="257" r:id="rId4"/>
    <p:sldId id="258" r:id="rId5"/>
    <p:sldId id="261" r:id="rId6"/>
    <p:sldId id="273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31"/>
    <a:srgbClr val="06063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3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9172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1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2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D2D3E-F4AB-4282-AF11-6D2E49F68415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99C13C-126F-49CE-B655-52AC5EECE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5684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Use-case.jpg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Abhishek%20Pasi\Desktop\Project%20Final\class_dia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Abhishek%20Pasi\Desktop\Project%20Final\State-chart_Pair%20Duels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Abhishek%20Pasi\Desktop\Project%20Final\ActivityDiagram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Abhishek%20Pasi\Desktop\Project%20Final\Sequence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Abhishek%20Pasi\Desktop\Project%20Final\CRC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ImageMatch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olymorphism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bhishek%20Pasi\Desktop\Project%20Final\Main_Screen.java" TargetMode="External"/><Relationship Id="rId2" Type="http://schemas.openxmlformats.org/officeDocument/2006/relationships/hyperlink" Target="file:///C:\Users\Abhishek%20Pasi\Desktop\Project%20Final\Navigation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Abhishek%20Pasi\Desktop\Project%20Final\End_Screen.java" TargetMode="External"/><Relationship Id="rId4" Type="http://schemas.openxmlformats.org/officeDocument/2006/relationships/hyperlink" Target="file:///C:\Users\Abhishek%20Pasi\Desktop\Project%20Final\Game_Screen.jav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Pair Duels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0" y="597919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553199" y="4419600"/>
            <a:ext cx="2886075" cy="2298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      </a:t>
            </a:r>
            <a:r>
              <a:rPr lang="en-US" sz="2000" dirty="0"/>
              <a:t>Presented by: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Shreyansh Gupta (IIM2015001)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Abhishek Pasi (ICM2015002)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Ayush Agnihotri (IIM2015004)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Nidheesh Pandey (IIM2015501)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Vishal Kumar Singh (IIT2015141)</a:t>
            </a:r>
          </a:p>
        </p:txBody>
      </p:sp>
    </p:spTree>
    <p:extLst>
      <p:ext uri="{BB962C8B-B14F-4D97-AF65-F5344CB8AC3E}">
        <p14:creationId xmlns:p14="http://schemas.microsoft.com/office/powerpoint/2010/main" val="4145452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 Case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632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632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Open .jpg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658"/>
            <a:ext cx="9144000" cy="50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98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		Class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63176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7571"/>
            <a:ext cx="9144000" cy="51384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631767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Open .jpg 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		State Chart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39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800" y="624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662940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6096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Open .jpg 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		Activity Diagram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9143999" cy="487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72390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6324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Open .jpg 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8915400" cy="5867400"/>
          </a:xfrm>
        </p:spPr>
      </p:pic>
      <p:sp>
        <p:nvSpPr>
          <p:cNvPr id="3" name="TextBox 2"/>
          <p:cNvSpPr txBox="1"/>
          <p:nvPr/>
        </p:nvSpPr>
        <p:spPr>
          <a:xfrm>
            <a:off x="7543800" y="4572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392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CRC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29" y="1167095"/>
            <a:ext cx="9342857" cy="4523809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6294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0520" y="606596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Open .jpg 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Pair duels is a two player memory based tile matching game.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is implemented using JavaFX libraries and some styling using CSS.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Player can choose between various interesting themes (including Anime) and grid size (4x4 and 6x6).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chose to work on a game rather than conventional projects because a game reflects use of GUI better.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Pair Duels test player’s concentration and memorizing power which make it interesting and unique.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always a surprise element in the game which prevent it from getting monotonous as player has new set of puzzle every time he/she plays.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7938542" cy="1492132"/>
          </a:xfrm>
        </p:spPr>
        <p:txBody>
          <a:bodyPr/>
          <a:lstStyle/>
          <a:p>
            <a:r>
              <a:rPr lang="en-US" dirty="0"/>
              <a:t>J</a:t>
            </a:r>
            <a:r>
              <a:rPr lang="en-US" cap="none" spc="0" dirty="0">
                <a:ln w="0"/>
                <a:solidFill>
                  <a:srgbClr val="0505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</a:t>
            </a:r>
            <a:r>
              <a:rPr lang="en-US" dirty="0"/>
              <a:t>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JavaFX is set of graphic and media packages that help developer to add and create various graphic rich applications.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JavaFX is being considered as future alternative of Java Swing library for Standard Java GUI library.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As our project is a game so we have used </a:t>
            </a:r>
            <a:r>
              <a:rPr lang="en-US" dirty="0" err="1"/>
              <a:t>JavaFX</a:t>
            </a:r>
            <a:r>
              <a:rPr lang="en-US" dirty="0"/>
              <a:t> instead of Java Swing as working with animation  is easier in </a:t>
            </a:r>
            <a:r>
              <a:rPr lang="en-US" dirty="0" err="1"/>
              <a:t>JavaFX</a:t>
            </a:r>
            <a:r>
              <a:rPr lang="en-US" dirty="0"/>
              <a:t>. Moreover,  JavaFX is </a:t>
            </a:r>
            <a:r>
              <a:rPr lang="en-US" dirty="0" err="1"/>
              <a:t>skinnable</a:t>
            </a:r>
            <a:r>
              <a:rPr lang="en-US" dirty="0"/>
              <a:t> with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OOM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created a Tile class which is our </a:t>
            </a:r>
            <a:r>
              <a:rPr lang="en-US" dirty="0" smtClean="0"/>
              <a:t>user defined </a:t>
            </a:r>
            <a:r>
              <a:rPr lang="en-US" dirty="0"/>
              <a:t>layout. Tile class extends </a:t>
            </a:r>
            <a:r>
              <a:rPr lang="en-US" dirty="0" smtClean="0"/>
              <a:t>Stack Pane </a:t>
            </a:r>
            <a:r>
              <a:rPr lang="en-US" dirty="0"/>
              <a:t>(library class) and adds some extra features to it.</a:t>
            </a:r>
          </a:p>
          <a:p>
            <a:pPr>
              <a:buNone/>
            </a:pPr>
            <a:r>
              <a:rPr lang="en-US" dirty="0"/>
              <a:t>  All the tiles are organized so as to form a grid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Main objective is to match pair of tiles.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problem</a:t>
            </a:r>
            <a:r>
              <a:rPr lang="en-US" dirty="0"/>
              <a:t> :- Each tile object is different.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 :- Match image instance of Tile objects.</a:t>
            </a:r>
          </a:p>
          <a:p>
            <a:pPr>
              <a:buNone/>
            </a:pPr>
            <a:r>
              <a:rPr lang="en-US" dirty="0"/>
              <a:t>                   Since, one image is loaded for two tile </a:t>
            </a:r>
          </a:p>
          <a:p>
            <a:pPr>
              <a:buNone/>
            </a:pPr>
            <a:r>
              <a:rPr lang="en-US" dirty="0"/>
              <a:t>                    objects. </a:t>
            </a:r>
            <a:r>
              <a:rPr lang="en-US" dirty="0">
                <a:hlinkClick r:id="rId2" action="ppaction://hlinkfile"/>
              </a:rPr>
              <a:t>(</a:t>
            </a:r>
            <a:r>
              <a:rPr lang="en-US" dirty="0" err="1">
                <a:hlinkClick r:id="rId2" action="ppaction://hlinkfile"/>
              </a:rPr>
              <a:t>ScreenShot</a:t>
            </a:r>
            <a:r>
              <a:rPr lang="en-US" dirty="0" smtClean="0">
                <a:hlinkClick r:id="rId2" action="ppaction://hlinkfile"/>
              </a:rPr>
              <a:t>)</a:t>
            </a:r>
            <a:endParaRPr lang="en-US" dirty="0"/>
          </a:p>
          <a:p>
            <a:r>
              <a:rPr lang="en-US" dirty="0"/>
              <a:t>Used static variables for attributes common to class or when it is needed globally for more than one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OOM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Problem</a:t>
            </a:r>
            <a:r>
              <a:rPr lang="en-US" dirty="0"/>
              <a:t> :- Scene class has a attribute Parent             but </a:t>
            </a:r>
            <a:r>
              <a:rPr lang="en-US" dirty="0" err="1"/>
              <a:t>createContent</a:t>
            </a:r>
            <a:r>
              <a:rPr lang="en-US" dirty="0"/>
              <a:t> (Present in </a:t>
            </a:r>
            <a:r>
              <a:rPr lang="en-US" dirty="0" err="1"/>
              <a:t>Game_Screen</a:t>
            </a:r>
            <a:r>
              <a:rPr lang="en-US" dirty="0"/>
              <a:t> , </a:t>
            </a:r>
            <a:r>
              <a:rPr lang="en-US" dirty="0" err="1"/>
              <a:t>Main_Screen</a:t>
            </a:r>
            <a:r>
              <a:rPr lang="en-US" dirty="0"/>
              <a:t> and </a:t>
            </a:r>
            <a:r>
              <a:rPr lang="en-US" dirty="0" err="1"/>
              <a:t>End_Screen</a:t>
            </a:r>
            <a:r>
              <a:rPr lang="en-US" dirty="0"/>
              <a:t>) returns  Pane object. </a:t>
            </a:r>
            <a:r>
              <a:rPr lang="en-US" b="1" dirty="0"/>
              <a:t>How to change Scenes ?</a:t>
            </a:r>
          </a:p>
          <a:p>
            <a:endParaRPr lang="en-US" b="1" dirty="0"/>
          </a:p>
          <a:p>
            <a:r>
              <a:rPr lang="en-US" b="1" dirty="0"/>
              <a:t>Solution :- Polymorphism.</a:t>
            </a:r>
          </a:p>
          <a:p>
            <a:pPr>
              <a:buNone/>
            </a:pPr>
            <a:r>
              <a:rPr lang="en-US" dirty="0"/>
              <a:t>                    Navigation class (used to Switch Scenes) has three instance variables of type </a:t>
            </a:r>
            <a:r>
              <a:rPr lang="en-US" b="1" dirty="0"/>
              <a:t>Parent</a:t>
            </a:r>
            <a:r>
              <a:rPr lang="en-US" dirty="0"/>
              <a:t> which hold the return value of values of respective </a:t>
            </a:r>
            <a:r>
              <a:rPr lang="en-US" dirty="0" err="1"/>
              <a:t>createContent</a:t>
            </a:r>
            <a:r>
              <a:rPr lang="en-US" dirty="0"/>
              <a:t> functions. These variables  are given as argument to Scene constructors. Thus , enabling flawless switching between Scenes.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(</a:t>
            </a:r>
            <a:r>
              <a:rPr lang="en-US" dirty="0" err="1">
                <a:hlinkClick r:id="rId2" action="ppaction://hlinkfile"/>
              </a:rPr>
              <a:t>ScreenShot</a:t>
            </a:r>
            <a:r>
              <a:rPr lang="en-US" dirty="0">
                <a:hlinkClick r:id="rId2" action="ppaction://hlinkfile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2" action="ppaction://hlinksldjump"/>
              </a:rPr>
              <a:t>Use Case Diagram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3" action="ppaction://hlinksldjump"/>
              </a:rPr>
              <a:t>CRC Diagram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4" action="ppaction://hlinksldjump"/>
              </a:rPr>
              <a:t>Class Diagram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5" action="ppaction://hlinksldjump"/>
              </a:rPr>
              <a:t>State Chart Diagram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6" action="ppaction://hlinksldjump"/>
              </a:rPr>
              <a:t>Activity Diagram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7" action="ppaction://hlinksldjump"/>
              </a:rPr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 action="ppaction://hlinkfile"/>
              </a:rPr>
              <a:t>Navigation class (Stage Class)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 action="ppaction://hlinkfile"/>
              </a:rPr>
              <a:t>Main Screen (Scene Class)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4" action="ppaction://hlinkfile"/>
              </a:rPr>
              <a:t>Game Screen (Scene Class)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5" action="ppaction://hlinkfile"/>
              </a:rPr>
              <a:t>End Screen (Scene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3200"/>
            <a:ext cx="763374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2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659</TotalTime>
  <Words>476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Gill Sans MT</vt:lpstr>
      <vt:lpstr>Impact</vt:lpstr>
      <vt:lpstr>Wingdings</vt:lpstr>
      <vt:lpstr>Badge</vt:lpstr>
      <vt:lpstr>Pair Duels</vt:lpstr>
      <vt:lpstr>INTRODUCTION</vt:lpstr>
      <vt:lpstr>  MOTIVATION</vt:lpstr>
      <vt:lpstr>JavaFX</vt:lpstr>
      <vt:lpstr>Some OOM Concepts Used</vt:lpstr>
      <vt:lpstr>Some OOM Concepts Used</vt:lpstr>
      <vt:lpstr>UML Diagram </vt:lpstr>
      <vt:lpstr>Code </vt:lpstr>
      <vt:lpstr>THANK YOU</vt:lpstr>
      <vt:lpstr>PowerPoint Presentation</vt:lpstr>
      <vt:lpstr>  Class Diagram</vt:lpstr>
      <vt:lpstr>  State Chart Diagram</vt:lpstr>
      <vt:lpstr>  Activity Diagram</vt:lpstr>
      <vt:lpstr> Sequence Diagram</vt:lpstr>
      <vt:lpstr>  CRC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 Gupta</dc:creator>
  <cp:lastModifiedBy>Abhishek Pasi</cp:lastModifiedBy>
  <cp:revision>37</cp:revision>
  <dcterms:created xsi:type="dcterms:W3CDTF">2016-11-26T13:32:27Z</dcterms:created>
  <dcterms:modified xsi:type="dcterms:W3CDTF">2016-11-28T05:35:53Z</dcterms:modified>
</cp:coreProperties>
</file>