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ushAgrawal-code/cyberprojectIBM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400" y="1782746"/>
            <a:ext cx="11120284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Secure Data Hiding in Image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3401" y="4586365"/>
            <a:ext cx="11236818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Ayush Agrawal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Ayush Agrawal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Institute of Technology and Management Gwalior (AIML,CSE)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US" dirty="0"/>
              <a:t>his project demonstrates a simple yet effective method of secure data hiding .</a:t>
            </a:r>
          </a:p>
          <a:p>
            <a:r>
              <a:rPr lang="en-US" dirty="0"/>
              <a:t>Using steganography ensures the message remains undetected .</a:t>
            </a:r>
          </a:p>
          <a:p>
            <a:r>
              <a:rPr lang="en-US" dirty="0"/>
              <a:t>Helps in enhancing data security without drawing suspicion.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https://github.com/AyushAgrawal-code/cyberprojectIBM.git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Improve encoding efficiency using advanced steganographic techniques .</a:t>
            </a:r>
          </a:p>
          <a:p>
            <a:pPr marL="305435" indent="-305435"/>
            <a:r>
              <a:rPr lang="en-US" dirty="0"/>
              <a:t>Implement AES encryption before hiding data .</a:t>
            </a:r>
          </a:p>
          <a:p>
            <a:pPr marL="305435" indent="-305435"/>
            <a:r>
              <a:rPr lang="en-US" dirty="0"/>
              <a:t>Create a GUI-based user-friendly application for non-technical users.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7243A32-D415-01E3-3D78-87CA9A283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13" y="28021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security is a growing concern in the digital 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may be noticeable and blocked.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hides data within images, making it less detectable.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encrypts messages inside images to enhance confidentiality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Programming Language:</a:t>
            </a:r>
            <a:r>
              <a:rPr lang="en-US" dirty="0"/>
              <a:t>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Libraries Used:</a:t>
            </a:r>
            <a:r>
              <a:rPr lang="en-US" dirty="0"/>
              <a:t> OpenCV, </a:t>
            </a:r>
            <a:r>
              <a:rPr lang="en-US" dirty="0" err="1"/>
              <a:t>os</a:t>
            </a:r>
            <a:r>
              <a:rPr lang="en-US" dirty="0"/>
              <a:t>, 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Concept:</a:t>
            </a:r>
            <a:r>
              <a:rPr lang="en-US" dirty="0"/>
              <a:t> Image-based Steganography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F0F0F"/>
                </a:solidFill>
              </a:rPr>
              <a:t>Encrypts message inside images. </a:t>
            </a:r>
          </a:p>
          <a:p>
            <a:r>
              <a:rPr lang="en-US" sz="1800" b="1" dirty="0">
                <a:solidFill>
                  <a:srgbClr val="0F0F0F"/>
                </a:solidFill>
              </a:rPr>
              <a:t>Uses color channels to store secret data. </a:t>
            </a:r>
          </a:p>
          <a:p>
            <a:r>
              <a:rPr lang="en-US" sz="1800" b="1" dirty="0">
                <a:solidFill>
                  <a:srgbClr val="0F0F0F"/>
                </a:solidFill>
              </a:rPr>
              <a:t>Password protected decryption .</a:t>
            </a:r>
          </a:p>
          <a:p>
            <a:r>
              <a:rPr lang="en-US" sz="1800" b="1" dirty="0">
                <a:solidFill>
                  <a:srgbClr val="0F0F0F"/>
                </a:solidFill>
              </a:rPr>
              <a:t>Minimal file size changes after encryption. 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Journalists &amp; Whistleblowers – Secure communication.</a:t>
            </a:r>
          </a:p>
          <a:p>
            <a:r>
              <a:rPr lang="en-IN" dirty="0"/>
              <a:t>Government &amp; Defence Agencies – Confidential data exchange.</a:t>
            </a:r>
          </a:p>
          <a:p>
            <a:r>
              <a:rPr lang="en-IN" dirty="0"/>
              <a:t>Cybersecurity Enthusiasts – Learning steganography techniques.</a:t>
            </a:r>
          </a:p>
          <a:p>
            <a:r>
              <a:rPr lang="en-IN" dirty="0"/>
              <a:t>General Users – Hiding personal information securely.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5524B1-86B1-02B1-EC57-63A80FCD9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707" y="1058033"/>
            <a:ext cx="6044198" cy="5535271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84ED6-29E6-841F-D968-905B9724B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F732-7C6E-2487-D54F-178476CA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CFCDCB3-2785-F72D-0FEE-662B5FB14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780" y="1301750"/>
            <a:ext cx="6015788" cy="538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90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566BA-4E49-E812-1746-713C17AA7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DEDA-D8F8-301E-A15B-2ADA283F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A171C-E8EA-C92B-780A-D4CCEECBE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64119-E94E-B12E-0748-E9CAC199D4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687" b="24433"/>
          <a:stretch/>
        </p:blipFill>
        <p:spPr>
          <a:xfrm>
            <a:off x="6941312" y="2209738"/>
            <a:ext cx="4288162" cy="2857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A5BEDC-326D-F6E9-D255-ECF20C59AE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0845"/>
          <a:stretch/>
        </p:blipFill>
        <p:spPr>
          <a:xfrm>
            <a:off x="962526" y="2209738"/>
            <a:ext cx="4499382" cy="2857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239DF9-25A5-139D-6304-0013B15AD936}"/>
              </a:ext>
            </a:extLst>
          </p:cNvPr>
          <p:cNvSpPr txBox="1"/>
          <p:nvPr/>
        </p:nvSpPr>
        <p:spPr>
          <a:xfrm>
            <a:off x="1756182" y="1620953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correct passcode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84C069-1E8D-3785-3E2B-C1076AF178C6}"/>
              </a:ext>
            </a:extLst>
          </p:cNvPr>
          <p:cNvSpPr txBox="1"/>
          <p:nvPr/>
        </p:nvSpPr>
        <p:spPr>
          <a:xfrm>
            <a:off x="7114098" y="1620043"/>
            <a:ext cx="449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incorrect passcode not allowed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4703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51</TotalTime>
  <Words>257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 P</cp:lastModifiedBy>
  <cp:revision>26</cp:revision>
  <dcterms:created xsi:type="dcterms:W3CDTF">2021-05-26T16:50:10Z</dcterms:created>
  <dcterms:modified xsi:type="dcterms:W3CDTF">2025-02-26T16:13:03Z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