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16"/>
  </p:notesMasterIdLst>
  <p:sldIdLst>
    <p:sldId id="263" r:id="rId3"/>
    <p:sldId id="303" r:id="rId4"/>
    <p:sldId id="302" r:id="rId5"/>
    <p:sldId id="301" r:id="rId6"/>
    <p:sldId id="258" r:id="rId7"/>
    <p:sldId id="259" r:id="rId8"/>
    <p:sldId id="304" r:id="rId9"/>
    <p:sldId id="305" r:id="rId10"/>
    <p:sldId id="306" r:id="rId11"/>
    <p:sldId id="260" r:id="rId12"/>
    <p:sldId id="261" r:id="rId13"/>
    <p:sldId id="307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4218-866F-44ED-A93E-8910AD7DAEB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E5AF-E47B-42A7-8B30-91750D23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9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9E5AF-E47B-42A7-8B30-91750D235EC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1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E729F0-2921-43F6-9A7E-5D295AF9CEAF}"/>
              </a:ext>
            </a:extLst>
          </p:cNvPr>
          <p:cNvSpPr/>
          <p:nvPr/>
        </p:nvSpPr>
        <p:spPr>
          <a:xfrm>
            <a:off x="624254" y="1690690"/>
            <a:ext cx="8087459" cy="5873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164773"/>
            <a:ext cx="8083269" cy="525919"/>
          </a:xfrm>
          <a:prstGeom prst="rect">
            <a:avLst/>
          </a:prstGeom>
        </p:spPr>
        <p:txBody>
          <a:bodyPr/>
          <a:lstStyle>
            <a:lvl1pPr algn="ctr">
              <a:defRPr sz="2100"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47852"/>
            <a:ext cx="8083269" cy="435133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" pitchFamily="2" charset="0"/>
              </a:defRPr>
            </a:lvl1pPr>
            <a:lvl2pPr algn="l">
              <a:defRPr>
                <a:solidFill>
                  <a:schemeClr val="bg1"/>
                </a:solidFill>
                <a:latin typeface="Times" pitchFamily="2" charset="0"/>
              </a:defRPr>
            </a:lvl2pPr>
            <a:lvl3pPr algn="l">
              <a:defRPr>
                <a:solidFill>
                  <a:schemeClr val="bg1"/>
                </a:solidFill>
                <a:latin typeface="Times" pitchFamily="2" charset="0"/>
              </a:defRPr>
            </a:lvl3pPr>
            <a:lvl4pPr algn="l">
              <a:defRPr>
                <a:solidFill>
                  <a:schemeClr val="bg1"/>
                </a:solidFill>
                <a:latin typeface="Times" pitchFamily="2" charset="0"/>
              </a:defRPr>
            </a:lvl4pPr>
            <a:lvl5pPr algn="l">
              <a:defRPr>
                <a:solidFill>
                  <a:schemeClr val="bg1"/>
                </a:solidFill>
                <a:latin typeface="Times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E6FFAA-571A-4E10-AD2D-1E9BCD32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F69E47-B53D-4D36-AC29-6192C8721048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64440-30D2-40F2-A5C8-B8A0DCA6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C92FA7-4D87-4AAD-BBAD-2CEB65EF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9927C-06F0-C249-BAC4-26FD4DB93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4F61281-5767-470F-A496-CE3945BED60F}"/>
              </a:ext>
            </a:extLst>
          </p:cNvPr>
          <p:cNvSpPr/>
          <p:nvPr/>
        </p:nvSpPr>
        <p:spPr>
          <a:xfrm>
            <a:off x="623873" y="1690692"/>
            <a:ext cx="8088048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144FE84-003D-489D-B580-5DA0DED6A258}"/>
              </a:ext>
            </a:extLst>
          </p:cNvPr>
          <p:cNvSpPr/>
          <p:nvPr userDrawn="1"/>
        </p:nvSpPr>
        <p:spPr>
          <a:xfrm>
            <a:off x="623873" y="1690692"/>
            <a:ext cx="8088048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9891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E1BEF09-F54F-486B-B0FA-247E3506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9DEC7E-10ED-4443-A721-9004F5968671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F6FD9F-BA0A-4F1F-8CCB-0DABCEA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166891-7FA7-40CB-8D88-1FAF61D5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26B89-9C00-4715-8C74-642C9B68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E729F0-2921-43F6-9A7E-5D295AF9CEAF}"/>
              </a:ext>
            </a:extLst>
          </p:cNvPr>
          <p:cNvSpPr/>
          <p:nvPr/>
        </p:nvSpPr>
        <p:spPr>
          <a:xfrm>
            <a:off x="624254" y="1690689"/>
            <a:ext cx="8087458" cy="5873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6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164772"/>
            <a:ext cx="8083269" cy="525919"/>
          </a:xfrm>
          <a:prstGeom prst="rect">
            <a:avLst/>
          </a:prstGeom>
        </p:spPr>
        <p:txBody>
          <a:bodyPr/>
          <a:lstStyle>
            <a:lvl1pPr algn="ctr">
              <a:defRPr sz="2585"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47852"/>
            <a:ext cx="8083269" cy="435133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" pitchFamily="2" charset="0"/>
              </a:defRPr>
            </a:lvl1pPr>
            <a:lvl2pPr algn="l">
              <a:defRPr>
                <a:solidFill>
                  <a:schemeClr val="bg1"/>
                </a:solidFill>
                <a:latin typeface="Times" pitchFamily="2" charset="0"/>
              </a:defRPr>
            </a:lvl2pPr>
            <a:lvl3pPr algn="l">
              <a:defRPr>
                <a:solidFill>
                  <a:schemeClr val="bg1"/>
                </a:solidFill>
                <a:latin typeface="Times" pitchFamily="2" charset="0"/>
              </a:defRPr>
            </a:lvl3pPr>
            <a:lvl4pPr algn="l">
              <a:defRPr>
                <a:solidFill>
                  <a:schemeClr val="bg1"/>
                </a:solidFill>
                <a:latin typeface="Times" pitchFamily="2" charset="0"/>
              </a:defRPr>
            </a:lvl4pPr>
            <a:lvl5pPr algn="l">
              <a:defRPr>
                <a:solidFill>
                  <a:schemeClr val="bg1"/>
                </a:solidFill>
                <a:latin typeface="Times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E6FFAA-571A-4E10-AD2D-1E9BCD32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F69E47-B53D-4D36-AC29-6192C8721048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64440-30D2-40F2-A5C8-B8A0DCA6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C92FA7-4D87-4AAD-BBAD-2CEB65EF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9927C-06F0-C249-BAC4-26FD4DB93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4F61281-5767-470F-A496-CE3945BED60F}"/>
              </a:ext>
            </a:extLst>
          </p:cNvPr>
          <p:cNvSpPr/>
          <p:nvPr/>
        </p:nvSpPr>
        <p:spPr>
          <a:xfrm>
            <a:off x="623873" y="1690691"/>
            <a:ext cx="8088048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144FE84-003D-489D-B580-5DA0DED6A258}"/>
              </a:ext>
            </a:extLst>
          </p:cNvPr>
          <p:cNvSpPr/>
          <p:nvPr userDrawn="1"/>
        </p:nvSpPr>
        <p:spPr>
          <a:xfrm>
            <a:off x="623873" y="1690691"/>
            <a:ext cx="8088048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201128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E1BEF09-F54F-486B-B0FA-247E3506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9DEC7E-10ED-4443-A721-9004F5968671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F6FD9F-BA0A-4F1F-8CCB-0DABCEA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166891-7FA7-40CB-8D88-1FAF61D5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26B89-9C00-4715-8C74-642C9B68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7622-13AB-40D3-8148-2674FCA9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FC4B1D1-C184-4CBA-AF85-8E48BBAD50C6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05E4-7485-45E1-8447-143086BC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46DB-8CD2-4FF1-98B1-C11E261F9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069927C-06F0-C249-BAC4-26FD4DB93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49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7622-13AB-40D3-8148-2674FCA9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FC4B1D1-C184-4CBA-AF85-8E48BBAD50C6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05E4-7485-45E1-8447-143086BC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46DB-8CD2-4FF1-98B1-C11E261F9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8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069927C-06F0-C249-BAC4-26FD4DB93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/>
        </a:defRPr>
      </a:lvl5pPr>
      <a:lvl6pPr marL="42204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/>
        </a:defRPr>
      </a:lvl6pPr>
      <a:lvl7pPr marL="8440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/>
        </a:defRPr>
      </a:lvl7pPr>
      <a:lvl8pPr marL="12661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/>
        </a:defRPr>
      </a:lvl8pPr>
      <a:lvl9pPr marL="168816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/>
        </a:defRPr>
      </a:lvl9pPr>
    </p:titleStyle>
    <p:bodyStyle>
      <a:lvl1pPr marL="211021" indent="-211021" algn="l" rtl="0" eaLnBrk="1" fontAlgn="base" hangingPunct="1">
        <a:lnSpc>
          <a:spcPct val="90000"/>
        </a:lnSpc>
        <a:spcBef>
          <a:spcPts val="923"/>
        </a:spcBef>
        <a:spcAft>
          <a:spcPct val="0"/>
        </a:spcAft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rtl="0" eaLnBrk="1" fontAlgn="base" hangingPunct="1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eaLnBrk="1" fontAlgn="base" hangingPunct="1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eaLnBrk="1" fontAlgn="base" hangingPunct="1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eaLnBrk="1" fontAlgn="base" hangingPunct="1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CE7EE-ED2C-AB5B-A78C-B54716CFCA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3208" y="1086226"/>
            <a:ext cx="2397583" cy="12335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"/>
                  <a:lumOff val="94000"/>
                  <a:alpha val="9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ADF132-0AEF-2A4E-FCC4-968EAB51C542}"/>
              </a:ext>
            </a:extLst>
          </p:cNvPr>
          <p:cNvSpPr txBox="1"/>
          <p:nvPr/>
        </p:nvSpPr>
        <p:spPr>
          <a:xfrm>
            <a:off x="1141536" y="5056193"/>
            <a:ext cx="2712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Ms. Rashmi Pandey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FC5BC-B0F9-2992-09B9-248089C9FFC8}"/>
              </a:ext>
            </a:extLst>
          </p:cNvPr>
          <p:cNvSpPr txBox="1"/>
          <p:nvPr/>
        </p:nvSpPr>
        <p:spPr>
          <a:xfrm>
            <a:off x="6048227" y="5056193"/>
            <a:ext cx="2235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Ayush Agrawal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0905AL231019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AIML 3</a:t>
            </a:r>
            <a:r>
              <a:rPr lang="en-US" sz="16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01319-5F2C-F4C8-6288-BF863D9CF697}"/>
              </a:ext>
            </a:extLst>
          </p:cNvPr>
          <p:cNvSpPr txBox="1"/>
          <p:nvPr/>
        </p:nvSpPr>
        <p:spPr>
          <a:xfrm>
            <a:off x="1647754" y="2086073"/>
            <a:ext cx="58484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 defTabSz="685800"/>
            <a:r>
              <a:rPr lang="en-IN" sz="2400" dirty="0">
                <a:solidFill>
                  <a:prstClr val="black"/>
                </a:solidFill>
                <a:latin typeface="Söhne"/>
              </a:rPr>
              <a:t>Object oriented programming and methodology</a:t>
            </a:r>
          </a:p>
          <a:p>
            <a:pPr algn="ctr" defTabSz="685800"/>
            <a:r>
              <a:rPr lang="en-IN" sz="2400" dirty="0">
                <a:solidFill>
                  <a:prstClr val="black"/>
                </a:solidFill>
                <a:latin typeface="Söhne"/>
              </a:rPr>
              <a:t>AL-305</a:t>
            </a:r>
          </a:p>
          <a:p>
            <a:pPr algn="ctr" defTabSz="685800"/>
            <a:r>
              <a:rPr lang="en-IN" sz="2400" dirty="0">
                <a:solidFill>
                  <a:prstClr val="black"/>
                </a:solidFill>
                <a:latin typeface="Söhne"/>
              </a:rPr>
              <a:t>PRESENTATION ON:</a:t>
            </a:r>
          </a:p>
          <a:p>
            <a:pPr algn="ctr" defTabSz="685800"/>
            <a:r>
              <a:rPr lang="en-US" sz="2400" dirty="0">
                <a:solidFill>
                  <a:prstClr val="black"/>
                </a:solidFill>
                <a:latin typeface="Söhne"/>
              </a:rPr>
              <a:t>Dice Roller</a:t>
            </a:r>
            <a:endParaRPr lang="en-IN" sz="2400" dirty="0">
              <a:solidFill>
                <a:prstClr val="black"/>
              </a:solidFill>
              <a:latin typeface="Söhne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8ACE-DD2C-231C-7BA5-1C6D1348C716}"/>
              </a:ext>
            </a:extLst>
          </p:cNvPr>
          <p:cNvSpPr txBox="1"/>
          <p:nvPr/>
        </p:nvSpPr>
        <p:spPr>
          <a:xfrm>
            <a:off x="1141536" y="4610874"/>
            <a:ext cx="2020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Submitted</a:t>
            </a:r>
            <a:r>
              <a:rPr lang="en-IN" sz="195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To:</a:t>
            </a:r>
            <a:endParaRPr lang="en-IN" sz="19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99E03-1560-CAAB-1A55-5530D5005649}"/>
              </a:ext>
            </a:extLst>
          </p:cNvPr>
          <p:cNvSpPr txBox="1"/>
          <p:nvPr/>
        </p:nvSpPr>
        <p:spPr>
          <a:xfrm>
            <a:off x="6048227" y="4610873"/>
            <a:ext cx="195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Submitted By:</a:t>
            </a:r>
            <a:endParaRPr lang="en-IN" sz="2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Uses of a Dice 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sz="2400" dirty="0"/>
              <a:t> Gaming: Board games, RPGs, and online multiplayer games</a:t>
            </a:r>
          </a:p>
          <a:p>
            <a:r>
              <a:rPr sz="2400" dirty="0"/>
              <a:t>- Education: Teaching probability and randomness</a:t>
            </a:r>
          </a:p>
          <a:p>
            <a:r>
              <a:rPr sz="2400" dirty="0"/>
              <a:t>- Simulations: Modeling random events in business and science</a:t>
            </a:r>
          </a:p>
          <a:p>
            <a:r>
              <a:rPr sz="2400" dirty="0"/>
              <a:t>- Programming Practice: Learning coding with simple projects</a:t>
            </a:r>
          </a:p>
          <a:p>
            <a:r>
              <a:rPr sz="2400" dirty="0"/>
              <a:t>- Decision Making: Fun, random choices</a:t>
            </a:r>
          </a:p>
          <a:p>
            <a:r>
              <a:rPr sz="2400" dirty="0"/>
              <a:t>- Convenience: Portable and always accessible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sz="2400" dirty="0"/>
              <a:t>1. HTML: Provides the structure and layout of the dice roller interface.</a:t>
            </a:r>
          </a:p>
          <a:p>
            <a:r>
              <a:rPr sz="2400" dirty="0"/>
              <a:t>2. CSS: Styles the interface to make it visually appealing and user-friendly.</a:t>
            </a:r>
          </a:p>
          <a:p>
            <a:r>
              <a:rPr sz="2400" dirty="0"/>
              <a:t>3. </a:t>
            </a:r>
            <a:r>
              <a:rPr lang="en-IN" sz="2400" dirty="0"/>
              <a:t>J</a:t>
            </a:r>
            <a:r>
              <a:rPr sz="2400" dirty="0" err="1"/>
              <a:t>avaScript</a:t>
            </a:r>
            <a:r>
              <a:rPr sz="2400" dirty="0"/>
              <a:t>: Powers the functionality, such as rolling dice, generating random numbers, and displaying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E626-0D64-AA8C-55F6-FA7056E1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DFFE-E458-F5A2-F915-9293A61C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187576"/>
            <a:ext cx="8083269" cy="4351338"/>
          </a:xfrm>
        </p:spPr>
        <p:txBody>
          <a:bodyPr/>
          <a:lstStyle/>
          <a:p>
            <a:r>
              <a:rPr lang="en-US" dirty="0"/>
              <a:t>Open ai </a:t>
            </a:r>
          </a:p>
          <a:p>
            <a:r>
              <a:rPr lang="en-US" dirty="0"/>
              <a:t>Code with harry </a:t>
            </a:r>
          </a:p>
          <a:p>
            <a:r>
              <a:rPr lang="en-US" dirty="0"/>
              <a:t>Greek for Greeks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59D71-6399-B28D-E4F1-E8A40EE9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927C-06F0-C249-BAC4-26FD4DB93C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966685"/>
            <a:ext cx="5112568" cy="3296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654D-3649-B0BF-89BD-67851FAA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FB57-0A2C-4104-5967-DEF35893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196237"/>
            <a:ext cx="8083269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Flow of Project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54C7D-96FF-98BF-66E6-7003E9AA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927C-06F0-C249-BAC4-26FD4DB93C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E25C-63F1-E1A4-32FF-98380755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a Dice Roller?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37B7-1473-C1C9-97BD-B8A2DDE0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1069927C-06F0-C249-BAC4-26FD4DB93CBD}" type="slidenum">
              <a:rPr lang="en-US">
                <a:cs typeface="Arial" panose="020B0604020202020204" pitchFamily="34" charset="0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F9C187-3DE6-584E-5B0C-7E5DD9412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8029" y="3498295"/>
            <a:ext cx="941347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Title: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 Introduction to Continuous Probability Distributions</a:t>
            </a:r>
          </a:p>
          <a:p>
            <a:pPr marL="0" indent="0" defTabSz="68580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Content:</a:t>
            </a: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68580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Definition: Continuous probability distributions describe the likelihood of all possible outcomes within a continuous range.</a:t>
            </a:r>
          </a:p>
          <a:p>
            <a:pPr marL="0" indent="0" defTabSz="685800" eaLnBrk="0" hangingPunc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Examples include the normal distribution, exponential distribution, and uniform distribution.</a:t>
            </a:r>
          </a:p>
          <a:p>
            <a:pPr marL="0" indent="0" defTabSz="68580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E23874-1C0E-767B-EF3E-70652116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Here’s the updated text for your first slide: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969316-FF32-D07C-879E-268E3F46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7DBD8D-0937-7626-845F-FB5C734B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93" y="2022677"/>
            <a:ext cx="7502013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 Dice Roller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 digital tool that simulates the rolling of dice.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 is widely used in: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Games</a:t>
            </a:r>
            <a:r>
              <a:rPr lang="en-US" sz="2400" dirty="0">
                <a:solidFill>
                  <a:schemeClr val="bg1"/>
                </a:solidFill>
              </a:rPr>
              <a:t>: Enhances gameplay in board games, role-playing games, and online games.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Education</a:t>
            </a:r>
            <a:r>
              <a:rPr lang="en-US" sz="2400" dirty="0">
                <a:solidFill>
                  <a:schemeClr val="bg1"/>
                </a:solidFill>
              </a:rPr>
              <a:t>: Teaches concepts like probability, randomness, and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Simulations</a:t>
            </a:r>
            <a:r>
              <a:rPr lang="en-US" sz="2400" dirty="0">
                <a:solidFill>
                  <a:schemeClr val="bg1"/>
                </a:solidFill>
              </a:rPr>
              <a:t>: Models random events for training and research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D582-ECC3-B7E7-B22D-87874E38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85" dirty="0">
                <a:latin typeface="+mn-lt"/>
              </a:rPr>
              <a:t>Abstract of the project</a:t>
            </a:r>
            <a:br>
              <a:rPr lang="en-US" sz="2585" dirty="0">
                <a:latin typeface="+mn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129D-EB39-603D-FA51-0301205F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159364"/>
            <a:ext cx="8083269" cy="4016620"/>
          </a:xfrm>
        </p:spPr>
        <p:txBody>
          <a:bodyPr/>
          <a:lstStyle/>
          <a:p>
            <a:pPr marL="0" indent="0">
              <a:buNone/>
            </a:pPr>
            <a:r>
              <a:rPr lang="en-US" sz="1662" dirty="0"/>
              <a:t>Dice are used in many games, and often in fairly complex ways that make it difficult to unambiguously describe the dice-roll mechanism in plain language.</a:t>
            </a:r>
          </a:p>
          <a:p>
            <a:pPr marL="0" indent="0">
              <a:buNone/>
            </a:pPr>
            <a:r>
              <a:rPr lang="en-US" sz="1662" dirty="0"/>
              <a:t> Many role-playing games, such as Dungeons &amp; Dragons, use a </a:t>
            </a:r>
            <a:r>
              <a:rPr lang="en-US" sz="1662" dirty="0" err="1"/>
              <a:t>formalised</a:t>
            </a:r>
            <a:r>
              <a:rPr lang="en-US" sz="1662" dirty="0"/>
              <a:t> notation for some instances of dice-rolls. This notation, once explained, make dice-roll descriptions concise and unambiguous. Furthermore, the notation has been used in automated tools for pseudo-random dice-rolling .</a:t>
            </a:r>
          </a:p>
          <a:p>
            <a:pPr marL="0" indent="0">
              <a:buNone/>
            </a:pPr>
            <a:r>
              <a:rPr lang="en-US" sz="1662" dirty="0"/>
              <a:t>This notation is, however, fairly limited in the types of dice-rolls it can describe, so most games still use natural language to describe rolls. Even Dungeons &amp; Dragons use formal notation only for some of the dice-roll methods used in the game.</a:t>
            </a:r>
          </a:p>
          <a:p>
            <a:pPr marL="0" indent="0">
              <a:buNone/>
            </a:pPr>
            <a:r>
              <a:rPr lang="en-US" sz="1662" dirty="0"/>
              <a:t> Hence, a more complete notation is in this paper proposed, and a tool for pseudo-random rolls and (nearly) exact probability calculations is described. The notation is called “Troll”, combining the initial of the Danish word for dice(“</a:t>
            </a:r>
            <a:r>
              <a:rPr lang="en-US" sz="1662" dirty="0" err="1"/>
              <a:t>terninger</a:t>
            </a:r>
            <a:r>
              <a:rPr lang="en-US" sz="1662" dirty="0"/>
              <a:t>”) with the English word “roll”. In this report we will tell the roles and members.</a:t>
            </a:r>
            <a:endParaRPr lang="en-IN" sz="1662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E1C51-5ADC-A1A0-D84D-BC653C20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927C-06F0-C249-BAC4-26FD4DB93C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Features of a Dice 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sz="2400" dirty="0"/>
              <a:t>- Simulates different types of dice (D6, D20, etc.)</a:t>
            </a:r>
          </a:p>
          <a:p>
            <a:r>
              <a:rPr sz="2400" dirty="0"/>
              <a:t>- Allows multiple rolls at once</a:t>
            </a:r>
          </a:p>
          <a:p>
            <a:r>
              <a:rPr sz="2400" dirty="0"/>
              <a:t>- Displays results instantly</a:t>
            </a:r>
          </a:p>
          <a:p>
            <a:r>
              <a:rPr sz="2400" dirty="0"/>
              <a:t>- Simple and user-friendly interface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sz="2400" dirty="0"/>
              <a:t>1. Select the type and number of dice.</a:t>
            </a:r>
          </a:p>
          <a:p>
            <a:r>
              <a:rPr sz="2400" dirty="0"/>
              <a:t>2. Click the 'Roll' button.</a:t>
            </a:r>
          </a:p>
          <a:p>
            <a:r>
              <a:rPr sz="2400" dirty="0"/>
              <a:t>3. View the rolled numbers and total score.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B9996-A6E2-F61E-52C5-7213D010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B89-9C00-4715-8C74-642C9B68128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91EF4-4665-0364-AC37-90765494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13" y="2057301"/>
            <a:ext cx="5060373" cy="3470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CAF1A-C49B-E48A-EB7E-9F46EF88DC15}"/>
              </a:ext>
            </a:extLst>
          </p:cNvPr>
          <p:cNvSpPr txBox="1"/>
          <p:nvPr/>
        </p:nvSpPr>
        <p:spPr>
          <a:xfrm>
            <a:off x="2836717" y="1057640"/>
            <a:ext cx="347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is the landing page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9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8DBB53-77CE-92B6-0BFF-29F4C652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B89-9C00-4715-8C74-642C9B68128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1ED41-679A-C66E-62F3-ACD99752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69" y="1941381"/>
            <a:ext cx="3968861" cy="3711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62D4F-82A3-FA1F-B95E-6720983FB74E}"/>
              </a:ext>
            </a:extLst>
          </p:cNvPr>
          <p:cNvSpPr txBox="1"/>
          <p:nvPr/>
        </p:nvSpPr>
        <p:spPr>
          <a:xfrm>
            <a:off x="2015951" y="1205345"/>
            <a:ext cx="511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the no of dices and click roll dice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3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BCBE0-5E9E-7180-A1AE-BCD3A04C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B89-9C00-4715-8C74-642C9B68128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1A053-90D9-3777-4EF6-9C1BCBDE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18" y="2267531"/>
            <a:ext cx="5527964" cy="4088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2009C5-3EFC-675B-EC47-C3315F0B719A}"/>
              </a:ext>
            </a:extLst>
          </p:cNvPr>
          <p:cNvSpPr txBox="1"/>
          <p:nvPr/>
        </p:nvSpPr>
        <p:spPr>
          <a:xfrm>
            <a:off x="2285999" y="1132609"/>
            <a:ext cx="562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is the output of the dices rolled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18977"/>
      </p:ext>
    </p:extLst>
  </p:cSld>
  <p:clrMapOvr>
    <a:masterClrMapping/>
  </p:clrMapOvr>
</p:sld>
</file>

<file path=ppt/theme/theme1.xml><?xml version="1.0" encoding="utf-8"?>
<a:theme xmlns:a="http://schemas.openxmlformats.org/drawingml/2006/main" name="BEC Practice-1 - Cop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EC Practice-1 - Cop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565</Words>
  <Application>Microsoft Office PowerPoint</Application>
  <PresentationFormat>On-screen Show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Söhne</vt:lpstr>
      <vt:lpstr>Times</vt:lpstr>
      <vt:lpstr>Times New Roman</vt:lpstr>
      <vt:lpstr>BEC Practice-1 - Copy</vt:lpstr>
      <vt:lpstr>1_BEC Practice-1 - Copy</vt:lpstr>
      <vt:lpstr>PowerPoint Presentation</vt:lpstr>
      <vt:lpstr>Index</vt:lpstr>
      <vt:lpstr>What is a Dice Roller?</vt:lpstr>
      <vt:lpstr>Abstract of the project </vt:lpstr>
      <vt:lpstr>Features of a Dice Roller</vt:lpstr>
      <vt:lpstr>How Does It Work?</vt:lpstr>
      <vt:lpstr>PowerPoint Presentation</vt:lpstr>
      <vt:lpstr>PowerPoint Presentation</vt:lpstr>
      <vt:lpstr>PowerPoint Presentation</vt:lpstr>
      <vt:lpstr>Uses of a Dice Roller</vt:lpstr>
      <vt:lpstr>Technologies Used</vt:lpstr>
      <vt:lpstr>References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H P</cp:lastModifiedBy>
  <cp:revision>3</cp:revision>
  <dcterms:created xsi:type="dcterms:W3CDTF">2013-01-27T09:14:16Z</dcterms:created>
  <dcterms:modified xsi:type="dcterms:W3CDTF">2024-12-11T03:53:04Z</dcterms:modified>
  <cp:category/>
</cp:coreProperties>
</file>