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59" r:id="rId2"/>
    <p:sldId id="260" r:id="rId3"/>
    <p:sldId id="306" r:id="rId4"/>
    <p:sldId id="324" r:id="rId5"/>
    <p:sldId id="328" r:id="rId6"/>
    <p:sldId id="383" r:id="rId7"/>
    <p:sldId id="384" r:id="rId8"/>
    <p:sldId id="387" r:id="rId9"/>
    <p:sldId id="388" r:id="rId10"/>
    <p:sldId id="386" r:id="rId11"/>
    <p:sldId id="389" r:id="rId12"/>
    <p:sldId id="381" r:id="rId13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291"/>
  </p:normalViewPr>
  <p:slideViewPr>
    <p:cSldViewPr snapToGrid="0" snapToObjects="1">
      <p:cViewPr varScale="1">
        <p:scale>
          <a:sx n="78" d="100"/>
          <a:sy n="78" d="100"/>
        </p:scale>
        <p:origin x="1406" y="7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0F0B88-50F9-47D7-B398-0B1D2ADE894F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7E5D7-9923-43F2-942C-0629E940A01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98307-550C-483A-A8FA-A23B22FE77C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98307-550C-483A-A8FA-A23B22FE77C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435204-C1BF-216A-54FF-FAB25FE11F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CACA6E-C84E-8486-173B-A78F1E212A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58B5AD-F3A4-1DCE-A302-C4E11F0A16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C28A74-6302-7C5D-39E1-90FB2B403F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98307-550C-483A-A8FA-A23B22FE77C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17873-4D40-E184-055C-9961E081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885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1038" y="1164771"/>
            <a:ext cx="8756875" cy="525919"/>
          </a:xfrm>
          <a:prstGeom prst="rect">
            <a:avLst/>
          </a:prstGeom>
        </p:spPr>
        <p:txBody>
          <a:bodyPr/>
          <a:lstStyle>
            <a:lvl1pPr algn="ctr">
              <a:defRPr sz="2800" b="1">
                <a:solidFill>
                  <a:schemeClr val="bg1"/>
                </a:solidFill>
                <a:latin typeface="Times" pitchFamily="2" charset="0"/>
              </a:defRPr>
            </a:lvl1pPr>
          </a:lstStyle>
          <a:p>
            <a:r>
              <a:rPr lang="en-US" dirty="0"/>
              <a:t>Group of Institutions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847852"/>
            <a:ext cx="8756875" cy="435133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Times" pitchFamily="2" charset="0"/>
              </a:defRPr>
            </a:lvl1pPr>
            <a:lvl2pPr algn="l">
              <a:defRPr>
                <a:solidFill>
                  <a:schemeClr val="bg1"/>
                </a:solidFill>
                <a:latin typeface="Times" pitchFamily="2" charset="0"/>
              </a:defRPr>
            </a:lvl2pPr>
            <a:lvl3pPr algn="l">
              <a:defRPr>
                <a:solidFill>
                  <a:schemeClr val="bg1"/>
                </a:solidFill>
                <a:latin typeface="Times" pitchFamily="2" charset="0"/>
              </a:defRPr>
            </a:lvl3pPr>
            <a:lvl4pPr algn="l">
              <a:defRPr>
                <a:solidFill>
                  <a:schemeClr val="bg1"/>
                </a:solidFill>
                <a:latin typeface="Times" pitchFamily="2" charset="0"/>
              </a:defRPr>
            </a:lvl4pPr>
            <a:lvl5pPr algn="l">
              <a:defRPr>
                <a:solidFill>
                  <a:schemeClr val="bg1"/>
                </a:solidFill>
                <a:latin typeface="Times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</a:t>
            </a:r>
            <a:r>
              <a:rPr lang="en-US" dirty="0" err="1"/>
              <a:t>lNiraj</a:t>
            </a:r>
            <a:r>
              <a:rPr lang="en-US" dirty="0"/>
              <a:t> </a:t>
            </a:r>
            <a:r>
              <a:rPr lang="en-US" dirty="0" err="1"/>
              <a:t>Pathakevel</a:t>
            </a:r>
            <a:endParaRPr lang="en-US" dirty="0"/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9E17C-795F-5444-81AF-20DADE3614C3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9927C-06F0-C249-BAC4-26FD4DB93C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4F67A2-8A63-B24F-B537-14B130095124}"/>
              </a:ext>
            </a:extLst>
          </p:cNvPr>
          <p:cNvSpPr/>
          <p:nvPr userDrawn="1"/>
        </p:nvSpPr>
        <p:spPr>
          <a:xfrm>
            <a:off x="675862" y="1690690"/>
            <a:ext cx="8762052" cy="58597"/>
          </a:xfrm>
          <a:prstGeom prst="rect">
            <a:avLst/>
          </a:prstGeom>
          <a:solidFill>
            <a:srgbClr val="B3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3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7E4A19E-DC19-47CE-B8E4-34B8BFB646C7}" type="datetime1">
              <a:rPr lang="en-US" smtClean="0"/>
              <a:pPr/>
              <a:t>12/12/2024</a:t>
            </a:fld>
            <a:endParaRPr lang="en-US" dirty="0"/>
          </a:p>
        </p:txBody>
      </p:sp>
      <p:sp>
        <p:nvSpPr>
          <p:cNvPr id="104866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Subject Code</a:t>
            </a:r>
          </a:p>
        </p:txBody>
      </p:sp>
      <p:sp>
        <p:nvSpPr>
          <p:cNvPr id="10486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9F26B89-9C00-4715-8C74-642C9B68128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9E17C-795F-5444-81AF-20DADE3614C3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9927C-06F0-C249-BAC4-26FD4DB93C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651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5.png"/><Relationship Id="rId4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" TargetMode="External"/><Relationship Id="rId2" Type="http://schemas.openxmlformats.org/officeDocument/2006/relationships/hyperlink" Target="https://copilot.microsoft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openai.com/chatgpt/overview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7C84EE0-50BB-9CAC-E587-907A3782936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754207" y="1011581"/>
            <a:ext cx="2397583" cy="123355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"/>
                  <a:lumOff val="94000"/>
                  <a:alpha val="97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D03AA4E-B6CB-2766-530D-094B9FC250CF}"/>
              </a:ext>
            </a:extLst>
          </p:cNvPr>
          <p:cNvSpPr txBox="1"/>
          <p:nvPr/>
        </p:nvSpPr>
        <p:spPr>
          <a:xfrm>
            <a:off x="1929880" y="2442333"/>
            <a:ext cx="60462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en-IN" sz="2400" dirty="0">
                <a:solidFill>
                  <a:prstClr val="black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Object oriented programming and methodology</a:t>
            </a:r>
          </a:p>
          <a:p>
            <a:pPr algn="ctr" defTabSz="685800"/>
            <a:r>
              <a:rPr lang="en-IN" sz="2400" dirty="0">
                <a:solidFill>
                  <a:prstClr val="black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AL-305</a:t>
            </a:r>
          </a:p>
          <a:p>
            <a:pPr algn="ctr" defTabSz="685800"/>
            <a:r>
              <a:rPr lang="en-IN" sz="2400" dirty="0">
                <a:solidFill>
                  <a:prstClr val="black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PRESENTATION ON:</a:t>
            </a:r>
          </a:p>
          <a:p>
            <a:pPr algn="ctr" defTabSz="685800"/>
            <a:r>
              <a:rPr lang="en-US" sz="2400" dirty="0">
                <a:solidFill>
                  <a:prstClr val="black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Password Generator</a:t>
            </a:r>
            <a:endParaRPr lang="en-IN" sz="2400" dirty="0">
              <a:solidFill>
                <a:prstClr val="black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AD39B3-AB30-1D0E-8112-90EC7EEABDDE}"/>
              </a:ext>
            </a:extLst>
          </p:cNvPr>
          <p:cNvSpPr txBox="1"/>
          <p:nvPr/>
        </p:nvSpPr>
        <p:spPr>
          <a:xfrm>
            <a:off x="833726" y="4445629"/>
            <a:ext cx="2920481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Submitted</a:t>
            </a:r>
            <a:r>
              <a:rPr lang="en-IN" sz="24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To:</a:t>
            </a:r>
          </a:p>
          <a:p>
            <a:endParaRPr lang="en-IN" sz="16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Ms. Rashmi Pandey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Assistant Professor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CSE Department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42BF72-56CC-710A-B389-38CE2E880AD1}"/>
              </a:ext>
            </a:extLst>
          </p:cNvPr>
          <p:cNvSpPr txBox="1"/>
          <p:nvPr/>
        </p:nvSpPr>
        <p:spPr>
          <a:xfrm>
            <a:off x="6515875" y="4445629"/>
            <a:ext cx="292048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Submitted</a:t>
            </a:r>
            <a:r>
              <a:rPr lang="en-IN" sz="24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By:</a:t>
            </a:r>
          </a:p>
          <a:p>
            <a:endParaRPr lang="en-IN" sz="16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solidFill>
                  <a:schemeClr val="bg1"/>
                </a:solidFill>
              </a:rPr>
              <a:t>Harshit Jain</a:t>
            </a:r>
          </a:p>
          <a:p>
            <a:r>
              <a:rPr lang="en-IN" dirty="0">
                <a:solidFill>
                  <a:schemeClr val="bg1"/>
                </a:solidFill>
              </a:rPr>
              <a:t>0905AL231036</a:t>
            </a:r>
          </a:p>
          <a:p>
            <a:r>
              <a:rPr lang="en-IN" dirty="0">
                <a:solidFill>
                  <a:schemeClr val="bg1"/>
                </a:solidFill>
              </a:rPr>
              <a:t>CS- AIML[3</a:t>
            </a:r>
            <a:r>
              <a:rPr lang="en-IN" baseline="30000" dirty="0">
                <a:solidFill>
                  <a:schemeClr val="bg1"/>
                </a:solidFill>
              </a:rPr>
              <a:t>rd</a:t>
            </a:r>
            <a:r>
              <a:rPr lang="en-IN" dirty="0">
                <a:solidFill>
                  <a:schemeClr val="bg1"/>
                </a:solidFill>
              </a:rPr>
              <a:t> Sem]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210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1E5698-36C2-EB8E-03D8-B9720E3AD7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8F7C927-D777-47F5-DBD6-E84E70111A95}"/>
              </a:ext>
            </a:extLst>
          </p:cNvPr>
          <p:cNvCxnSpPr/>
          <p:nvPr/>
        </p:nvCxnSpPr>
        <p:spPr>
          <a:xfrm flipV="1">
            <a:off x="1130575" y="1467464"/>
            <a:ext cx="8580953" cy="17321"/>
          </a:xfrm>
          <a:prstGeom prst="line">
            <a:avLst/>
          </a:prstGeom>
          <a:ln w="3810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F743F1B6-8E34-7FAA-F5DB-A234A06B4F64}"/>
              </a:ext>
            </a:extLst>
          </p:cNvPr>
          <p:cNvSpPr/>
          <p:nvPr/>
        </p:nvSpPr>
        <p:spPr>
          <a:xfrm>
            <a:off x="1153349" y="908720"/>
            <a:ext cx="8475843" cy="568840"/>
          </a:xfrm>
          <a:prstGeom prst="rect">
            <a:avLst/>
          </a:prstGeom>
        </p:spPr>
        <p:txBody>
          <a:bodyPr wrap="square" lIns="95788" tIns="47894" rIns="95788" bIns="47894">
            <a:spAutoFit/>
          </a:bodyPr>
          <a:lstStyle/>
          <a:p>
            <a:pPr algn="ctr">
              <a:lnSpc>
                <a:spcPct val="115000"/>
              </a:lnSpc>
              <a:spcAft>
                <a:spcPts val="1047"/>
              </a:spcAft>
            </a:pPr>
            <a:r>
              <a:rPr lang="en-US" sz="29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Output</a:t>
            </a:r>
            <a:endParaRPr lang="en-IN" sz="2900" b="1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6C159D0-8682-004B-BDA2-D4AE559E9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05733" y="6550322"/>
            <a:ext cx="2228850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22872B-B14A-6FBC-4524-41B003600A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783" y="2147708"/>
            <a:ext cx="8116433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2134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F938D-9E9B-C24F-C113-3742E3207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7A204-0F89-A55D-48BD-26CD2DB47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7" y="1056143"/>
            <a:ext cx="8756875" cy="4351338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endParaRPr lang="en-US" sz="2000" i="1" dirty="0">
              <a:solidFill>
                <a:srgbClr val="0563C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2000" i="1" dirty="0">
                <a:hlinkClick r:id="rId3"/>
              </a:rPr>
              <a:t>https://www.w3schools.com</a:t>
            </a:r>
            <a:endParaRPr lang="en-US" sz="2000" dirty="0">
              <a:hlinkClick r:id="rId3"/>
            </a:endParaRPr>
          </a:p>
          <a:p>
            <a:r>
              <a:rPr lang="en-US" sz="2000" i="1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https://copilot.microsoft.com</a:t>
            </a:r>
            <a:endParaRPr lang="en-US" sz="2000" dirty="0">
              <a:solidFill>
                <a:srgbClr val="0563C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2000" dirty="0">
                <a:hlinkClick r:id="rId4"/>
              </a:rPr>
              <a:t>ChatGPT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16173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740" y="1844825"/>
            <a:ext cx="5538615" cy="357127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33443" y="6453337"/>
            <a:ext cx="2228850" cy="365125"/>
          </a:xfrm>
        </p:spPr>
        <p:txBody>
          <a:bodyPr/>
          <a:lstStyle/>
          <a:p>
            <a:fld id="{B9F26B89-9C00-4715-8C74-642C9B681287}" type="slidenum">
              <a:rPr lang="en-US" smtClean="0">
                <a:solidFill>
                  <a:schemeClr val="bg1"/>
                </a:solidFill>
              </a:rPr>
              <a:pPr/>
              <a:t>12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371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V="1">
            <a:off x="1130575" y="1467464"/>
            <a:ext cx="8580953" cy="17321"/>
          </a:xfrm>
          <a:prstGeom prst="line">
            <a:avLst/>
          </a:prstGeom>
          <a:ln w="3810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153349" y="908720"/>
            <a:ext cx="4033677" cy="568840"/>
          </a:xfrm>
          <a:prstGeom prst="rect">
            <a:avLst/>
          </a:prstGeom>
        </p:spPr>
        <p:txBody>
          <a:bodyPr wrap="square" lIns="95788" tIns="47894" rIns="95788" bIns="47894">
            <a:spAutoFit/>
          </a:bodyPr>
          <a:lstStyle/>
          <a:p>
            <a:pPr algn="just">
              <a:lnSpc>
                <a:spcPct val="115000"/>
              </a:lnSpc>
              <a:spcAft>
                <a:spcPts val="1047"/>
              </a:spcAft>
            </a:pPr>
            <a:r>
              <a:rPr lang="en-US" sz="29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Content:</a:t>
            </a:r>
            <a:endParaRPr lang="en-IN" sz="2900" b="1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53349" y="1613473"/>
            <a:ext cx="8558179" cy="2750591"/>
          </a:xfrm>
          <a:prstGeom prst="rect">
            <a:avLst/>
          </a:prstGeom>
        </p:spPr>
        <p:txBody>
          <a:bodyPr wrap="square" lIns="95788" tIns="47894" rIns="95788" bIns="47894">
            <a:spAutoFit/>
          </a:bodyPr>
          <a:lstStyle/>
          <a:p>
            <a:pPr marL="358775" indent="-358775" algn="just">
              <a:lnSpc>
                <a:spcPct val="115000"/>
              </a:lnSpc>
              <a:spcAft>
                <a:spcPts val="1050"/>
              </a:spcAft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</a:t>
            </a:r>
          </a:p>
          <a:p>
            <a:pPr marL="358775" indent="-358775" algn="just">
              <a:lnSpc>
                <a:spcPct val="115000"/>
              </a:lnSpc>
              <a:spcAft>
                <a:spcPts val="1050"/>
              </a:spcAft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Abstract</a:t>
            </a:r>
          </a:p>
          <a:p>
            <a:pPr marL="358775" indent="-358775" algn="just">
              <a:lnSpc>
                <a:spcPct val="115000"/>
              </a:lnSpc>
              <a:spcAft>
                <a:spcPts val="1050"/>
              </a:spcAft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Flow of your project</a:t>
            </a:r>
          </a:p>
          <a:p>
            <a:pPr marL="358775" indent="-358775" algn="just">
              <a:lnSpc>
                <a:spcPct val="115000"/>
              </a:lnSpc>
              <a:spcAft>
                <a:spcPts val="1050"/>
              </a:spcAft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Code Implementation</a:t>
            </a:r>
          </a:p>
          <a:p>
            <a:pPr marL="358775" indent="-358775" algn="just">
              <a:lnSpc>
                <a:spcPct val="115000"/>
              </a:lnSpc>
              <a:spcAft>
                <a:spcPts val="1050"/>
              </a:spcAft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Reference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7605733" y="6550322"/>
            <a:ext cx="2228850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86972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V="1">
            <a:off x="776019" y="1560770"/>
            <a:ext cx="8580953" cy="17321"/>
          </a:xfrm>
          <a:prstGeom prst="line">
            <a:avLst/>
          </a:prstGeom>
          <a:ln w="3810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7605733" y="6550322"/>
            <a:ext cx="2228850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D4C969-00B7-4FCE-F24C-D9E27ECB6E4C}"/>
              </a:ext>
            </a:extLst>
          </p:cNvPr>
          <p:cNvSpPr txBox="1"/>
          <p:nvPr/>
        </p:nvSpPr>
        <p:spPr>
          <a:xfrm>
            <a:off x="776020" y="961053"/>
            <a:ext cx="8580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Introduction</a:t>
            </a:r>
            <a:endParaRPr lang="en-IN" sz="3200" dirty="0">
              <a:solidFill>
                <a:schemeClr val="bg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9A067F-6931-EB77-A0AA-C5FFF77AC7AD}"/>
              </a:ext>
            </a:extLst>
          </p:cNvPr>
          <p:cNvSpPr txBox="1"/>
          <p:nvPr/>
        </p:nvSpPr>
        <p:spPr>
          <a:xfrm>
            <a:off x="709127" y="1819469"/>
            <a:ext cx="878943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a Password Generator?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tool that generates secure, random passwords to help users create strong passwords.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passwords are difficult to guess and improve security against unauthorized access.</a:t>
            </a:r>
          </a:p>
          <a:p>
            <a:pPr lvl="1"/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is it Important?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the increasing number of online accounts, using strong and unique passwords is crucial to protect sensitive information.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 generators provide a quick, easy, and effective way to create secure passwords.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Generates Secure password without human error.</a:t>
            </a: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191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031520" y="6465214"/>
            <a:ext cx="308187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pPr marL="25400">
                <a:lnSpc>
                  <a:spcPts val="1240"/>
                </a:lnSpc>
              </a:pPr>
              <a:t>4</a:t>
            </a:fld>
            <a:endParaRPr sz="1200" dirty="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9127" y="1140582"/>
            <a:ext cx="863058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Abstract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350C551-40A9-AA74-4DB1-643B9FF1F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195" y="1834467"/>
            <a:ext cx="8913609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this project is to design a password generator that creates strong and secure passwords of specified lengths using a combination of uppercase letters, lowercase letters, digits, and special characters.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 Features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 Password Generation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Passwords are generated using random selection from a   			           predefined set of characters.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Customizable Length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Users can specify the length of the generated password.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Looped Functionality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 user can choose to generate more passwords in a loop until they        		         decide to stop.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1804" y="1157130"/>
            <a:ext cx="8733453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51025" marR="5080" indent="-1838325">
              <a:lnSpc>
                <a:spcPct val="100000"/>
              </a:lnSpc>
              <a:spcBef>
                <a:spcPts val="95"/>
              </a:spcBef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Flow of Password Generator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31520" y="6465214"/>
            <a:ext cx="308187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pPr marL="25400">
                <a:lnSpc>
                  <a:spcPts val="1240"/>
                </a:lnSpc>
              </a:pPr>
              <a:t>5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036" y="6492876"/>
            <a:ext cx="1364602" cy="365125"/>
          </a:xfrm>
        </p:spPr>
        <p:txBody>
          <a:bodyPr/>
          <a:lstStyle/>
          <a:p>
            <a:r>
              <a:rPr lang="nl-NL" dirty="0"/>
              <a:t>IT504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Footer Placeholder 3"/>
          <p:cNvSpPr txBox="1">
            <a:spLocks/>
          </p:cNvSpPr>
          <p:nvPr/>
        </p:nvSpPr>
        <p:spPr>
          <a:xfrm>
            <a:off x="3870689" y="6476152"/>
            <a:ext cx="1364602" cy="365125"/>
          </a:xfrm>
          <a:prstGeom prst="rect">
            <a:avLst/>
          </a:prstGeom>
        </p:spPr>
        <p:txBody>
          <a:bodyPr vert="horz" lIns="95788" tIns="47894" rIns="95788" bIns="47894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700" dirty="0">
                <a:solidFill>
                  <a:schemeClr val="bg1"/>
                </a:solidFill>
              </a:rPr>
              <a:t>SELO: 1,2</a:t>
            </a:r>
            <a:endParaRPr lang="en-IN" sz="17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266263" y="6465214"/>
            <a:ext cx="2218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Reference No.: R1, R2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88A905-7963-E534-D645-6C5CEC076A9E}"/>
              </a:ext>
            </a:extLst>
          </p:cNvPr>
          <p:cNvSpPr txBox="1"/>
          <p:nvPr/>
        </p:nvSpPr>
        <p:spPr>
          <a:xfrm>
            <a:off x="1156997" y="5343295"/>
            <a:ext cx="7253834" cy="431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7A8F041-B5F1-CD06-84E6-869971A58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273" y="1618880"/>
            <a:ext cx="8898418" cy="4336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1.User Input (Length):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program first prompts the user to input the desired length of the password.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2.Random Password Generation: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program then generates a password using random characters chosen from a set that                includes:</a:t>
            </a:r>
          </a:p>
          <a:p>
            <a:pPr marL="457200" marR="0" lvl="1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Lowercase letters 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a-z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Uppercase letters 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A-Z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Digits 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0-9</a:t>
            </a:r>
            <a:r>
              <a:rPr lang="en-US" alt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Special characters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!@#$%^&amp;*()</a:t>
            </a:r>
            <a:r>
              <a:rPr lang="en-US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5886FB-4CE9-C03C-1E9B-8AC48816BF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D7847C2-F809-BE23-9CDC-195E7EF5E2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1804" y="1205838"/>
            <a:ext cx="8733453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51025" marR="5080" indent="-1838325">
              <a:lnSpc>
                <a:spcPct val="100000"/>
              </a:lnSpc>
              <a:spcBef>
                <a:spcPts val="95"/>
              </a:spcBef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Flow of Password Generator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7B7872BE-6C70-49C8-E7A0-4DEFF4D49863}"/>
              </a:ext>
            </a:extLst>
          </p:cNvPr>
          <p:cNvSpPr txBox="1"/>
          <p:nvPr/>
        </p:nvSpPr>
        <p:spPr>
          <a:xfrm>
            <a:off x="9031520" y="6465214"/>
            <a:ext cx="308187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IN" sz="1200" smtClean="0">
                <a:solidFill>
                  <a:srgbClr val="888888"/>
                </a:solidFill>
                <a:latin typeface="Calibri"/>
                <a:cs typeface="Calibri"/>
              </a:rPr>
              <a:pPr marL="25400">
                <a:lnSpc>
                  <a:spcPts val="1240"/>
                </a:lnSpc>
              </a:pPr>
              <a:t>6</a:t>
            </a:fld>
            <a:endParaRPr sz="1200" dirty="0">
              <a:latin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80CCCE-C8C4-0CC5-7C7C-01310905DC5B}"/>
              </a:ext>
            </a:extLst>
          </p:cNvPr>
          <p:cNvSpPr txBox="1"/>
          <p:nvPr/>
        </p:nvSpPr>
        <p:spPr>
          <a:xfrm>
            <a:off x="671803" y="1643093"/>
            <a:ext cx="7604449" cy="26278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Password Display: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generated password is displayed to the user.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Loop for Multiple Passwords: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program asks the user if they want to generate another password.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 user chooses ‘y’ or ‘Y’, the process repeats.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 user chooses ‘n’ or any other key, the program exits.</a:t>
            </a:r>
          </a:p>
        </p:txBody>
      </p:sp>
    </p:spTree>
    <p:extLst>
      <p:ext uri="{BB962C8B-B14F-4D97-AF65-F5344CB8AC3E}">
        <p14:creationId xmlns:p14="http://schemas.microsoft.com/office/powerpoint/2010/main" val="3422115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59FFA0-C618-5E68-A895-202226BA37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>
            <a:extLst>
              <a:ext uri="{FF2B5EF4-FFF2-40B4-BE49-F238E27FC236}">
                <a16:creationId xmlns:a16="http://schemas.microsoft.com/office/drawing/2014/main" id="{C6AC43DF-9EE9-F667-5570-936F3CBF5BBF}"/>
              </a:ext>
            </a:extLst>
          </p:cNvPr>
          <p:cNvSpPr txBox="1"/>
          <p:nvPr/>
        </p:nvSpPr>
        <p:spPr>
          <a:xfrm>
            <a:off x="9031520" y="6465214"/>
            <a:ext cx="308187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IN" sz="1200" smtClean="0">
                <a:solidFill>
                  <a:srgbClr val="888888"/>
                </a:solidFill>
                <a:latin typeface="Calibri"/>
                <a:cs typeface="Calibri"/>
              </a:rPr>
              <a:pPr marL="25400">
                <a:lnSpc>
                  <a:spcPts val="1240"/>
                </a:lnSpc>
              </a:pPr>
              <a:t>7</a:t>
            </a:fld>
            <a:endParaRPr sz="1200" dirty="0">
              <a:latin typeface="Calibri"/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B2EA37-57C1-A9CA-3EFC-3721F72C7FDD}"/>
              </a:ext>
            </a:extLst>
          </p:cNvPr>
          <p:cNvSpPr txBox="1"/>
          <p:nvPr/>
        </p:nvSpPr>
        <p:spPr>
          <a:xfrm>
            <a:off x="1464910" y="1167979"/>
            <a:ext cx="6792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Flowchart of the Program</a:t>
            </a:r>
            <a:endParaRPr lang="en-IN" sz="2800" b="1" dirty="0">
              <a:solidFill>
                <a:schemeClr val="bg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7AA6AB-FE46-426E-0FB4-C7B77E24261A}"/>
              </a:ext>
            </a:extLst>
          </p:cNvPr>
          <p:cNvSpPr txBox="1"/>
          <p:nvPr/>
        </p:nvSpPr>
        <p:spPr>
          <a:xfrm>
            <a:off x="657310" y="1907960"/>
            <a:ext cx="8700560" cy="3782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Here, you can add a flowchart to visually represent the program flow.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Length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 Random Password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 Password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Ask if Another Password is Required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Yes → Repeat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No → End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999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3541A5-E5D9-BDD4-9461-4EB3DDAA8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>
            <a:extLst>
              <a:ext uri="{FF2B5EF4-FFF2-40B4-BE49-F238E27FC236}">
                <a16:creationId xmlns:a16="http://schemas.microsoft.com/office/drawing/2014/main" id="{8424B166-5FCF-5129-5723-B8EC663F831B}"/>
              </a:ext>
            </a:extLst>
          </p:cNvPr>
          <p:cNvSpPr txBox="1"/>
          <p:nvPr/>
        </p:nvSpPr>
        <p:spPr>
          <a:xfrm>
            <a:off x="9031520" y="6465214"/>
            <a:ext cx="308187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IN" sz="1200" smtClean="0">
                <a:solidFill>
                  <a:srgbClr val="888888"/>
                </a:solidFill>
                <a:latin typeface="Calibri"/>
                <a:cs typeface="Calibri"/>
              </a:rPr>
              <a:pPr marL="25400">
                <a:lnSpc>
                  <a:spcPts val="1240"/>
                </a:lnSpc>
              </a:pPr>
              <a:t>8</a:t>
            </a:fld>
            <a:endParaRPr sz="1200" dirty="0">
              <a:latin typeface="Calibri"/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B57B28-3200-6258-64CB-C751AC43486D}"/>
              </a:ext>
            </a:extLst>
          </p:cNvPr>
          <p:cNvSpPr txBox="1"/>
          <p:nvPr/>
        </p:nvSpPr>
        <p:spPr>
          <a:xfrm>
            <a:off x="1611386" y="1164017"/>
            <a:ext cx="6792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Code implementation </a:t>
            </a:r>
            <a:endParaRPr lang="en-IN" sz="2800" b="1" dirty="0">
              <a:solidFill>
                <a:schemeClr val="bg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A090D7-C658-085C-F667-70C0EF78A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864" y="1809135"/>
            <a:ext cx="6499731" cy="465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697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C84307-DB13-CFC6-A5F0-82A8DB4F4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368" y="1079982"/>
            <a:ext cx="8239432" cy="521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193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1896</TotalTime>
  <Words>447</Words>
  <Application>Microsoft Office PowerPoint</Application>
  <PresentationFormat>A4 Paper (210x297 mm)</PresentationFormat>
  <Paragraphs>87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Times</vt:lpstr>
      <vt:lpstr>Times New Roman</vt:lpstr>
      <vt:lpstr>Office Theme</vt:lpstr>
      <vt:lpstr>PowerPoint Presentation</vt:lpstr>
      <vt:lpstr>PowerPoint Presentation</vt:lpstr>
      <vt:lpstr>PowerPoint Presentation</vt:lpstr>
      <vt:lpstr>Abstract</vt:lpstr>
      <vt:lpstr>Flow of Password Generator</vt:lpstr>
      <vt:lpstr>Flow of Password Generator</vt:lpstr>
      <vt:lpstr>PowerPoint Presentation</vt:lpstr>
      <vt:lpstr>PowerPoint Presentation</vt:lpstr>
      <vt:lpstr>PowerPoint Presentation</vt:lpstr>
      <vt:lpstr>PowerPoint Presentation</vt:lpstr>
      <vt:lpstr>Reference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Harshit jain</cp:lastModifiedBy>
  <cp:revision>175</cp:revision>
  <dcterms:created xsi:type="dcterms:W3CDTF">2020-07-07T06:41:45Z</dcterms:created>
  <dcterms:modified xsi:type="dcterms:W3CDTF">2024-12-12T03:55:27Z</dcterms:modified>
</cp:coreProperties>
</file>