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BAD8-D1BB-437E-ABCA-70040415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2CE74-80E6-427A-83A2-FE7FD162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7F12-9C4D-4D24-978E-C872A925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8797-3670-4FA7-9523-F8D6AD6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2A5F-AA39-4E0B-82C4-D524470F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4879-7170-418F-A83F-8B6CA3F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CEDC0-C08A-4FB4-BB44-1CE0225A1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E4A7-B53B-47DE-8C29-0342E689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4462-0F4B-4E41-9334-69F4885A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5B76-775A-4918-B032-A6C6F103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484E4-C84A-4764-8219-A3A290294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F9BFC-97D7-40FD-B705-053792CD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4C36-7EF8-4AB5-914A-B7F151C7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3443-60AE-4229-A173-5D7D2AD7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B545-2582-41C2-8572-99044FA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2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6EC7-327F-44D3-8AD4-F6FA1399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73F7-55FF-4991-8DFF-B969EFFA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344F-AF5E-4502-BFDA-B72D2B8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38CF-0AF3-4374-84E8-AA3106F8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FC4B-5328-4227-A185-56B86C5D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710E-9053-42CC-B69C-0B9E044C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AA3D-7AC1-4217-815D-F7E78A01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2697-2A89-451B-856E-B6EF67F2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CAD8-A5B5-4457-A458-93A976C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2867-CE5C-4B60-A225-B62A3CC1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2F2C-3959-430C-BFCE-DCDDB652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45B2-63AF-4BE6-AF6D-5472C587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A99C-2287-417B-8E34-2309D06CD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33DC-129B-4C73-AFCE-391C32C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543F-4F27-4F31-8CDA-7002D7BF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5EA2-B28C-4EED-BD80-23D49A6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6CA4-EC5C-44D0-BAF9-6BD1F7E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1D53-377A-4527-8E24-665402EB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CC56-918F-4FEB-9EDD-A153DB61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917B8-05D4-4F12-895E-9551CAB2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FBC30-B549-4AE7-B590-4CAFBEAF7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6C2E9-EC5C-4EAC-BBF2-47E65DC9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312A-8AC1-4635-BD59-821E18DF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BC486-EAC3-4167-AF0F-7138418F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549-E53A-4214-A528-02C2A30D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6E124-0433-4B66-A0B3-83ECC118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CE44-8578-4680-BADE-39686FCB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225B-A7E6-48A4-BF15-14096EBE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1E8BD-202D-4A62-82C4-8E813CED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FC61E-753F-41E9-B7CB-BD479ED8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857A-23CA-42DD-A23C-EB57CB49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78AF-F190-4B60-8DBC-DCE87D6A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FF9D-56A8-42DE-AF04-62A41FBF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4F47-4842-4D8A-9412-0F4A8C6A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013C-668F-4449-8C1E-3B173540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A83-B064-4B9F-86FC-DF9AAC34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9DBF-3A28-47D4-9052-60C8F87D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0D7F-419A-4276-9FEA-9EA76E65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52D79-C850-4057-BB3E-39C44596B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32807-23A2-4500-9DAF-C752129F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1E17-47E6-445A-B1B4-960CDCF7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B6E7-ABFD-436D-A8E4-958E5818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CB79-5A9C-48D3-8EDC-C33E8ED6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2AF2E-4384-45CA-83EE-69FCE8A7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1195-2030-43A6-89D5-83BABB82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6D2A-5A59-4013-8D80-3A5711E21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17B5-D477-4237-8F36-912AA612223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2F50-6A6F-4115-85B6-6D2B89CE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663A-6D9A-4D99-B4B8-615B4909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2F5C-7D47-45A2-93FF-D0A3D980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810DA6-528A-4E89-87C8-10C7000C8D33}"/>
              </a:ext>
            </a:extLst>
          </p:cNvPr>
          <p:cNvCxnSpPr>
            <a:cxnSpLocks/>
          </p:cNvCxnSpPr>
          <p:nvPr/>
        </p:nvCxnSpPr>
        <p:spPr>
          <a:xfrm flipV="1">
            <a:off x="1913641" y="1036948"/>
            <a:ext cx="0" cy="23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98429-B6A9-463C-85A8-ACF0FC5AB6DF}"/>
              </a:ext>
            </a:extLst>
          </p:cNvPr>
          <p:cNvCxnSpPr>
            <a:cxnSpLocks/>
          </p:cNvCxnSpPr>
          <p:nvPr/>
        </p:nvCxnSpPr>
        <p:spPr>
          <a:xfrm flipV="1">
            <a:off x="10512457" y="1036948"/>
            <a:ext cx="0" cy="48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50CE8-B53F-4921-92E0-694311730D0C}"/>
              </a:ext>
            </a:extLst>
          </p:cNvPr>
          <p:cNvCxnSpPr>
            <a:cxnSpLocks/>
          </p:cNvCxnSpPr>
          <p:nvPr/>
        </p:nvCxnSpPr>
        <p:spPr>
          <a:xfrm flipV="1">
            <a:off x="1913641" y="5013488"/>
            <a:ext cx="0" cy="85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D875F2-CF8A-4714-9545-2FC2BBE0D2FC}"/>
              </a:ext>
            </a:extLst>
          </p:cNvPr>
          <p:cNvCxnSpPr>
            <a:cxnSpLocks/>
          </p:cNvCxnSpPr>
          <p:nvPr/>
        </p:nvCxnSpPr>
        <p:spPr>
          <a:xfrm flipH="1">
            <a:off x="1913641" y="5872899"/>
            <a:ext cx="8598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7DFD8-7B49-468B-9B97-5C6ACAE21ABE}"/>
              </a:ext>
            </a:extLst>
          </p:cNvPr>
          <p:cNvCxnSpPr>
            <a:cxnSpLocks/>
          </p:cNvCxnSpPr>
          <p:nvPr/>
        </p:nvCxnSpPr>
        <p:spPr>
          <a:xfrm flipH="1">
            <a:off x="1913641" y="1038518"/>
            <a:ext cx="860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A2B14-C4C0-432B-8E12-EB8179342010}"/>
              </a:ext>
            </a:extLst>
          </p:cNvPr>
          <p:cNvSpPr/>
          <p:nvPr/>
        </p:nvSpPr>
        <p:spPr>
          <a:xfrm>
            <a:off x="2648931" y="1414021"/>
            <a:ext cx="155382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Blast Furnace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D91596-5995-469F-9568-0809E33E7B25}"/>
              </a:ext>
            </a:extLst>
          </p:cNvPr>
          <p:cNvSpPr/>
          <p:nvPr/>
        </p:nvSpPr>
        <p:spPr>
          <a:xfrm>
            <a:off x="4714971" y="1406164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Steelmaking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FAE29-D836-4946-8920-CA5F7A0AD9D9}"/>
              </a:ext>
            </a:extLst>
          </p:cNvPr>
          <p:cNvSpPr/>
          <p:nvPr/>
        </p:nvSpPr>
        <p:spPr>
          <a:xfrm>
            <a:off x="6686745" y="1414021"/>
            <a:ext cx="3591607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Rolling mills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B1B72C-B6D8-45DB-8D22-BB6EAE02F629}"/>
              </a:ext>
            </a:extLst>
          </p:cNvPr>
          <p:cNvSpPr/>
          <p:nvPr/>
        </p:nvSpPr>
        <p:spPr>
          <a:xfrm>
            <a:off x="8724507" y="2708635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Heat Treatment</a:t>
            </a:r>
          </a:p>
        </p:txBody>
      </p:sp>
      <p:pic>
        <p:nvPicPr>
          <p:cNvPr id="25" name="Graphic 24" descr="Marker">
            <a:extLst>
              <a:ext uri="{FF2B5EF4-FFF2-40B4-BE49-F238E27FC236}">
                <a16:creationId xmlns:a16="http://schemas.microsoft.com/office/drawing/2014/main" id="{D7106B45-E973-460E-A829-FB6528AA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7713" y="3981250"/>
            <a:ext cx="518483" cy="518483"/>
          </a:xfrm>
          <a:prstGeom prst="rect">
            <a:avLst/>
          </a:prstGeom>
        </p:spPr>
      </p:pic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3301A96D-C92B-4014-93B9-BCBC24FBE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7589" y="1456035"/>
            <a:ext cx="518483" cy="518483"/>
          </a:xfrm>
          <a:prstGeom prst="rect">
            <a:avLst/>
          </a:prstGeom>
        </p:spPr>
      </p:pic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6DE8164C-7A31-4C74-80F5-E63EAF378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014" y="2026352"/>
            <a:ext cx="518483" cy="518483"/>
          </a:xfrm>
          <a:prstGeom prst="rect">
            <a:avLst/>
          </a:prstGeom>
        </p:spPr>
      </p:pic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A281CE19-E9B3-427E-9569-647579C69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0872" y="1456035"/>
            <a:ext cx="518483" cy="518483"/>
          </a:xfrm>
          <a:prstGeom prst="rect">
            <a:avLst/>
          </a:prstGeom>
        </p:spPr>
      </p:pic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292E72DC-1112-4349-8724-B32715DD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27" y="1468603"/>
            <a:ext cx="518483" cy="518483"/>
          </a:xfrm>
          <a:prstGeom prst="rect">
            <a:avLst/>
          </a:prstGeom>
        </p:spPr>
      </p:pic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3B260DCC-29C9-4DEC-8A20-8850B523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3361" y="1995123"/>
            <a:ext cx="518483" cy="518483"/>
          </a:xfrm>
          <a:prstGeom prst="rect">
            <a:avLst/>
          </a:prstGeom>
        </p:spPr>
      </p:pic>
      <p:pic>
        <p:nvPicPr>
          <p:cNvPr id="34" name="Graphic 33" descr="Marker">
            <a:extLst>
              <a:ext uri="{FF2B5EF4-FFF2-40B4-BE49-F238E27FC236}">
                <a16:creationId xmlns:a16="http://schemas.microsoft.com/office/drawing/2014/main" id="{A6EEC290-F696-4D5F-88C1-D11AFE85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561" y="1459177"/>
            <a:ext cx="518483" cy="518483"/>
          </a:xfrm>
          <a:prstGeom prst="rect">
            <a:avLst/>
          </a:prstGeom>
        </p:spPr>
      </p:pic>
      <p:pic>
        <p:nvPicPr>
          <p:cNvPr id="35" name="Graphic 34" descr="Marker">
            <a:extLst>
              <a:ext uri="{FF2B5EF4-FFF2-40B4-BE49-F238E27FC236}">
                <a16:creationId xmlns:a16="http://schemas.microsoft.com/office/drawing/2014/main" id="{A4B8FC18-39C2-4FFB-8958-CEAE4BE0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58" y="1954078"/>
            <a:ext cx="518483" cy="518483"/>
          </a:xfrm>
          <a:prstGeom prst="rect">
            <a:avLst/>
          </a:prstGeom>
        </p:spPr>
      </p:pic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42999AA9-402F-4BF4-961D-B8C3CD48B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304" y="1468604"/>
            <a:ext cx="518483" cy="518483"/>
          </a:xfrm>
          <a:prstGeom prst="rect">
            <a:avLst/>
          </a:prstGeom>
        </p:spPr>
      </p:pic>
      <p:pic>
        <p:nvPicPr>
          <p:cNvPr id="37" name="Graphic 36" descr="Marker">
            <a:extLst>
              <a:ext uri="{FF2B5EF4-FFF2-40B4-BE49-F238E27FC236}">
                <a16:creationId xmlns:a16="http://schemas.microsoft.com/office/drawing/2014/main" id="{2FFA7BC4-5ED0-4B3B-BE99-253731370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583" y="1960763"/>
            <a:ext cx="518483" cy="518483"/>
          </a:xfrm>
          <a:prstGeom prst="rect">
            <a:avLst/>
          </a:prstGeom>
        </p:spPr>
      </p:pic>
      <p:pic>
        <p:nvPicPr>
          <p:cNvPr id="38" name="Graphic 37" descr="Marker">
            <a:extLst>
              <a:ext uri="{FF2B5EF4-FFF2-40B4-BE49-F238E27FC236}">
                <a16:creationId xmlns:a16="http://schemas.microsoft.com/office/drawing/2014/main" id="{81F98BE5-FF0C-434E-A78B-EC95E2833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775" y="1968208"/>
            <a:ext cx="518483" cy="518483"/>
          </a:xfrm>
          <a:prstGeom prst="rect">
            <a:avLst/>
          </a:prstGeom>
        </p:spPr>
      </p:pic>
      <p:pic>
        <p:nvPicPr>
          <p:cNvPr id="39" name="Graphic 38" descr="Marker">
            <a:extLst>
              <a:ext uri="{FF2B5EF4-FFF2-40B4-BE49-F238E27FC236}">
                <a16:creationId xmlns:a16="http://schemas.microsoft.com/office/drawing/2014/main" id="{E346C54B-AD45-4472-94B8-8B47908AB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612" y="1429720"/>
            <a:ext cx="518483" cy="518483"/>
          </a:xfrm>
          <a:prstGeom prst="rect">
            <a:avLst/>
          </a:prstGeom>
        </p:spPr>
      </p:pic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C57C158A-9F1E-426E-91F0-7820CF466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80" y="1969780"/>
            <a:ext cx="518483" cy="518483"/>
          </a:xfrm>
          <a:prstGeom prst="rect">
            <a:avLst/>
          </a:prstGeom>
        </p:spPr>
      </p:pic>
      <p:pic>
        <p:nvPicPr>
          <p:cNvPr id="41" name="Graphic 40" descr="Marker">
            <a:extLst>
              <a:ext uri="{FF2B5EF4-FFF2-40B4-BE49-F238E27FC236}">
                <a16:creationId xmlns:a16="http://schemas.microsoft.com/office/drawing/2014/main" id="{0E84F10F-4F6D-4D33-B49F-E240C502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296" y="1431292"/>
            <a:ext cx="518483" cy="518483"/>
          </a:xfrm>
          <a:prstGeom prst="rect">
            <a:avLst/>
          </a:prstGeom>
        </p:spPr>
      </p:pic>
      <p:pic>
        <p:nvPicPr>
          <p:cNvPr id="42" name="Graphic 41" descr="Marker">
            <a:extLst>
              <a:ext uri="{FF2B5EF4-FFF2-40B4-BE49-F238E27FC236}">
                <a16:creationId xmlns:a16="http://schemas.microsoft.com/office/drawing/2014/main" id="{F3928EBC-466C-4DC3-ABB5-B872BA61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79" y="2873602"/>
            <a:ext cx="518483" cy="518483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CA56C9-4357-42B9-B35E-97CD1D253519}"/>
              </a:ext>
            </a:extLst>
          </p:cNvPr>
          <p:cNvSpPr/>
          <p:nvPr/>
        </p:nvSpPr>
        <p:spPr>
          <a:xfrm>
            <a:off x="8223343" y="4238923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Lab Testing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7EB6671-C1D4-4FE4-B74F-F88B5C208BA3}"/>
              </a:ext>
            </a:extLst>
          </p:cNvPr>
          <p:cNvSpPr/>
          <p:nvPr/>
        </p:nvSpPr>
        <p:spPr>
          <a:xfrm>
            <a:off x="2648911" y="2724752"/>
            <a:ext cx="5741726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Material Handling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E5A1A3-83E3-4337-AAC9-5ED941E84AA9}"/>
              </a:ext>
            </a:extLst>
          </p:cNvPr>
          <p:cNvSpPr/>
          <p:nvPr/>
        </p:nvSpPr>
        <p:spPr>
          <a:xfrm>
            <a:off x="2162629" y="4592421"/>
            <a:ext cx="1289920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Control Room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7A9880-C693-4CD2-8B23-879673910C82}"/>
              </a:ext>
            </a:extLst>
          </p:cNvPr>
          <p:cNvSpPr/>
          <p:nvPr/>
        </p:nvSpPr>
        <p:spPr>
          <a:xfrm>
            <a:off x="3727496" y="4610490"/>
            <a:ext cx="4181563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Raw Material Storage</a:t>
            </a:r>
          </a:p>
        </p:txBody>
      </p:sp>
      <p:pic>
        <p:nvPicPr>
          <p:cNvPr id="47" name="Graphic 46" descr="Marker">
            <a:extLst>
              <a:ext uri="{FF2B5EF4-FFF2-40B4-BE49-F238E27FC236}">
                <a16:creationId xmlns:a16="http://schemas.microsoft.com/office/drawing/2014/main" id="{B458EA80-D8EC-4EAE-8E29-3748F8522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912" y="2788746"/>
            <a:ext cx="518483" cy="518483"/>
          </a:xfrm>
          <a:prstGeom prst="rect">
            <a:avLst/>
          </a:prstGeom>
        </p:spPr>
      </p:pic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EDB55FF7-DBCD-42E2-A931-B391BDD5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9188" y="3223176"/>
            <a:ext cx="518483" cy="518483"/>
          </a:xfrm>
          <a:prstGeom prst="rect">
            <a:avLst/>
          </a:prstGeom>
        </p:spPr>
      </p:pic>
      <p:pic>
        <p:nvPicPr>
          <p:cNvPr id="49" name="Graphic 48" descr="Marker">
            <a:extLst>
              <a:ext uri="{FF2B5EF4-FFF2-40B4-BE49-F238E27FC236}">
                <a16:creationId xmlns:a16="http://schemas.microsoft.com/office/drawing/2014/main" id="{A4407405-B066-4E33-8DD5-C79B75E0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834" y="2782045"/>
            <a:ext cx="518483" cy="518483"/>
          </a:xfrm>
          <a:prstGeom prst="rect">
            <a:avLst/>
          </a:prstGeom>
        </p:spPr>
      </p:pic>
      <p:pic>
        <p:nvPicPr>
          <p:cNvPr id="50" name="Graphic 49" descr="Marker">
            <a:extLst>
              <a:ext uri="{FF2B5EF4-FFF2-40B4-BE49-F238E27FC236}">
                <a16:creationId xmlns:a16="http://schemas.microsoft.com/office/drawing/2014/main" id="{042F388A-890D-4D1B-99CF-9BA13CAFA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891" y="3189373"/>
            <a:ext cx="518483" cy="518483"/>
          </a:xfrm>
          <a:prstGeom prst="rect">
            <a:avLst/>
          </a:prstGeom>
        </p:spPr>
      </p:pic>
      <p:pic>
        <p:nvPicPr>
          <p:cNvPr id="51" name="Graphic 50" descr="Marker">
            <a:extLst>
              <a:ext uri="{FF2B5EF4-FFF2-40B4-BE49-F238E27FC236}">
                <a16:creationId xmlns:a16="http://schemas.microsoft.com/office/drawing/2014/main" id="{F2F90DBA-0A1C-4870-805E-817DFCCC5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8553" y="2799144"/>
            <a:ext cx="518483" cy="518483"/>
          </a:xfrm>
          <a:prstGeom prst="rect">
            <a:avLst/>
          </a:prstGeom>
        </p:spPr>
      </p:pic>
      <p:pic>
        <p:nvPicPr>
          <p:cNvPr id="52" name="Graphic 51" descr="Marker">
            <a:extLst>
              <a:ext uri="{FF2B5EF4-FFF2-40B4-BE49-F238E27FC236}">
                <a16:creationId xmlns:a16="http://schemas.microsoft.com/office/drawing/2014/main" id="{4E9A30F2-ECC7-43C8-B327-6897D9B63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102" y="3285258"/>
            <a:ext cx="518483" cy="518483"/>
          </a:xfrm>
          <a:prstGeom prst="rect">
            <a:avLst/>
          </a:prstGeom>
        </p:spPr>
      </p:pic>
      <p:pic>
        <p:nvPicPr>
          <p:cNvPr id="53" name="Graphic 52" descr="Marker">
            <a:extLst>
              <a:ext uri="{FF2B5EF4-FFF2-40B4-BE49-F238E27FC236}">
                <a16:creationId xmlns:a16="http://schemas.microsoft.com/office/drawing/2014/main" id="{E3DDBEF6-0814-458C-BFA6-F2AC29A3D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7769" y="3221406"/>
            <a:ext cx="518483" cy="518483"/>
          </a:xfrm>
          <a:prstGeom prst="rect">
            <a:avLst/>
          </a:prstGeom>
        </p:spPr>
      </p:pic>
      <p:pic>
        <p:nvPicPr>
          <p:cNvPr id="54" name="Graphic 53" descr="Marker">
            <a:extLst>
              <a:ext uri="{FF2B5EF4-FFF2-40B4-BE49-F238E27FC236}">
                <a16:creationId xmlns:a16="http://schemas.microsoft.com/office/drawing/2014/main" id="{32C2E7DB-6C44-4092-9F0C-058CADDAC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430" y="4864960"/>
            <a:ext cx="518483" cy="518483"/>
          </a:xfrm>
          <a:prstGeom prst="rect">
            <a:avLst/>
          </a:prstGeom>
        </p:spPr>
      </p:pic>
      <p:pic>
        <p:nvPicPr>
          <p:cNvPr id="55" name="Graphic 54" descr="Marker">
            <a:extLst>
              <a:ext uri="{FF2B5EF4-FFF2-40B4-BE49-F238E27FC236}">
                <a16:creationId xmlns:a16="http://schemas.microsoft.com/office/drawing/2014/main" id="{11705C54-008B-4B87-8D7F-28196ED70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3460" y="4230217"/>
            <a:ext cx="518483" cy="518483"/>
          </a:xfrm>
          <a:prstGeom prst="rect">
            <a:avLst/>
          </a:prstGeom>
        </p:spPr>
      </p:pic>
      <p:pic>
        <p:nvPicPr>
          <p:cNvPr id="56" name="Graphic 55" descr="Marker">
            <a:extLst>
              <a:ext uri="{FF2B5EF4-FFF2-40B4-BE49-F238E27FC236}">
                <a16:creationId xmlns:a16="http://schemas.microsoft.com/office/drawing/2014/main" id="{E50E2752-B2CB-4E2B-88BA-DA9606075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080" y="4864960"/>
            <a:ext cx="518483" cy="518483"/>
          </a:xfrm>
          <a:prstGeom prst="rect">
            <a:avLst/>
          </a:prstGeom>
        </p:spPr>
      </p:pic>
      <p:pic>
        <p:nvPicPr>
          <p:cNvPr id="57" name="Graphic 56" descr="Marker">
            <a:extLst>
              <a:ext uri="{FF2B5EF4-FFF2-40B4-BE49-F238E27FC236}">
                <a16:creationId xmlns:a16="http://schemas.microsoft.com/office/drawing/2014/main" id="{F876F64C-0357-4057-BF5A-DC9FD6C09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263" y="4694531"/>
            <a:ext cx="518483" cy="518483"/>
          </a:xfrm>
          <a:prstGeom prst="rect">
            <a:avLst/>
          </a:prstGeom>
        </p:spPr>
      </p:pic>
      <p:pic>
        <p:nvPicPr>
          <p:cNvPr id="58" name="Graphic 57" descr="Marker">
            <a:extLst>
              <a:ext uri="{FF2B5EF4-FFF2-40B4-BE49-F238E27FC236}">
                <a16:creationId xmlns:a16="http://schemas.microsoft.com/office/drawing/2014/main" id="{1C103697-B600-4DF9-981E-24BB14A50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2539" y="5128961"/>
            <a:ext cx="518483" cy="518483"/>
          </a:xfrm>
          <a:prstGeom prst="rect">
            <a:avLst/>
          </a:prstGeom>
        </p:spPr>
      </p:pic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FAF6BC1D-0CBA-47EA-B2D8-C1894CBF8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591" y="4665469"/>
            <a:ext cx="518483" cy="518483"/>
          </a:xfrm>
          <a:prstGeom prst="rect">
            <a:avLst/>
          </a:prstGeom>
        </p:spPr>
      </p:pic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8B111050-363A-460F-8E05-10E9A520F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203" y="5142723"/>
            <a:ext cx="518483" cy="518483"/>
          </a:xfrm>
          <a:prstGeom prst="rect">
            <a:avLst/>
          </a:prstGeom>
        </p:spPr>
      </p:pic>
      <p:pic>
        <p:nvPicPr>
          <p:cNvPr id="61" name="Graphic 60" descr="Marker">
            <a:extLst>
              <a:ext uri="{FF2B5EF4-FFF2-40B4-BE49-F238E27FC236}">
                <a16:creationId xmlns:a16="http://schemas.microsoft.com/office/drawing/2014/main" id="{7AEFB8B9-758F-452E-B972-69238A07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0070" y="4657612"/>
            <a:ext cx="518483" cy="518483"/>
          </a:xfrm>
          <a:prstGeom prst="rect">
            <a:avLst/>
          </a:prstGeom>
        </p:spPr>
      </p:pic>
      <p:pic>
        <p:nvPicPr>
          <p:cNvPr id="62" name="Graphic 61" descr="Marker">
            <a:extLst>
              <a:ext uri="{FF2B5EF4-FFF2-40B4-BE49-F238E27FC236}">
                <a16:creationId xmlns:a16="http://schemas.microsoft.com/office/drawing/2014/main" id="{2CE8A91B-AE67-4E5E-8595-BF62D4FB1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707" y="5109688"/>
            <a:ext cx="518483" cy="5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810DA6-528A-4E89-87C8-10C7000C8D33}"/>
              </a:ext>
            </a:extLst>
          </p:cNvPr>
          <p:cNvCxnSpPr>
            <a:cxnSpLocks/>
          </p:cNvCxnSpPr>
          <p:nvPr/>
        </p:nvCxnSpPr>
        <p:spPr>
          <a:xfrm flipV="1">
            <a:off x="1913641" y="1036948"/>
            <a:ext cx="0" cy="23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98429-B6A9-463C-85A8-ACF0FC5AB6DF}"/>
              </a:ext>
            </a:extLst>
          </p:cNvPr>
          <p:cNvCxnSpPr>
            <a:cxnSpLocks/>
          </p:cNvCxnSpPr>
          <p:nvPr/>
        </p:nvCxnSpPr>
        <p:spPr>
          <a:xfrm flipV="1">
            <a:off x="10512457" y="1036948"/>
            <a:ext cx="0" cy="48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50CE8-B53F-4921-92E0-694311730D0C}"/>
              </a:ext>
            </a:extLst>
          </p:cNvPr>
          <p:cNvCxnSpPr>
            <a:cxnSpLocks/>
          </p:cNvCxnSpPr>
          <p:nvPr/>
        </p:nvCxnSpPr>
        <p:spPr>
          <a:xfrm flipV="1">
            <a:off x="1913641" y="5013488"/>
            <a:ext cx="0" cy="85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D875F2-CF8A-4714-9545-2FC2BBE0D2FC}"/>
              </a:ext>
            </a:extLst>
          </p:cNvPr>
          <p:cNvCxnSpPr>
            <a:cxnSpLocks/>
          </p:cNvCxnSpPr>
          <p:nvPr/>
        </p:nvCxnSpPr>
        <p:spPr>
          <a:xfrm flipH="1">
            <a:off x="1913641" y="5872899"/>
            <a:ext cx="8598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7DFD8-7B49-468B-9B97-5C6ACAE21ABE}"/>
              </a:ext>
            </a:extLst>
          </p:cNvPr>
          <p:cNvCxnSpPr>
            <a:cxnSpLocks/>
          </p:cNvCxnSpPr>
          <p:nvPr/>
        </p:nvCxnSpPr>
        <p:spPr>
          <a:xfrm flipH="1">
            <a:off x="1913641" y="1038518"/>
            <a:ext cx="860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A2B14-C4C0-432B-8E12-EB8179342010}"/>
              </a:ext>
            </a:extLst>
          </p:cNvPr>
          <p:cNvSpPr/>
          <p:nvPr/>
        </p:nvSpPr>
        <p:spPr>
          <a:xfrm>
            <a:off x="2648931" y="1414021"/>
            <a:ext cx="155382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Blast Furnace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D91596-5995-469F-9568-0809E33E7B25}"/>
              </a:ext>
            </a:extLst>
          </p:cNvPr>
          <p:cNvSpPr/>
          <p:nvPr/>
        </p:nvSpPr>
        <p:spPr>
          <a:xfrm>
            <a:off x="4714971" y="1406164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Steelmaking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FAE29-D836-4946-8920-CA5F7A0AD9D9}"/>
              </a:ext>
            </a:extLst>
          </p:cNvPr>
          <p:cNvSpPr/>
          <p:nvPr/>
        </p:nvSpPr>
        <p:spPr>
          <a:xfrm>
            <a:off x="6686745" y="1414021"/>
            <a:ext cx="3591607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Rolling mills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B1B72C-B6D8-45DB-8D22-BB6EAE02F629}"/>
              </a:ext>
            </a:extLst>
          </p:cNvPr>
          <p:cNvSpPr/>
          <p:nvPr/>
        </p:nvSpPr>
        <p:spPr>
          <a:xfrm>
            <a:off x="8724507" y="2708635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Heat Treatment</a:t>
            </a:r>
          </a:p>
        </p:txBody>
      </p:sp>
      <p:pic>
        <p:nvPicPr>
          <p:cNvPr id="25" name="Graphic 24" descr="Marker">
            <a:extLst>
              <a:ext uri="{FF2B5EF4-FFF2-40B4-BE49-F238E27FC236}">
                <a16:creationId xmlns:a16="http://schemas.microsoft.com/office/drawing/2014/main" id="{D7106B45-E973-460E-A829-FB6528AA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7713" y="3981250"/>
            <a:ext cx="518483" cy="518483"/>
          </a:xfrm>
          <a:prstGeom prst="rect">
            <a:avLst/>
          </a:prstGeom>
        </p:spPr>
      </p:pic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3301A96D-C92B-4014-93B9-BCBC24FBE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7589" y="1456035"/>
            <a:ext cx="518483" cy="518483"/>
          </a:xfrm>
          <a:prstGeom prst="rect">
            <a:avLst/>
          </a:prstGeom>
        </p:spPr>
      </p:pic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6DE8164C-7A31-4C74-80F5-E63EAF378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014" y="2026352"/>
            <a:ext cx="518483" cy="518483"/>
          </a:xfrm>
          <a:prstGeom prst="rect">
            <a:avLst/>
          </a:prstGeom>
        </p:spPr>
      </p:pic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A281CE19-E9B3-427E-9569-647579C69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0872" y="1456035"/>
            <a:ext cx="518483" cy="518483"/>
          </a:xfrm>
          <a:prstGeom prst="rect">
            <a:avLst/>
          </a:prstGeom>
        </p:spPr>
      </p:pic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292E72DC-1112-4349-8724-B32715DD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27" y="1468603"/>
            <a:ext cx="518483" cy="518483"/>
          </a:xfrm>
          <a:prstGeom prst="rect">
            <a:avLst/>
          </a:prstGeom>
        </p:spPr>
      </p:pic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3B260DCC-29C9-4DEC-8A20-8850B523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3361" y="1995123"/>
            <a:ext cx="518483" cy="518483"/>
          </a:xfrm>
          <a:prstGeom prst="rect">
            <a:avLst/>
          </a:prstGeom>
        </p:spPr>
      </p:pic>
      <p:pic>
        <p:nvPicPr>
          <p:cNvPr id="34" name="Graphic 33" descr="Marker">
            <a:extLst>
              <a:ext uri="{FF2B5EF4-FFF2-40B4-BE49-F238E27FC236}">
                <a16:creationId xmlns:a16="http://schemas.microsoft.com/office/drawing/2014/main" id="{A6EEC290-F696-4D5F-88C1-D11AFE85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561" y="1459177"/>
            <a:ext cx="518483" cy="518483"/>
          </a:xfrm>
          <a:prstGeom prst="rect">
            <a:avLst/>
          </a:prstGeom>
        </p:spPr>
      </p:pic>
      <p:pic>
        <p:nvPicPr>
          <p:cNvPr id="35" name="Graphic 34" descr="Marker">
            <a:extLst>
              <a:ext uri="{FF2B5EF4-FFF2-40B4-BE49-F238E27FC236}">
                <a16:creationId xmlns:a16="http://schemas.microsoft.com/office/drawing/2014/main" id="{A4B8FC18-39C2-4FFB-8958-CEAE4BE0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58" y="1954078"/>
            <a:ext cx="518483" cy="518483"/>
          </a:xfrm>
          <a:prstGeom prst="rect">
            <a:avLst/>
          </a:prstGeom>
        </p:spPr>
      </p:pic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42999AA9-402F-4BF4-961D-B8C3CD48B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304" y="1468604"/>
            <a:ext cx="518483" cy="518483"/>
          </a:xfrm>
          <a:prstGeom prst="rect">
            <a:avLst/>
          </a:prstGeom>
        </p:spPr>
      </p:pic>
      <p:pic>
        <p:nvPicPr>
          <p:cNvPr id="37" name="Graphic 36" descr="Marker">
            <a:extLst>
              <a:ext uri="{FF2B5EF4-FFF2-40B4-BE49-F238E27FC236}">
                <a16:creationId xmlns:a16="http://schemas.microsoft.com/office/drawing/2014/main" id="{2FFA7BC4-5ED0-4B3B-BE99-253731370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583" y="1960763"/>
            <a:ext cx="518483" cy="518483"/>
          </a:xfrm>
          <a:prstGeom prst="rect">
            <a:avLst/>
          </a:prstGeom>
        </p:spPr>
      </p:pic>
      <p:pic>
        <p:nvPicPr>
          <p:cNvPr id="38" name="Graphic 37" descr="Marker">
            <a:extLst>
              <a:ext uri="{FF2B5EF4-FFF2-40B4-BE49-F238E27FC236}">
                <a16:creationId xmlns:a16="http://schemas.microsoft.com/office/drawing/2014/main" id="{81F98BE5-FF0C-434E-A78B-EC95E2833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775" y="1968208"/>
            <a:ext cx="518483" cy="518483"/>
          </a:xfrm>
          <a:prstGeom prst="rect">
            <a:avLst/>
          </a:prstGeom>
        </p:spPr>
      </p:pic>
      <p:pic>
        <p:nvPicPr>
          <p:cNvPr id="39" name="Graphic 38" descr="Marker">
            <a:extLst>
              <a:ext uri="{FF2B5EF4-FFF2-40B4-BE49-F238E27FC236}">
                <a16:creationId xmlns:a16="http://schemas.microsoft.com/office/drawing/2014/main" id="{E346C54B-AD45-4472-94B8-8B47908AB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612" y="1429720"/>
            <a:ext cx="518483" cy="518483"/>
          </a:xfrm>
          <a:prstGeom prst="rect">
            <a:avLst/>
          </a:prstGeom>
        </p:spPr>
      </p:pic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C57C158A-9F1E-426E-91F0-7820CF466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80" y="1969780"/>
            <a:ext cx="518483" cy="518483"/>
          </a:xfrm>
          <a:prstGeom prst="rect">
            <a:avLst/>
          </a:prstGeom>
        </p:spPr>
      </p:pic>
      <p:pic>
        <p:nvPicPr>
          <p:cNvPr id="41" name="Graphic 40" descr="Marker">
            <a:extLst>
              <a:ext uri="{FF2B5EF4-FFF2-40B4-BE49-F238E27FC236}">
                <a16:creationId xmlns:a16="http://schemas.microsoft.com/office/drawing/2014/main" id="{0E84F10F-4F6D-4D33-B49F-E240C502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296" y="1431292"/>
            <a:ext cx="518483" cy="518483"/>
          </a:xfrm>
          <a:prstGeom prst="rect">
            <a:avLst/>
          </a:prstGeom>
        </p:spPr>
      </p:pic>
      <p:pic>
        <p:nvPicPr>
          <p:cNvPr id="42" name="Graphic 41" descr="Marker">
            <a:extLst>
              <a:ext uri="{FF2B5EF4-FFF2-40B4-BE49-F238E27FC236}">
                <a16:creationId xmlns:a16="http://schemas.microsoft.com/office/drawing/2014/main" id="{F3928EBC-466C-4DC3-ABB5-B872BA61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79" y="2873602"/>
            <a:ext cx="518483" cy="518483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CA56C9-4357-42B9-B35E-97CD1D253519}"/>
              </a:ext>
            </a:extLst>
          </p:cNvPr>
          <p:cNvSpPr/>
          <p:nvPr/>
        </p:nvSpPr>
        <p:spPr>
          <a:xfrm>
            <a:off x="8223343" y="4238923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Lab Testing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7EB6671-C1D4-4FE4-B74F-F88B5C208BA3}"/>
              </a:ext>
            </a:extLst>
          </p:cNvPr>
          <p:cNvSpPr/>
          <p:nvPr/>
        </p:nvSpPr>
        <p:spPr>
          <a:xfrm>
            <a:off x="2648911" y="2724752"/>
            <a:ext cx="5741726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Material Handling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E5A1A3-83E3-4337-AAC9-5ED941E84AA9}"/>
              </a:ext>
            </a:extLst>
          </p:cNvPr>
          <p:cNvSpPr/>
          <p:nvPr/>
        </p:nvSpPr>
        <p:spPr>
          <a:xfrm>
            <a:off x="2162629" y="4592421"/>
            <a:ext cx="1289920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Control Room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7A9880-C693-4CD2-8B23-879673910C82}"/>
              </a:ext>
            </a:extLst>
          </p:cNvPr>
          <p:cNvSpPr/>
          <p:nvPr/>
        </p:nvSpPr>
        <p:spPr>
          <a:xfrm>
            <a:off x="3727496" y="4610490"/>
            <a:ext cx="4181563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Raw Material Storage</a:t>
            </a:r>
          </a:p>
        </p:txBody>
      </p:sp>
      <p:pic>
        <p:nvPicPr>
          <p:cNvPr id="47" name="Graphic 46" descr="Marker">
            <a:extLst>
              <a:ext uri="{FF2B5EF4-FFF2-40B4-BE49-F238E27FC236}">
                <a16:creationId xmlns:a16="http://schemas.microsoft.com/office/drawing/2014/main" id="{B458EA80-D8EC-4EAE-8E29-3748F8522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912" y="2788746"/>
            <a:ext cx="518483" cy="518483"/>
          </a:xfrm>
          <a:prstGeom prst="rect">
            <a:avLst/>
          </a:prstGeom>
        </p:spPr>
      </p:pic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EDB55FF7-DBCD-42E2-A931-B391BDD5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9188" y="3223176"/>
            <a:ext cx="518483" cy="518483"/>
          </a:xfrm>
          <a:prstGeom prst="rect">
            <a:avLst/>
          </a:prstGeom>
        </p:spPr>
      </p:pic>
      <p:pic>
        <p:nvPicPr>
          <p:cNvPr id="49" name="Graphic 48" descr="Marker">
            <a:extLst>
              <a:ext uri="{FF2B5EF4-FFF2-40B4-BE49-F238E27FC236}">
                <a16:creationId xmlns:a16="http://schemas.microsoft.com/office/drawing/2014/main" id="{A4407405-B066-4E33-8DD5-C79B75E0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834" y="2782045"/>
            <a:ext cx="518483" cy="518483"/>
          </a:xfrm>
          <a:prstGeom prst="rect">
            <a:avLst/>
          </a:prstGeom>
        </p:spPr>
      </p:pic>
      <p:pic>
        <p:nvPicPr>
          <p:cNvPr id="50" name="Graphic 49" descr="Marker">
            <a:extLst>
              <a:ext uri="{FF2B5EF4-FFF2-40B4-BE49-F238E27FC236}">
                <a16:creationId xmlns:a16="http://schemas.microsoft.com/office/drawing/2014/main" id="{042F388A-890D-4D1B-99CF-9BA13CAFA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891" y="3189373"/>
            <a:ext cx="518483" cy="518483"/>
          </a:xfrm>
          <a:prstGeom prst="rect">
            <a:avLst/>
          </a:prstGeom>
        </p:spPr>
      </p:pic>
      <p:pic>
        <p:nvPicPr>
          <p:cNvPr id="51" name="Graphic 50" descr="Marker">
            <a:extLst>
              <a:ext uri="{FF2B5EF4-FFF2-40B4-BE49-F238E27FC236}">
                <a16:creationId xmlns:a16="http://schemas.microsoft.com/office/drawing/2014/main" id="{F2F90DBA-0A1C-4870-805E-817DFCCC5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8553" y="2799144"/>
            <a:ext cx="518483" cy="518483"/>
          </a:xfrm>
          <a:prstGeom prst="rect">
            <a:avLst/>
          </a:prstGeom>
        </p:spPr>
      </p:pic>
      <p:pic>
        <p:nvPicPr>
          <p:cNvPr id="52" name="Graphic 51" descr="Marker">
            <a:extLst>
              <a:ext uri="{FF2B5EF4-FFF2-40B4-BE49-F238E27FC236}">
                <a16:creationId xmlns:a16="http://schemas.microsoft.com/office/drawing/2014/main" id="{4E9A30F2-ECC7-43C8-B327-6897D9B63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102" y="3285258"/>
            <a:ext cx="518483" cy="518483"/>
          </a:xfrm>
          <a:prstGeom prst="rect">
            <a:avLst/>
          </a:prstGeom>
        </p:spPr>
      </p:pic>
      <p:pic>
        <p:nvPicPr>
          <p:cNvPr id="53" name="Graphic 52" descr="Marker">
            <a:extLst>
              <a:ext uri="{FF2B5EF4-FFF2-40B4-BE49-F238E27FC236}">
                <a16:creationId xmlns:a16="http://schemas.microsoft.com/office/drawing/2014/main" id="{E3DDBEF6-0814-458C-BFA6-F2AC29A3D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7769" y="3221406"/>
            <a:ext cx="518483" cy="518483"/>
          </a:xfrm>
          <a:prstGeom prst="rect">
            <a:avLst/>
          </a:prstGeom>
        </p:spPr>
      </p:pic>
      <p:pic>
        <p:nvPicPr>
          <p:cNvPr id="54" name="Graphic 53" descr="Marker">
            <a:extLst>
              <a:ext uri="{FF2B5EF4-FFF2-40B4-BE49-F238E27FC236}">
                <a16:creationId xmlns:a16="http://schemas.microsoft.com/office/drawing/2014/main" id="{32C2E7DB-6C44-4092-9F0C-058CADDAC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430" y="4864960"/>
            <a:ext cx="518483" cy="518483"/>
          </a:xfrm>
          <a:prstGeom prst="rect">
            <a:avLst/>
          </a:prstGeom>
        </p:spPr>
      </p:pic>
      <p:pic>
        <p:nvPicPr>
          <p:cNvPr id="55" name="Graphic 54" descr="Marker">
            <a:extLst>
              <a:ext uri="{FF2B5EF4-FFF2-40B4-BE49-F238E27FC236}">
                <a16:creationId xmlns:a16="http://schemas.microsoft.com/office/drawing/2014/main" id="{11705C54-008B-4B87-8D7F-28196ED70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3460" y="4230217"/>
            <a:ext cx="518483" cy="518483"/>
          </a:xfrm>
          <a:prstGeom prst="rect">
            <a:avLst/>
          </a:prstGeom>
        </p:spPr>
      </p:pic>
      <p:pic>
        <p:nvPicPr>
          <p:cNvPr id="56" name="Graphic 55" descr="Marker">
            <a:extLst>
              <a:ext uri="{FF2B5EF4-FFF2-40B4-BE49-F238E27FC236}">
                <a16:creationId xmlns:a16="http://schemas.microsoft.com/office/drawing/2014/main" id="{E50E2752-B2CB-4E2B-88BA-DA9606075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080" y="4864960"/>
            <a:ext cx="518483" cy="518483"/>
          </a:xfrm>
          <a:prstGeom prst="rect">
            <a:avLst/>
          </a:prstGeom>
        </p:spPr>
      </p:pic>
      <p:pic>
        <p:nvPicPr>
          <p:cNvPr id="57" name="Graphic 56" descr="Marker">
            <a:extLst>
              <a:ext uri="{FF2B5EF4-FFF2-40B4-BE49-F238E27FC236}">
                <a16:creationId xmlns:a16="http://schemas.microsoft.com/office/drawing/2014/main" id="{F876F64C-0357-4057-BF5A-DC9FD6C09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263" y="4694531"/>
            <a:ext cx="518483" cy="518483"/>
          </a:xfrm>
          <a:prstGeom prst="rect">
            <a:avLst/>
          </a:prstGeom>
        </p:spPr>
      </p:pic>
      <p:pic>
        <p:nvPicPr>
          <p:cNvPr id="58" name="Graphic 57" descr="Marker">
            <a:extLst>
              <a:ext uri="{FF2B5EF4-FFF2-40B4-BE49-F238E27FC236}">
                <a16:creationId xmlns:a16="http://schemas.microsoft.com/office/drawing/2014/main" id="{1C103697-B600-4DF9-981E-24BB14A50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2539" y="5128961"/>
            <a:ext cx="518483" cy="518483"/>
          </a:xfrm>
          <a:prstGeom prst="rect">
            <a:avLst/>
          </a:prstGeom>
        </p:spPr>
      </p:pic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FAF6BC1D-0CBA-47EA-B2D8-C1894CBF8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591" y="4665469"/>
            <a:ext cx="518483" cy="518483"/>
          </a:xfrm>
          <a:prstGeom prst="rect">
            <a:avLst/>
          </a:prstGeom>
        </p:spPr>
      </p:pic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8B111050-363A-460F-8E05-10E9A520F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203" y="5142723"/>
            <a:ext cx="518483" cy="518483"/>
          </a:xfrm>
          <a:prstGeom prst="rect">
            <a:avLst/>
          </a:prstGeom>
        </p:spPr>
      </p:pic>
      <p:pic>
        <p:nvPicPr>
          <p:cNvPr id="61" name="Graphic 60" descr="Marker">
            <a:extLst>
              <a:ext uri="{FF2B5EF4-FFF2-40B4-BE49-F238E27FC236}">
                <a16:creationId xmlns:a16="http://schemas.microsoft.com/office/drawing/2014/main" id="{7AEFB8B9-758F-452E-B972-69238A07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0070" y="4657612"/>
            <a:ext cx="518483" cy="518483"/>
          </a:xfrm>
          <a:prstGeom prst="rect">
            <a:avLst/>
          </a:prstGeom>
        </p:spPr>
      </p:pic>
      <p:pic>
        <p:nvPicPr>
          <p:cNvPr id="62" name="Graphic 61" descr="Marker">
            <a:extLst>
              <a:ext uri="{FF2B5EF4-FFF2-40B4-BE49-F238E27FC236}">
                <a16:creationId xmlns:a16="http://schemas.microsoft.com/office/drawing/2014/main" id="{2CE8A91B-AE67-4E5E-8595-BF62D4FB1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707" y="5109688"/>
            <a:ext cx="518483" cy="5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11589 2.96296E-6 C 0.16784 2.96296E-6 0.2319 -0.09746 0.2319 -0.17662 L 0.2319 -0.352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810DA6-528A-4E89-87C8-10C7000C8D33}"/>
              </a:ext>
            </a:extLst>
          </p:cNvPr>
          <p:cNvCxnSpPr>
            <a:cxnSpLocks/>
          </p:cNvCxnSpPr>
          <p:nvPr/>
        </p:nvCxnSpPr>
        <p:spPr>
          <a:xfrm flipV="1">
            <a:off x="1913641" y="1036948"/>
            <a:ext cx="0" cy="23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98429-B6A9-463C-85A8-ACF0FC5AB6DF}"/>
              </a:ext>
            </a:extLst>
          </p:cNvPr>
          <p:cNvCxnSpPr>
            <a:cxnSpLocks/>
          </p:cNvCxnSpPr>
          <p:nvPr/>
        </p:nvCxnSpPr>
        <p:spPr>
          <a:xfrm flipV="1">
            <a:off x="10512457" y="1036948"/>
            <a:ext cx="0" cy="48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50CE8-B53F-4921-92E0-694311730D0C}"/>
              </a:ext>
            </a:extLst>
          </p:cNvPr>
          <p:cNvCxnSpPr>
            <a:cxnSpLocks/>
          </p:cNvCxnSpPr>
          <p:nvPr/>
        </p:nvCxnSpPr>
        <p:spPr>
          <a:xfrm flipV="1">
            <a:off x="1913641" y="5013488"/>
            <a:ext cx="0" cy="85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D875F2-CF8A-4714-9545-2FC2BBE0D2FC}"/>
              </a:ext>
            </a:extLst>
          </p:cNvPr>
          <p:cNvCxnSpPr>
            <a:cxnSpLocks/>
          </p:cNvCxnSpPr>
          <p:nvPr/>
        </p:nvCxnSpPr>
        <p:spPr>
          <a:xfrm flipH="1">
            <a:off x="1913641" y="5872899"/>
            <a:ext cx="8598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7DFD8-7B49-468B-9B97-5C6ACAE21ABE}"/>
              </a:ext>
            </a:extLst>
          </p:cNvPr>
          <p:cNvCxnSpPr>
            <a:cxnSpLocks/>
          </p:cNvCxnSpPr>
          <p:nvPr/>
        </p:nvCxnSpPr>
        <p:spPr>
          <a:xfrm flipH="1">
            <a:off x="1913641" y="1038518"/>
            <a:ext cx="860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A2B14-C4C0-432B-8E12-EB8179342010}"/>
              </a:ext>
            </a:extLst>
          </p:cNvPr>
          <p:cNvSpPr/>
          <p:nvPr/>
        </p:nvSpPr>
        <p:spPr>
          <a:xfrm>
            <a:off x="2648931" y="1414021"/>
            <a:ext cx="155382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Blast Furnace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D91596-5995-469F-9568-0809E33E7B25}"/>
              </a:ext>
            </a:extLst>
          </p:cNvPr>
          <p:cNvSpPr/>
          <p:nvPr/>
        </p:nvSpPr>
        <p:spPr>
          <a:xfrm>
            <a:off x="4714971" y="1406164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Steelmaking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FAE29-D836-4946-8920-CA5F7A0AD9D9}"/>
              </a:ext>
            </a:extLst>
          </p:cNvPr>
          <p:cNvSpPr/>
          <p:nvPr/>
        </p:nvSpPr>
        <p:spPr>
          <a:xfrm>
            <a:off x="6686745" y="1414021"/>
            <a:ext cx="3591607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Rolling mills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B1B72C-B6D8-45DB-8D22-BB6EAE02F629}"/>
              </a:ext>
            </a:extLst>
          </p:cNvPr>
          <p:cNvSpPr/>
          <p:nvPr/>
        </p:nvSpPr>
        <p:spPr>
          <a:xfrm>
            <a:off x="8724507" y="2708635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Heat Treatment</a:t>
            </a:r>
          </a:p>
        </p:txBody>
      </p:sp>
      <p:pic>
        <p:nvPicPr>
          <p:cNvPr id="25" name="Graphic 24" descr="Marker">
            <a:extLst>
              <a:ext uri="{FF2B5EF4-FFF2-40B4-BE49-F238E27FC236}">
                <a16:creationId xmlns:a16="http://schemas.microsoft.com/office/drawing/2014/main" id="{D7106B45-E973-460E-A829-FB6528AA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7713" y="3981250"/>
            <a:ext cx="518483" cy="518483"/>
          </a:xfrm>
          <a:prstGeom prst="rect">
            <a:avLst/>
          </a:prstGeom>
        </p:spPr>
      </p:pic>
      <p:pic>
        <p:nvPicPr>
          <p:cNvPr id="26" name="Graphic 25" descr="Marker">
            <a:extLst>
              <a:ext uri="{FF2B5EF4-FFF2-40B4-BE49-F238E27FC236}">
                <a16:creationId xmlns:a16="http://schemas.microsoft.com/office/drawing/2014/main" id="{3301A96D-C92B-4014-93B9-BCBC24FBE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7589" y="1456035"/>
            <a:ext cx="518483" cy="518483"/>
          </a:xfrm>
          <a:prstGeom prst="rect">
            <a:avLst/>
          </a:prstGeom>
        </p:spPr>
      </p:pic>
      <p:pic>
        <p:nvPicPr>
          <p:cNvPr id="27" name="Graphic 26" descr="Marker">
            <a:extLst>
              <a:ext uri="{FF2B5EF4-FFF2-40B4-BE49-F238E27FC236}">
                <a16:creationId xmlns:a16="http://schemas.microsoft.com/office/drawing/2014/main" id="{6DE8164C-7A31-4C74-80F5-E63EAF378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014" y="2026352"/>
            <a:ext cx="518483" cy="518483"/>
          </a:xfrm>
          <a:prstGeom prst="rect">
            <a:avLst/>
          </a:prstGeom>
        </p:spPr>
      </p:pic>
      <p:pic>
        <p:nvPicPr>
          <p:cNvPr id="28" name="Graphic 27" descr="Marker">
            <a:extLst>
              <a:ext uri="{FF2B5EF4-FFF2-40B4-BE49-F238E27FC236}">
                <a16:creationId xmlns:a16="http://schemas.microsoft.com/office/drawing/2014/main" id="{A281CE19-E9B3-427E-9569-647579C69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0872" y="1456035"/>
            <a:ext cx="518483" cy="518483"/>
          </a:xfrm>
          <a:prstGeom prst="rect">
            <a:avLst/>
          </a:prstGeom>
        </p:spPr>
      </p:pic>
      <p:pic>
        <p:nvPicPr>
          <p:cNvPr id="29" name="Graphic 28" descr="Marker">
            <a:extLst>
              <a:ext uri="{FF2B5EF4-FFF2-40B4-BE49-F238E27FC236}">
                <a16:creationId xmlns:a16="http://schemas.microsoft.com/office/drawing/2014/main" id="{292E72DC-1112-4349-8724-B32715DD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627" y="1468603"/>
            <a:ext cx="518483" cy="518483"/>
          </a:xfrm>
          <a:prstGeom prst="rect">
            <a:avLst/>
          </a:prstGeom>
        </p:spPr>
      </p:pic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3B260DCC-29C9-4DEC-8A20-8850B523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3361" y="1995123"/>
            <a:ext cx="518483" cy="518483"/>
          </a:xfrm>
          <a:prstGeom prst="rect">
            <a:avLst/>
          </a:prstGeom>
        </p:spPr>
      </p:pic>
      <p:pic>
        <p:nvPicPr>
          <p:cNvPr id="34" name="Graphic 33" descr="Marker">
            <a:extLst>
              <a:ext uri="{FF2B5EF4-FFF2-40B4-BE49-F238E27FC236}">
                <a16:creationId xmlns:a16="http://schemas.microsoft.com/office/drawing/2014/main" id="{A6EEC290-F696-4D5F-88C1-D11AFE85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561" y="1459177"/>
            <a:ext cx="518483" cy="518483"/>
          </a:xfrm>
          <a:prstGeom prst="rect">
            <a:avLst/>
          </a:prstGeom>
        </p:spPr>
      </p:pic>
      <p:pic>
        <p:nvPicPr>
          <p:cNvPr id="35" name="Graphic 34" descr="Marker">
            <a:extLst>
              <a:ext uri="{FF2B5EF4-FFF2-40B4-BE49-F238E27FC236}">
                <a16:creationId xmlns:a16="http://schemas.microsoft.com/office/drawing/2014/main" id="{A4B8FC18-39C2-4FFB-8958-CEAE4BE0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58" y="1954078"/>
            <a:ext cx="518483" cy="518483"/>
          </a:xfrm>
          <a:prstGeom prst="rect">
            <a:avLst/>
          </a:prstGeom>
        </p:spPr>
      </p:pic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42999AA9-402F-4BF4-961D-B8C3CD48B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304" y="1468604"/>
            <a:ext cx="518483" cy="518483"/>
          </a:xfrm>
          <a:prstGeom prst="rect">
            <a:avLst/>
          </a:prstGeom>
        </p:spPr>
      </p:pic>
      <p:pic>
        <p:nvPicPr>
          <p:cNvPr id="37" name="Graphic 36" descr="Marker">
            <a:extLst>
              <a:ext uri="{FF2B5EF4-FFF2-40B4-BE49-F238E27FC236}">
                <a16:creationId xmlns:a16="http://schemas.microsoft.com/office/drawing/2014/main" id="{2FFA7BC4-5ED0-4B3B-BE99-253731370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583" y="1960763"/>
            <a:ext cx="518483" cy="518483"/>
          </a:xfrm>
          <a:prstGeom prst="rect">
            <a:avLst/>
          </a:prstGeom>
        </p:spPr>
      </p:pic>
      <p:pic>
        <p:nvPicPr>
          <p:cNvPr id="38" name="Graphic 37" descr="Marker">
            <a:extLst>
              <a:ext uri="{FF2B5EF4-FFF2-40B4-BE49-F238E27FC236}">
                <a16:creationId xmlns:a16="http://schemas.microsoft.com/office/drawing/2014/main" id="{81F98BE5-FF0C-434E-A78B-EC95E2833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775" y="1968208"/>
            <a:ext cx="518483" cy="518483"/>
          </a:xfrm>
          <a:prstGeom prst="rect">
            <a:avLst/>
          </a:prstGeom>
        </p:spPr>
      </p:pic>
      <p:pic>
        <p:nvPicPr>
          <p:cNvPr id="39" name="Graphic 38" descr="Marker">
            <a:extLst>
              <a:ext uri="{FF2B5EF4-FFF2-40B4-BE49-F238E27FC236}">
                <a16:creationId xmlns:a16="http://schemas.microsoft.com/office/drawing/2014/main" id="{E346C54B-AD45-4472-94B8-8B47908AB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3612" y="1429720"/>
            <a:ext cx="518483" cy="518483"/>
          </a:xfrm>
          <a:prstGeom prst="rect">
            <a:avLst/>
          </a:prstGeom>
        </p:spPr>
      </p:pic>
      <p:pic>
        <p:nvPicPr>
          <p:cNvPr id="40" name="Graphic 39" descr="Marker">
            <a:extLst>
              <a:ext uri="{FF2B5EF4-FFF2-40B4-BE49-F238E27FC236}">
                <a16:creationId xmlns:a16="http://schemas.microsoft.com/office/drawing/2014/main" id="{C57C158A-9F1E-426E-91F0-7820CF466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80" y="1969780"/>
            <a:ext cx="518483" cy="518483"/>
          </a:xfrm>
          <a:prstGeom prst="rect">
            <a:avLst/>
          </a:prstGeom>
        </p:spPr>
      </p:pic>
      <p:pic>
        <p:nvPicPr>
          <p:cNvPr id="41" name="Graphic 40" descr="Marker">
            <a:extLst>
              <a:ext uri="{FF2B5EF4-FFF2-40B4-BE49-F238E27FC236}">
                <a16:creationId xmlns:a16="http://schemas.microsoft.com/office/drawing/2014/main" id="{0E84F10F-4F6D-4D33-B49F-E240C502E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296" y="1431292"/>
            <a:ext cx="518483" cy="518483"/>
          </a:xfrm>
          <a:prstGeom prst="rect">
            <a:avLst/>
          </a:prstGeom>
        </p:spPr>
      </p:pic>
      <p:pic>
        <p:nvPicPr>
          <p:cNvPr id="42" name="Graphic 41" descr="Marker">
            <a:extLst>
              <a:ext uri="{FF2B5EF4-FFF2-40B4-BE49-F238E27FC236}">
                <a16:creationId xmlns:a16="http://schemas.microsoft.com/office/drawing/2014/main" id="{F3928EBC-466C-4DC3-ABB5-B872BA61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379" y="2873602"/>
            <a:ext cx="518483" cy="518483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CA56C9-4357-42B9-B35E-97CD1D253519}"/>
              </a:ext>
            </a:extLst>
          </p:cNvPr>
          <p:cNvSpPr/>
          <p:nvPr/>
        </p:nvSpPr>
        <p:spPr>
          <a:xfrm>
            <a:off x="8223343" y="4238923"/>
            <a:ext cx="1553845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Lab Testing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7EB6671-C1D4-4FE4-B74F-F88B5C208BA3}"/>
              </a:ext>
            </a:extLst>
          </p:cNvPr>
          <p:cNvSpPr/>
          <p:nvPr/>
        </p:nvSpPr>
        <p:spPr>
          <a:xfrm>
            <a:off x="2648911" y="2724752"/>
            <a:ext cx="5741726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Material Handling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E5A1A3-83E3-4337-AAC9-5ED941E84AA9}"/>
              </a:ext>
            </a:extLst>
          </p:cNvPr>
          <p:cNvSpPr/>
          <p:nvPr/>
        </p:nvSpPr>
        <p:spPr>
          <a:xfrm>
            <a:off x="2162629" y="4592421"/>
            <a:ext cx="1289920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Control Room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7A9880-C693-4CD2-8B23-879673910C82}"/>
              </a:ext>
            </a:extLst>
          </p:cNvPr>
          <p:cNvSpPr/>
          <p:nvPr/>
        </p:nvSpPr>
        <p:spPr>
          <a:xfrm>
            <a:off x="3727496" y="4610490"/>
            <a:ext cx="4181563" cy="1084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Raw Material Storage</a:t>
            </a:r>
          </a:p>
        </p:txBody>
      </p:sp>
      <p:pic>
        <p:nvPicPr>
          <p:cNvPr id="47" name="Graphic 46" descr="Marker">
            <a:extLst>
              <a:ext uri="{FF2B5EF4-FFF2-40B4-BE49-F238E27FC236}">
                <a16:creationId xmlns:a16="http://schemas.microsoft.com/office/drawing/2014/main" id="{B458EA80-D8EC-4EAE-8E29-3748F8522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2912" y="2788746"/>
            <a:ext cx="518483" cy="518483"/>
          </a:xfrm>
          <a:prstGeom prst="rect">
            <a:avLst/>
          </a:prstGeom>
        </p:spPr>
      </p:pic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EDB55FF7-DBCD-42E2-A931-B391BDD5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9188" y="3223176"/>
            <a:ext cx="518483" cy="518483"/>
          </a:xfrm>
          <a:prstGeom prst="rect">
            <a:avLst/>
          </a:prstGeom>
        </p:spPr>
      </p:pic>
      <p:pic>
        <p:nvPicPr>
          <p:cNvPr id="49" name="Graphic 48" descr="Marker">
            <a:extLst>
              <a:ext uri="{FF2B5EF4-FFF2-40B4-BE49-F238E27FC236}">
                <a16:creationId xmlns:a16="http://schemas.microsoft.com/office/drawing/2014/main" id="{A4407405-B066-4E33-8DD5-C79B75E0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834" y="2782045"/>
            <a:ext cx="518483" cy="518483"/>
          </a:xfrm>
          <a:prstGeom prst="rect">
            <a:avLst/>
          </a:prstGeom>
        </p:spPr>
      </p:pic>
      <p:pic>
        <p:nvPicPr>
          <p:cNvPr id="50" name="Graphic 49" descr="Marker">
            <a:extLst>
              <a:ext uri="{FF2B5EF4-FFF2-40B4-BE49-F238E27FC236}">
                <a16:creationId xmlns:a16="http://schemas.microsoft.com/office/drawing/2014/main" id="{042F388A-890D-4D1B-99CF-9BA13CAFA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891" y="3189373"/>
            <a:ext cx="518483" cy="518483"/>
          </a:xfrm>
          <a:prstGeom prst="rect">
            <a:avLst/>
          </a:prstGeom>
        </p:spPr>
      </p:pic>
      <p:pic>
        <p:nvPicPr>
          <p:cNvPr id="51" name="Graphic 50" descr="Marker">
            <a:extLst>
              <a:ext uri="{FF2B5EF4-FFF2-40B4-BE49-F238E27FC236}">
                <a16:creationId xmlns:a16="http://schemas.microsoft.com/office/drawing/2014/main" id="{F2F90DBA-0A1C-4870-805E-817DFCCC5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8553" y="2799144"/>
            <a:ext cx="518483" cy="518483"/>
          </a:xfrm>
          <a:prstGeom prst="rect">
            <a:avLst/>
          </a:prstGeom>
        </p:spPr>
      </p:pic>
      <p:pic>
        <p:nvPicPr>
          <p:cNvPr id="52" name="Graphic 51" descr="Marker">
            <a:extLst>
              <a:ext uri="{FF2B5EF4-FFF2-40B4-BE49-F238E27FC236}">
                <a16:creationId xmlns:a16="http://schemas.microsoft.com/office/drawing/2014/main" id="{4E9A30F2-ECC7-43C8-B327-6897D9B63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102" y="3285258"/>
            <a:ext cx="518483" cy="518483"/>
          </a:xfrm>
          <a:prstGeom prst="rect">
            <a:avLst/>
          </a:prstGeom>
        </p:spPr>
      </p:pic>
      <p:pic>
        <p:nvPicPr>
          <p:cNvPr id="53" name="Graphic 52" descr="Marker">
            <a:extLst>
              <a:ext uri="{FF2B5EF4-FFF2-40B4-BE49-F238E27FC236}">
                <a16:creationId xmlns:a16="http://schemas.microsoft.com/office/drawing/2014/main" id="{E3DDBEF6-0814-458C-BFA6-F2AC29A3D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7769" y="3221406"/>
            <a:ext cx="518483" cy="518483"/>
          </a:xfrm>
          <a:prstGeom prst="rect">
            <a:avLst/>
          </a:prstGeom>
        </p:spPr>
      </p:pic>
      <p:pic>
        <p:nvPicPr>
          <p:cNvPr id="54" name="Graphic 53" descr="Marker">
            <a:extLst>
              <a:ext uri="{FF2B5EF4-FFF2-40B4-BE49-F238E27FC236}">
                <a16:creationId xmlns:a16="http://schemas.microsoft.com/office/drawing/2014/main" id="{32C2E7DB-6C44-4092-9F0C-058CADDAC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4430" y="4864960"/>
            <a:ext cx="518483" cy="518483"/>
          </a:xfrm>
          <a:prstGeom prst="rect">
            <a:avLst/>
          </a:prstGeom>
        </p:spPr>
      </p:pic>
      <p:pic>
        <p:nvPicPr>
          <p:cNvPr id="55" name="Graphic 54" descr="Marker">
            <a:extLst>
              <a:ext uri="{FF2B5EF4-FFF2-40B4-BE49-F238E27FC236}">
                <a16:creationId xmlns:a16="http://schemas.microsoft.com/office/drawing/2014/main" id="{11705C54-008B-4B87-8D7F-28196ED70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3460" y="4230217"/>
            <a:ext cx="518483" cy="518483"/>
          </a:xfrm>
          <a:prstGeom prst="rect">
            <a:avLst/>
          </a:prstGeom>
        </p:spPr>
      </p:pic>
      <p:pic>
        <p:nvPicPr>
          <p:cNvPr id="56" name="Graphic 55" descr="Marker">
            <a:extLst>
              <a:ext uri="{FF2B5EF4-FFF2-40B4-BE49-F238E27FC236}">
                <a16:creationId xmlns:a16="http://schemas.microsoft.com/office/drawing/2014/main" id="{E50E2752-B2CB-4E2B-88BA-DA9606075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8080" y="4864960"/>
            <a:ext cx="518483" cy="518483"/>
          </a:xfrm>
          <a:prstGeom prst="rect">
            <a:avLst/>
          </a:prstGeom>
        </p:spPr>
      </p:pic>
      <p:pic>
        <p:nvPicPr>
          <p:cNvPr id="57" name="Graphic 56" descr="Marker">
            <a:extLst>
              <a:ext uri="{FF2B5EF4-FFF2-40B4-BE49-F238E27FC236}">
                <a16:creationId xmlns:a16="http://schemas.microsoft.com/office/drawing/2014/main" id="{F876F64C-0357-4057-BF5A-DC9FD6C09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263" y="4694531"/>
            <a:ext cx="518483" cy="518483"/>
          </a:xfrm>
          <a:prstGeom prst="rect">
            <a:avLst/>
          </a:prstGeom>
        </p:spPr>
      </p:pic>
      <p:pic>
        <p:nvPicPr>
          <p:cNvPr id="58" name="Graphic 57" descr="Marker">
            <a:extLst>
              <a:ext uri="{FF2B5EF4-FFF2-40B4-BE49-F238E27FC236}">
                <a16:creationId xmlns:a16="http://schemas.microsoft.com/office/drawing/2014/main" id="{1C103697-B600-4DF9-981E-24BB14A50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2539" y="5128961"/>
            <a:ext cx="518483" cy="518483"/>
          </a:xfrm>
          <a:prstGeom prst="rect">
            <a:avLst/>
          </a:prstGeom>
        </p:spPr>
      </p:pic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FAF6BC1D-0CBA-47EA-B2D8-C1894CBF8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9591" y="4665469"/>
            <a:ext cx="518483" cy="518483"/>
          </a:xfrm>
          <a:prstGeom prst="rect">
            <a:avLst/>
          </a:prstGeom>
        </p:spPr>
      </p:pic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8B111050-363A-460F-8E05-10E9A520F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203" y="5142723"/>
            <a:ext cx="518483" cy="518483"/>
          </a:xfrm>
          <a:prstGeom prst="rect">
            <a:avLst/>
          </a:prstGeom>
        </p:spPr>
      </p:pic>
      <p:pic>
        <p:nvPicPr>
          <p:cNvPr id="61" name="Graphic 60" descr="Marker">
            <a:extLst>
              <a:ext uri="{FF2B5EF4-FFF2-40B4-BE49-F238E27FC236}">
                <a16:creationId xmlns:a16="http://schemas.microsoft.com/office/drawing/2014/main" id="{7AEFB8B9-758F-452E-B972-69238A07C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0070" y="4657612"/>
            <a:ext cx="518483" cy="518483"/>
          </a:xfrm>
          <a:prstGeom prst="rect">
            <a:avLst/>
          </a:prstGeom>
        </p:spPr>
      </p:pic>
      <p:pic>
        <p:nvPicPr>
          <p:cNvPr id="62" name="Graphic 61" descr="Marker">
            <a:extLst>
              <a:ext uri="{FF2B5EF4-FFF2-40B4-BE49-F238E27FC236}">
                <a16:creationId xmlns:a16="http://schemas.microsoft.com/office/drawing/2014/main" id="{2CE8A91B-AE67-4E5E-8595-BF62D4FB1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0707" y="5109688"/>
            <a:ext cx="518483" cy="5184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F4101F-62C8-46EC-A26D-1AA3DB9723AE}"/>
              </a:ext>
            </a:extLst>
          </p:cNvPr>
          <p:cNvSpPr/>
          <p:nvPr/>
        </p:nvSpPr>
        <p:spPr>
          <a:xfrm>
            <a:off x="10869105" y="697584"/>
            <a:ext cx="432892" cy="546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7F532-43AC-4F71-94A8-B5E36461BA14}"/>
              </a:ext>
            </a:extLst>
          </p:cNvPr>
          <p:cNvSpPr/>
          <p:nvPr/>
        </p:nvSpPr>
        <p:spPr>
          <a:xfrm>
            <a:off x="10278352" y="6165129"/>
            <a:ext cx="1552274" cy="692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11589 2.96296E-6 C 0.16784 2.96296E-6 0.2319 -0.09746 0.2319 -0.17662 L 0.2319 -0.352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2024-04-19T12:00:46Z</dcterms:created>
  <dcterms:modified xsi:type="dcterms:W3CDTF">2024-04-20T01:10:28Z</dcterms:modified>
</cp:coreProperties>
</file>