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04FB6B-ED2A-48E1-80CB-36953857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46" y="4616449"/>
            <a:ext cx="11625961" cy="19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2020-08-22T15:26:36Z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