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730-9191-C550-2EC2-EF26E051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8DC31-5A0F-D615-FB5F-66925C63E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8834-1525-DD0E-D8E3-E8CCD484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7602-E5AE-79FD-D1D1-726D660B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41FA-ACBD-2DE7-69DC-D744521B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1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4DF-A405-B415-46C3-805E9FBE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135AC-97D0-380F-B5FB-BDEDA412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EDDA-370E-7663-B706-03C63503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C9F2-86AC-C206-7545-6E30FD28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6893-15DE-8FF8-13A6-E6AD624E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3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55169-FF8E-0502-1453-CDE38216B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BA78D-6AC8-70D2-DB3C-98AF17D7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F6B5-D4A3-7F46-CEC7-12BED289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4562-2949-9100-CF78-BD03DEA2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0526-BE86-05A0-0432-F73C5A00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5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A6D5-3FB4-81A3-85E0-A2A3A14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722B-152B-09A4-DB4F-8D3461C1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AE23F-564D-F3DA-BF9F-C6B2367E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14A5-7ECC-0F4D-F7E1-60AAB73E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7C99-70F6-E4BA-24CD-2168E5F8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D99A-CC77-5600-B53A-1E7E21DB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E9273-B5D8-CD0D-4728-065CB5FED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2834-157F-BD64-B81B-D5BF75A6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981B-FC1E-50E5-3776-D2B4A106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3899-8243-DC3E-6406-6DE5D5D5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4764-E3DB-D0A8-F1D4-91D15C8B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8D78-54F9-9297-4208-842FD0879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5BB31-95A3-B1B4-6D1D-F33756B8E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5FBEA-4E95-DFAC-D0DF-B1DFFFA8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9954B-A20E-1958-ACC6-A246A189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FB9F6-B6ED-FB22-0370-C85BA3F6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8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F104-245C-AF66-4622-90276876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F29F-12DD-FC42-309C-94D52521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EFEA1-6D12-D624-BC24-8F21062D4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40874-F2C9-D054-32B9-79BB14EE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880DC-8C5A-E804-AC9D-FDD1ADE8D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1D631-8FCB-E99B-5D39-8AEC0C27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2BE34-18CB-B792-C275-2978D33B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DEF28-80B1-2A5B-13FB-43C21E92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4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C844-732D-9940-764A-84BD51F6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CF734-956D-C06A-7DA3-ECE1F5D4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97FFE-70C1-0A73-47A1-86AF0E9C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E864-BF93-B1CB-4C8A-D2A7C117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6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A0ECD-1702-B5F2-CE2D-A850260C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B6AB-980D-263E-45AC-9AB4BD1B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3E780-94C6-6EDE-3665-08E86387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1771-6669-B293-CD3C-84B0644E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77AB-3540-2949-C0E8-BA9B3C35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0835C-A4AA-7395-A27E-B3893E864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A2F6-2F11-5C43-88A2-459A080F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0C3AB-1F03-F5CB-8773-D6AE0E2E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CEB9F-5CF0-C783-5F3D-1AAB2158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8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0AB4-E695-E719-3210-42DF2796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BF0F9-E3D6-7FB1-60A7-0FA18D11F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81644-7F93-A99A-9AF7-509A281F9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3D0C4-3CCA-E991-5F08-C253FA0D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3FF2-28A1-A7BF-7495-E4EA8BB6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BA163-CF90-6AFE-9B33-9F510054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947E6-CC20-01D2-F07B-D1B286BE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5F52-DE22-20B0-E8AC-910D58A0B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E133-8CDF-0DFB-6D44-36F192476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C5D7-0144-4210-8C49-8449E6557D3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EA0B-CCB8-50B5-018B-8F45CFC39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2594-0202-781E-1039-A8491E974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BD89-AF9F-4812-8E4F-BFD8C0F7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EEB9-3CC1-4A4D-7374-A3604A7E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559" y="949643"/>
            <a:ext cx="9144000" cy="2387600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Worm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CDF93-3124-1B87-872E-EE48A2223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72" y="3695382"/>
            <a:ext cx="2619375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47187-E819-A0F8-E84A-997EEFDB5BA9}"/>
              </a:ext>
            </a:extLst>
          </p:cNvPr>
          <p:cNvSpPr txBox="1"/>
          <p:nvPr/>
        </p:nvSpPr>
        <p:spPr>
          <a:xfrm>
            <a:off x="8656320" y="5669280"/>
            <a:ext cx="298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~Ayush Akolkar</a:t>
            </a:r>
          </a:p>
        </p:txBody>
      </p:sp>
    </p:spTree>
    <p:extLst>
      <p:ext uri="{BB962C8B-B14F-4D97-AF65-F5344CB8AC3E}">
        <p14:creationId xmlns:p14="http://schemas.microsoft.com/office/powerpoint/2010/main" val="214713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55BF-20E7-8C6D-5771-E49F00C2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app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4786-ED85-ED06-1792-908DC319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stop for all the book lovers.</a:t>
            </a:r>
          </a:p>
          <a:p>
            <a:r>
              <a:rPr lang="en-IN" dirty="0"/>
              <a:t>Easy and handy to find the book they want through download link.</a:t>
            </a:r>
          </a:p>
          <a:p>
            <a:r>
              <a:rPr lang="en-IN" dirty="0"/>
              <a:t>Review page as per the book.</a:t>
            </a:r>
          </a:p>
        </p:txBody>
      </p:sp>
    </p:spTree>
    <p:extLst>
      <p:ext uri="{BB962C8B-B14F-4D97-AF65-F5344CB8AC3E}">
        <p14:creationId xmlns:p14="http://schemas.microsoft.com/office/powerpoint/2010/main" val="59865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93B-3149-02D8-0AD5-9AFAB51F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Technical 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4EAFFA-6B9A-3757-1801-C02019D93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84087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8975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Database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5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Firebase/</a:t>
                      </a:r>
                      <a:r>
                        <a:rPr lang="en-IN" dirty="0" err="1"/>
                        <a:t>Firestore</a:t>
                      </a:r>
                      <a:r>
                        <a:rPr lang="en-IN" dirty="0"/>
                        <a:t> – Authentication, Profile Management, Download Links.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3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Navigation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5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BottomTab</a:t>
                      </a:r>
                      <a:r>
                        <a:rPr lang="en-IN" dirty="0"/>
                        <a:t> Navigation, </a:t>
                      </a:r>
                      <a:r>
                        <a:rPr lang="en-IN" dirty="0" err="1"/>
                        <a:t>DrawerTab</a:t>
                      </a:r>
                      <a:r>
                        <a:rPr lang="en-IN" dirty="0"/>
                        <a:t>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10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1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5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42D3-6553-564E-99B4-6FE567F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Layout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4FC57-13A4-2742-1C51-51535A738C0F}"/>
              </a:ext>
            </a:extLst>
          </p:cNvPr>
          <p:cNvSpPr/>
          <p:nvPr/>
        </p:nvSpPr>
        <p:spPr>
          <a:xfrm>
            <a:off x="4775200" y="1991360"/>
            <a:ext cx="2641600" cy="1127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REGISTER SCREEN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C02B4F-1977-8CBF-E4D3-14A19817F3E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3119120"/>
            <a:ext cx="0" cy="309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41FB10-F8A1-3CD4-9948-3643D7FE47D3}"/>
              </a:ext>
            </a:extLst>
          </p:cNvPr>
          <p:cNvCxnSpPr/>
          <p:nvPr/>
        </p:nvCxnSpPr>
        <p:spPr>
          <a:xfrm flipH="1">
            <a:off x="3982720" y="3429000"/>
            <a:ext cx="2113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EF63B1-1864-164C-60A8-EA758B867C73}"/>
              </a:ext>
            </a:extLst>
          </p:cNvPr>
          <p:cNvCxnSpPr/>
          <p:nvPr/>
        </p:nvCxnSpPr>
        <p:spPr>
          <a:xfrm flipH="1">
            <a:off x="6004560" y="3429000"/>
            <a:ext cx="2113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32BC89-D431-DF6E-03DA-F5433C2B472C}"/>
              </a:ext>
            </a:extLst>
          </p:cNvPr>
          <p:cNvCxnSpPr>
            <a:cxnSpLocks/>
          </p:cNvCxnSpPr>
          <p:nvPr/>
        </p:nvCxnSpPr>
        <p:spPr>
          <a:xfrm>
            <a:off x="8117840" y="3418840"/>
            <a:ext cx="0" cy="309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317AF4-AC63-96A2-96AF-0B09A969628D}"/>
              </a:ext>
            </a:extLst>
          </p:cNvPr>
          <p:cNvCxnSpPr>
            <a:cxnSpLocks/>
          </p:cNvCxnSpPr>
          <p:nvPr/>
        </p:nvCxnSpPr>
        <p:spPr>
          <a:xfrm>
            <a:off x="3982720" y="3418840"/>
            <a:ext cx="0" cy="309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FCDAEB-97D6-B76C-21DF-866A66DE40DE}"/>
              </a:ext>
            </a:extLst>
          </p:cNvPr>
          <p:cNvSpPr/>
          <p:nvPr/>
        </p:nvSpPr>
        <p:spPr>
          <a:xfrm>
            <a:off x="2753361" y="3719512"/>
            <a:ext cx="2641600" cy="1127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LOGIN SCREEN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63793-DE2A-2A2C-95C2-9045C0DA859E}"/>
              </a:ext>
            </a:extLst>
          </p:cNvPr>
          <p:cNvSpPr/>
          <p:nvPr/>
        </p:nvSpPr>
        <p:spPr>
          <a:xfrm>
            <a:off x="6797041" y="3632676"/>
            <a:ext cx="2641600" cy="1127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HOME SCREEN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E71B5F-49B0-C231-E353-3FE32E769D20}"/>
              </a:ext>
            </a:extLst>
          </p:cNvPr>
          <p:cNvCxnSpPr>
            <a:stCxn id="18" idx="3"/>
          </p:cNvCxnSpPr>
          <p:nvPr/>
        </p:nvCxnSpPr>
        <p:spPr>
          <a:xfrm>
            <a:off x="5394961" y="4283392"/>
            <a:ext cx="140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E1E66C-45CA-E407-4316-94995B1225BC}"/>
              </a:ext>
            </a:extLst>
          </p:cNvPr>
          <p:cNvCxnSpPr/>
          <p:nvPr/>
        </p:nvCxnSpPr>
        <p:spPr>
          <a:xfrm>
            <a:off x="11948160" y="1991360"/>
            <a:ext cx="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58F1DA-200C-16ED-1BD4-48A153BD13F9}"/>
              </a:ext>
            </a:extLst>
          </p:cNvPr>
          <p:cNvCxnSpPr>
            <a:cxnSpLocks/>
          </p:cNvCxnSpPr>
          <p:nvPr/>
        </p:nvCxnSpPr>
        <p:spPr>
          <a:xfrm>
            <a:off x="8148320" y="4760436"/>
            <a:ext cx="0" cy="309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C8C717-DCE6-959F-C6E5-59F85D263655}"/>
              </a:ext>
            </a:extLst>
          </p:cNvPr>
          <p:cNvCxnSpPr/>
          <p:nvPr/>
        </p:nvCxnSpPr>
        <p:spPr>
          <a:xfrm flipH="1">
            <a:off x="6035040" y="5070316"/>
            <a:ext cx="2113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EAF84E-3E49-4046-C9BC-D38EDCB62278}"/>
              </a:ext>
            </a:extLst>
          </p:cNvPr>
          <p:cNvCxnSpPr/>
          <p:nvPr/>
        </p:nvCxnSpPr>
        <p:spPr>
          <a:xfrm flipH="1">
            <a:off x="8148320" y="5065236"/>
            <a:ext cx="2113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A70F25-F3F2-33E4-90C0-7B46FAA43784}"/>
              </a:ext>
            </a:extLst>
          </p:cNvPr>
          <p:cNvCxnSpPr>
            <a:cxnSpLocks/>
          </p:cNvCxnSpPr>
          <p:nvPr/>
        </p:nvCxnSpPr>
        <p:spPr>
          <a:xfrm>
            <a:off x="6035040" y="5065236"/>
            <a:ext cx="0" cy="309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52942D-E72D-97DD-5779-583B9E33F1CB}"/>
              </a:ext>
            </a:extLst>
          </p:cNvPr>
          <p:cNvCxnSpPr>
            <a:cxnSpLocks/>
          </p:cNvCxnSpPr>
          <p:nvPr/>
        </p:nvCxnSpPr>
        <p:spPr>
          <a:xfrm>
            <a:off x="10251440" y="5065236"/>
            <a:ext cx="0" cy="309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A586E79-3848-3950-2B6A-90787AE01A79}"/>
              </a:ext>
            </a:extLst>
          </p:cNvPr>
          <p:cNvSpPr/>
          <p:nvPr/>
        </p:nvSpPr>
        <p:spPr>
          <a:xfrm>
            <a:off x="4775200" y="5380672"/>
            <a:ext cx="2641600" cy="1127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PROFILE 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8C025-3F94-C1C1-DAAB-6AB831DA9797}"/>
              </a:ext>
            </a:extLst>
          </p:cNvPr>
          <p:cNvSpPr/>
          <p:nvPr/>
        </p:nvSpPr>
        <p:spPr>
          <a:xfrm>
            <a:off x="8829041" y="5381149"/>
            <a:ext cx="2641600" cy="1127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REVIEW SCREEN</a:t>
            </a:r>
          </a:p>
        </p:txBody>
      </p:sp>
    </p:spTree>
    <p:extLst>
      <p:ext uri="{BB962C8B-B14F-4D97-AF65-F5344CB8AC3E}">
        <p14:creationId xmlns:p14="http://schemas.microsoft.com/office/powerpoint/2010/main" val="164503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Book Worm</vt:lpstr>
      <vt:lpstr>About the app :</vt:lpstr>
      <vt:lpstr> Technical requirements</vt:lpstr>
      <vt:lpstr>General Layout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Worm</dc:title>
  <dc:creator>Ayush Akolkar</dc:creator>
  <cp:lastModifiedBy>Ayush Akolkar</cp:lastModifiedBy>
  <cp:revision>1</cp:revision>
  <dcterms:created xsi:type="dcterms:W3CDTF">2023-10-22T06:17:46Z</dcterms:created>
  <dcterms:modified xsi:type="dcterms:W3CDTF">2023-10-22T06:17:50Z</dcterms:modified>
</cp:coreProperties>
</file>