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4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2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1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74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6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9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0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05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96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928D-EE94-426D-9FEF-5709234D123C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3528-4643-4333-B724-6D5FC7D33E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33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orientation-3-ordered-point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Convex Hull Algorithm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Jarvis March or Gift Wrapping Algorithm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74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548680"/>
            <a:ext cx="799288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Given a set of points in the plane. the convex hull of the set is the smallest convex polygon that contains all the points of it.</a:t>
            </a:r>
            <a:br>
              <a:rPr lang="en-US" sz="2800" dirty="0"/>
            </a:br>
            <a:r>
              <a:rPr lang="en-US" sz="2800" dirty="0"/>
              <a:t> 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63" y="2309812"/>
            <a:ext cx="8516360" cy="3567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9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188640"/>
            <a:ext cx="8280920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to check if two given line segments intersect?</a:t>
            </a:r>
          </a:p>
          <a:p>
            <a:endParaRPr lang="en-US" dirty="0"/>
          </a:p>
          <a:p>
            <a:endParaRPr lang="en-US" dirty="0"/>
          </a:p>
          <a:p>
            <a:pPr fontAlgn="base"/>
            <a:r>
              <a:rPr lang="en-US" sz="2400" dirty="0"/>
              <a:t>Given two line segments (p1, q1) and (p2, q2), find if the given line segments intersect with each other.</a:t>
            </a:r>
            <a:br>
              <a:rPr lang="en-US" sz="2400" dirty="0"/>
            </a:br>
            <a:r>
              <a:rPr lang="en-US" sz="2400" dirty="0"/>
              <a:t>let us define notion of </a:t>
            </a:r>
            <a:r>
              <a:rPr lang="en-US" sz="2400" b="1" u="sng" dirty="0">
                <a:hlinkClick r:id="rId2"/>
              </a:rPr>
              <a:t>orientation</a:t>
            </a:r>
            <a:r>
              <a:rPr lang="en-US" sz="2400" dirty="0"/>
              <a:t>. Orientation of an ordered triplet of points in the plane can be </a:t>
            </a:r>
            <a:br>
              <a:rPr lang="en-US" sz="2400" dirty="0"/>
            </a:br>
            <a:r>
              <a:rPr lang="en-US" sz="2400" dirty="0"/>
              <a:t>–counterclockwise </a:t>
            </a:r>
            <a:br>
              <a:rPr lang="en-US" sz="2400" dirty="0"/>
            </a:br>
            <a:r>
              <a:rPr lang="en-US" sz="2400" dirty="0"/>
              <a:t>–clockwise </a:t>
            </a:r>
            <a:br>
              <a:rPr lang="en-US" sz="2400" dirty="0"/>
            </a:br>
            <a:r>
              <a:rPr lang="en-US" sz="2400" dirty="0"/>
              <a:t>–collinear </a:t>
            </a:r>
          </a:p>
          <a:p>
            <a:pPr fontAlgn="base"/>
            <a:r>
              <a:rPr lang="en-US" sz="2400" dirty="0"/>
              <a:t>The following diagram shows different possible orientations of (a, b, c) 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07" y="4293096"/>
            <a:ext cx="677983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58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04664"/>
            <a:ext cx="763284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is Orientation useful here? </a:t>
            </a:r>
          </a:p>
          <a:p>
            <a:endParaRPr lang="en-US" dirty="0"/>
          </a:p>
          <a:p>
            <a:r>
              <a:rPr lang="en-US" sz="2400" dirty="0"/>
              <a:t>Two segments (p1,q1) and (p2,q2) intersect if and only if one of the following two conditions is verified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467544" y="2132856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 General Case: </a:t>
            </a:r>
          </a:p>
          <a:p>
            <a:r>
              <a:rPr lang="en-US" sz="2400" dirty="0"/>
              <a:t>– (p1, q1, p2) and (p1, q1, q2) have different orientations and </a:t>
            </a:r>
          </a:p>
          <a:p>
            <a:r>
              <a:rPr lang="en-US" sz="2400" dirty="0"/>
              <a:t>– (p2, q2, p1) and (p2, q2, q1) have different orientations.</a:t>
            </a:r>
          </a:p>
          <a:p>
            <a:endParaRPr lang="en-US" sz="2400" dirty="0"/>
          </a:p>
          <a:p>
            <a:r>
              <a:rPr lang="en-US" sz="2400" b="1" dirty="0"/>
              <a:t>2. </a:t>
            </a:r>
            <a:r>
              <a:rPr lang="en-US" sz="2400" b="1" i="1" dirty="0"/>
              <a:t>Special Case </a:t>
            </a:r>
            <a:br>
              <a:rPr lang="en-US" sz="2400" dirty="0"/>
            </a:br>
            <a:r>
              <a:rPr lang="en-US" sz="2400" dirty="0"/>
              <a:t>– (p1, q1, p2), (p1, q1, q2), (p2, q2, p1), and (p2, q2, q1) are all collinear and </a:t>
            </a:r>
            <a:br>
              <a:rPr lang="en-US" sz="2400" dirty="0"/>
            </a:br>
            <a:r>
              <a:rPr lang="en-US" sz="2400" dirty="0"/>
              <a:t>– the x-projections of (p1, q1) and (p2, q2) intersect </a:t>
            </a:r>
            <a:br>
              <a:rPr lang="en-US" sz="2400" dirty="0"/>
            </a:br>
            <a:r>
              <a:rPr lang="en-US" sz="2400" dirty="0"/>
              <a:t>– the y-projections of (p1, q1) and (p2, q2) intersect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808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4" y="332656"/>
            <a:ext cx="8741933" cy="640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09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270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Convex Hull Algorithm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Convex Hull Algorithm</dc:title>
  <dc:creator>HP</dc:creator>
  <cp:lastModifiedBy>ayush</cp:lastModifiedBy>
  <cp:revision>22</cp:revision>
  <dcterms:created xsi:type="dcterms:W3CDTF">2023-03-19T12:11:44Z</dcterms:created>
  <dcterms:modified xsi:type="dcterms:W3CDTF">2025-09-11T23:47:06Z</dcterms:modified>
</cp:coreProperties>
</file>