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3866-B0D1-4A33-9206-7D12C886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35A0B-982D-405F-A12A-CE14D2010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2244A-B652-402C-ABB6-EFFE1E64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76997-B4E7-4710-9CE7-3CC9C17EE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9208-42F5-47BE-BDCE-2B55A95B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2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286C-BAEE-4738-AA4E-D31FB6A7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C352F-F519-42FB-A634-6042EB91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2F51-18EF-486C-8EC0-B3B60061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9389-17B5-4FB6-AB2E-37B00433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2E50-79C6-4971-AA8E-21598741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83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D506A-AE0A-4682-8BEE-CD9B787AF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21C18-14D2-4769-9BB7-0832619B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9C13-BDAB-42D0-BCEB-056349A1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ACE9F-3950-4C61-984B-19B238DD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D691-DC36-4A68-8394-284ED72F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4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50D-E7B0-4F9D-B694-B954F297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8D66-46EA-427B-A3FE-B61E92E8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4159-29CD-4CDD-9F55-8BA31FF8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3C1A-DF4C-40CF-BB34-142297AB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F4D0-14DF-40CF-B7F7-73071A4B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19CD-3BE4-4DFA-950F-8FC5448A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1AE8D-C0FB-40C1-8796-D27B7F41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B486-F1FC-442F-95E7-7036A729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3990-77B5-456B-9460-145DFDD5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2EF-2A64-48FC-AD25-DA3A4B7F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21E-A4F6-48ED-89B1-C166E322D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36A0-2B66-424A-9A7E-4B0226EC1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A620A-332C-4586-A653-8DB6AAE3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BC4C2-E80B-4A5B-B25B-A505167F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6FAC2-D3BB-4B46-90E2-0C6C87E5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AE8B9-0FE6-4940-A30B-987EADFC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01F3-50A1-4ED5-BF3D-7E473C47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BFC-DECD-47B9-8BB8-1E239E4BE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23B65-128C-4AAD-90C2-5CC3F37E6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44A6B-4F87-4948-8FC1-84E58DC35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6C633-7D18-4C1E-84A5-383466BF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FEED3-C3AE-44E9-AE2A-6279AD690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D4442-7375-40C0-A004-19CE5C70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26B58-4B04-45AC-9094-DB4A4D29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1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EE47-F19F-4123-B302-F1FBC25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B3F93-37CA-4759-A859-3EB93BAD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40DB2-EF1E-4D06-82D9-BF06D076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95E7C-33B4-4D24-BD3A-55947A8B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0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88D6C-DAC8-4AE2-8D53-8C12274B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2C25E-5C8A-4BF2-B660-C67C388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C1B15-29A4-48C8-A5D0-5D4343D1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4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0E7A-6193-4FD2-9ED8-664C1796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A483-6041-49DB-BC29-4D1204C7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C6071-C473-46B8-9593-9C4D16A87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CF74E-5C2D-4590-990D-443087B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5545-AFB8-4F91-8E02-2F85640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3FD24-78C0-4A20-BA22-2559C003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3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54E3-2FF0-48BA-A32D-E7237DF8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E751D-0006-4DC7-BC81-F0408EDB2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C0712-745D-4636-BE2B-E4345D19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D008-A940-4739-BBC0-3BF5BED0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09D59-ABC9-4223-BDA2-FEA2D16A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99879-FD28-4075-BABB-3458349F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6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0CEFC-659D-4F62-8385-3BCDB0E2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D1873-5A39-4DCF-9509-010BE02D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F642-9104-4A3F-88A2-EB005379E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14482-C95B-43A4-B523-0FB1CEE6E91F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5BA-ACDF-4715-AF94-21974D85F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E570-10BF-4542-B7A3-187C1F786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8F6-EE98-490B-91E8-6E91B7B02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9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62F7896-0A72-461A-95E6-2826D7583AB1}"/>
              </a:ext>
            </a:extLst>
          </p:cNvPr>
          <p:cNvSpPr/>
          <p:nvPr/>
        </p:nvSpPr>
        <p:spPr>
          <a:xfrm>
            <a:off x="575033" y="3800573"/>
            <a:ext cx="3308808" cy="266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Rselenium</a:t>
            </a:r>
            <a:endParaRPr lang="en-US" b="1" dirty="0"/>
          </a:p>
          <a:p>
            <a:pPr algn="ctr"/>
            <a:r>
              <a:rPr lang="en-US" dirty="0"/>
              <a:t>This is the library that allows us to operate the Selenium Server from R. 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24558C-244E-4861-8333-0B8C5118568D}"/>
              </a:ext>
            </a:extLst>
          </p:cNvPr>
          <p:cNvSpPr/>
          <p:nvPr/>
        </p:nvSpPr>
        <p:spPr>
          <a:xfrm>
            <a:off x="4309621" y="180680"/>
            <a:ext cx="3308808" cy="266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Selenium Server</a:t>
            </a:r>
          </a:p>
          <a:p>
            <a:pPr algn="ctr"/>
            <a:r>
              <a:rPr lang="en-US" dirty="0"/>
              <a:t>This is what automates the web browser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6C56D1-FC9C-46D6-A01B-46070D938D4A}"/>
              </a:ext>
            </a:extLst>
          </p:cNvPr>
          <p:cNvSpPr/>
          <p:nvPr/>
        </p:nvSpPr>
        <p:spPr>
          <a:xfrm>
            <a:off x="8647525" y="3800573"/>
            <a:ext cx="3308808" cy="26677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Selector Gadget</a:t>
            </a:r>
          </a:p>
          <a:p>
            <a:pPr algn="ctr"/>
            <a:r>
              <a:rPr lang="en-US" dirty="0"/>
              <a:t>This is what helps us identify elements on webpages.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C8B79A-858F-4D1A-844A-65DD70776701}"/>
              </a:ext>
            </a:extLst>
          </p:cNvPr>
          <p:cNvCxnSpPr/>
          <p:nvPr/>
        </p:nvCxnSpPr>
        <p:spPr>
          <a:xfrm flipH="1">
            <a:off x="3996965" y="5052767"/>
            <a:ext cx="453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4F8EC1-29EC-4FD9-84EC-D1947FC0F6C2}"/>
              </a:ext>
            </a:extLst>
          </p:cNvPr>
          <p:cNvSpPr txBox="1"/>
          <p:nvPr/>
        </p:nvSpPr>
        <p:spPr>
          <a:xfrm>
            <a:off x="4185501" y="5222449"/>
            <a:ext cx="4345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selector gadget, identify the elements on the webpage. 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A998C-2468-49CF-9E03-BBD14532E253}"/>
              </a:ext>
            </a:extLst>
          </p:cNvPr>
          <p:cNvCxnSpPr>
            <a:stCxn id="5" idx="1"/>
          </p:cNvCxnSpPr>
          <p:nvPr/>
        </p:nvCxnSpPr>
        <p:spPr>
          <a:xfrm flipV="1">
            <a:off x="1059597" y="1300899"/>
            <a:ext cx="3125904" cy="2890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4D4EA5-7B7F-4330-8CA7-FFC917E0585A}"/>
              </a:ext>
            </a:extLst>
          </p:cNvPr>
          <p:cNvSpPr txBox="1"/>
          <p:nvPr/>
        </p:nvSpPr>
        <p:spPr>
          <a:xfrm rot="8250582" flipV="1">
            <a:off x="479042" y="2190451"/>
            <a:ext cx="413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task for the automated browser</a:t>
            </a:r>
            <a:endParaRPr lang="en-IN" dirty="0"/>
          </a:p>
        </p:txBody>
      </p:sp>
      <p:pic>
        <p:nvPicPr>
          <p:cNvPr id="17" name="Graphic 16" descr="Newspaper">
            <a:extLst>
              <a:ext uri="{FF2B5EF4-FFF2-40B4-BE49-F238E27FC236}">
                <a16:creationId xmlns:a16="http://schemas.microsoft.com/office/drawing/2014/main" id="{BC4D153F-400C-4796-B5AC-54AAC707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2540" y="180680"/>
            <a:ext cx="2697458" cy="245725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FE14A747-9694-4CA2-89F7-8F05531635C9}"/>
              </a:ext>
            </a:extLst>
          </p:cNvPr>
          <p:cNvSpPr/>
          <p:nvPr/>
        </p:nvSpPr>
        <p:spPr>
          <a:xfrm>
            <a:off x="7731924" y="565608"/>
            <a:ext cx="1932495" cy="168739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automated webpages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2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Patel</dc:creator>
  <cp:lastModifiedBy>Ayush Patel</cp:lastModifiedBy>
  <cp:revision>2</cp:revision>
  <dcterms:created xsi:type="dcterms:W3CDTF">2020-03-08T16:14:16Z</dcterms:created>
  <dcterms:modified xsi:type="dcterms:W3CDTF">2020-03-08T16:29:16Z</dcterms:modified>
</cp:coreProperties>
</file>