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Ex1.xml" ContentType="application/vnd.ms-office.chartex+xml"/>
  <Override PartName="/ppt/charts/style11.xml" ContentType="application/vnd.ms-office.chartstyle+xml"/>
  <Override PartName="/ppt/charts/colors11.xml" ContentType="application/vnd.ms-office.chartcolorstyle+xml"/>
  <Override PartName="/ppt/charts/chartEx2.xml" ContentType="application/vnd.ms-office.chartex+xml"/>
  <Override PartName="/ppt/charts/style12.xml" ContentType="application/vnd.ms-office.chartstyle+xml"/>
  <Override PartName="/ppt/charts/colors12.xml" ContentType="application/vnd.ms-office.chartcolorstyle+xml"/>
  <Override PartName="/ppt/charts/chartEx3.xml" ContentType="application/vnd.ms-office.chartex+xml"/>
  <Override PartName="/ppt/charts/style13.xml" ContentType="application/vnd.ms-office.chartstyle+xml"/>
  <Override PartName="/ppt/charts/colors13.xml" ContentType="application/vnd.ms-office.chartcolorstyle+xml"/>
  <Override PartName="/ppt/charts/chart11.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2.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3.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4.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5.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6.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Ex4.xml" ContentType="application/vnd.ms-office.chartex+xml"/>
  <Override PartName="/ppt/charts/style20.xml" ContentType="application/vnd.ms-office.chartstyle+xml"/>
  <Override PartName="/ppt/charts/colors20.xml" ContentType="application/vnd.ms-office.chartcolorstyle+xml"/>
  <Override PartName="/ppt/charts/chartEx5.xml" ContentType="application/vnd.ms-office.chartex+xml"/>
  <Override PartName="/ppt/charts/style21.xml" ContentType="application/vnd.ms-office.chartstyle+xml"/>
  <Override PartName="/ppt/charts/colors21.xml" ContentType="application/vnd.ms-office.chartcolorstyle+xml"/>
  <Override PartName="/ppt/charts/chartEx6.xml" ContentType="application/vnd.ms-office.chartex+xml"/>
  <Override PartName="/ppt/charts/style22.xml" ContentType="application/vnd.ms-office.chartstyle+xml"/>
  <Override PartName="/ppt/charts/colors22.xml" ContentType="application/vnd.ms-office.chartcolorstyle+xml"/>
  <Override PartName="/ppt/charts/chart17.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18.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19.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Ex7.xml" ContentType="application/vnd.ms-office.chartex+xml"/>
  <Override PartName="/ppt/charts/style26.xml" ContentType="application/vnd.ms-office.chartstyle+xml"/>
  <Override PartName="/ppt/charts/colors26.xml" ContentType="application/vnd.ms-office.chartcolorstyle+xml"/>
  <Override PartName="/ppt/charts/chart20.xml" ContentType="application/vnd.openxmlformats-officedocument.drawingml.chart+xml"/>
  <Override PartName="/ppt/charts/style27.xml" ContentType="application/vnd.ms-office.chartstyle+xml"/>
  <Override PartName="/ppt/charts/colors27.xml" ContentType="application/vnd.ms-office.chartcolorstyle+xml"/>
  <Override PartName="/ppt/charts/chart21.xml" ContentType="application/vnd.openxmlformats-officedocument.drawingml.chart+xml"/>
  <Override PartName="/ppt/charts/style28.xml" ContentType="application/vnd.ms-office.chartstyle+xml"/>
  <Override PartName="/ppt/charts/colors28.xml" ContentType="application/vnd.ms-office.chartcolorstyle+xml"/>
  <Override PartName="/ppt/charts/chart22.xml" ContentType="application/vnd.openxmlformats-officedocument.drawingml.chart+xml"/>
  <Override PartName="/ppt/charts/style29.xml" ContentType="application/vnd.ms-office.chartstyle+xml"/>
  <Override PartName="/ppt/charts/colors29.xml" ContentType="application/vnd.ms-office.chartcolorstyle+xml"/>
  <Override PartName="/ppt/charts/chart23.xml" ContentType="application/vnd.openxmlformats-officedocument.drawingml.chart+xml"/>
  <Override PartName="/ppt/charts/style30.xml" ContentType="application/vnd.ms-office.chartstyle+xml"/>
  <Override PartName="/ppt/charts/colors30.xml" ContentType="application/vnd.ms-office.chartcolorstyle+xml"/>
  <Override PartName="/ppt/charts/chart24.xml" ContentType="application/vnd.openxmlformats-officedocument.drawingml.chart+xml"/>
  <Override PartName="/ppt/charts/style31.xml" ContentType="application/vnd.ms-office.chartstyle+xml"/>
  <Override PartName="/ppt/charts/colors31.xml" ContentType="application/vnd.ms-office.chartcolorstyle+xml"/>
  <Override PartName="/ppt/charts/chart25.xml" ContentType="application/vnd.openxmlformats-officedocument.drawingml.chart+xml"/>
  <Override PartName="/ppt/charts/style32.xml" ContentType="application/vnd.ms-office.chartstyle+xml"/>
  <Override PartName="/ppt/charts/colors32.xml" ContentType="application/vnd.ms-office.chartcolorstyle+xml"/>
  <Override PartName="/ppt/charts/chart26.xml" ContentType="application/vnd.openxmlformats-officedocument.drawingml.chart+xml"/>
  <Override PartName="/ppt/charts/style33.xml" ContentType="application/vnd.ms-office.chartstyle+xml"/>
  <Override PartName="/ppt/charts/colors33.xml" ContentType="application/vnd.ms-office.chartcolorstyle+xml"/>
  <Override PartName="/ppt/charts/chart27.xml" ContentType="application/vnd.openxmlformats-officedocument.drawingml.chart+xml"/>
  <Override PartName="/ppt/charts/style34.xml" ContentType="application/vnd.ms-office.chartstyle+xml"/>
  <Override PartName="/ppt/charts/colors34.xml" ContentType="application/vnd.ms-office.chartcolorstyle+xml"/>
  <Override PartName="/ppt/charts/chart28.xml" ContentType="application/vnd.openxmlformats-officedocument.drawingml.chart+xml"/>
  <Override PartName="/ppt/charts/style35.xml" ContentType="application/vnd.ms-office.chartstyle+xml"/>
  <Override PartName="/ppt/charts/colors35.xml" ContentType="application/vnd.ms-office.chartcolorstyle+xml"/>
  <Override PartName="/ppt/charts/chart29.xml" ContentType="application/vnd.openxmlformats-officedocument.drawingml.chart+xml"/>
  <Override PartName="/ppt/charts/style36.xml" ContentType="application/vnd.ms-office.chartstyle+xml"/>
  <Override PartName="/ppt/charts/colors36.xml" ContentType="application/vnd.ms-office.chartcolorstyle+xml"/>
  <Override PartName="/ppt/charts/chart30.xml" ContentType="application/vnd.openxmlformats-officedocument.drawingml.chart+xml"/>
  <Override PartName="/ppt/charts/style37.xml" ContentType="application/vnd.ms-office.chartstyle+xml"/>
  <Override PartName="/ppt/charts/colors37.xml" ContentType="application/vnd.ms-office.chartcolorstyle+xml"/>
  <Override PartName="/ppt/charts/chart31.xml" ContentType="application/vnd.openxmlformats-officedocument.drawingml.chart+xml"/>
  <Override PartName="/ppt/charts/style38.xml" ContentType="application/vnd.ms-office.chartstyle+xml"/>
  <Override PartName="/ppt/charts/colors38.xml" ContentType="application/vnd.ms-office.chartcolorstyle+xml"/>
  <Override PartName="/ppt/charts/chart32.xml" ContentType="application/vnd.openxmlformats-officedocument.drawingml.chart+xml"/>
  <Override PartName="/ppt/charts/style39.xml" ContentType="application/vnd.ms-office.chartstyle+xml"/>
  <Override PartName="/ppt/charts/colors39.xml" ContentType="application/vnd.ms-office.chartcolorstyle+xml"/>
  <Override PartName="/ppt/charts/chart33.xml" ContentType="application/vnd.openxmlformats-officedocument.drawingml.chart+xml"/>
  <Override PartName="/ppt/charts/style40.xml" ContentType="application/vnd.ms-office.chartstyle+xml"/>
  <Override PartName="/ppt/charts/colors40.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5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0EDEDF-73DF-394E-157A-369EDC9BDB30}" v="2485" dt="2025-02-25T18:27:41.630"/>
    <p1510:client id="{8AD89928-2441-25E4-DB91-89C68638656D}" v="2191" dt="2025-02-23T18:39:20.054"/>
    <p1510:client id="{9FCC5F50-C6D5-7B4E-761E-3F33385BE128}" v="404" dt="2025-02-24T17:07:01.92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6F6020E9B9853F28/Ayush_DA46_C1_Automobile%20Analysis%20project%20part%201.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https://d.docs.live.net/6F6020E9B9853F28/Ayush_DA46_C1_Automobile%20Analysis%20project%20part%201.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https://d.docs.live.net/6F6020E9B9853F28/Ayush_DA46_C1_Automobile%20Analysis%20project%20part%201.xlsx" TargetMode="External"/><Relationship Id="rId2" Type="http://schemas.microsoft.com/office/2011/relationships/chartColorStyle" Target="colors14.xml"/><Relationship Id="rId1" Type="http://schemas.microsoft.com/office/2011/relationships/chartStyle" Target="style14.xml"/></Relationships>
</file>

<file path=ppt/charts/_rels/chart12.xml.rels><?xml version="1.0" encoding="UTF-8" standalone="yes"?>
<Relationships xmlns="http://schemas.openxmlformats.org/package/2006/relationships"><Relationship Id="rId3" Type="http://schemas.openxmlformats.org/officeDocument/2006/relationships/oleObject" Target="https://d.docs.live.net/6F6020E9B9853F28/Ayush_DA46_C1_Automobile%20Analysis%20project%20part%201.xlsx" TargetMode="External"/><Relationship Id="rId2" Type="http://schemas.microsoft.com/office/2011/relationships/chartColorStyle" Target="colors15.xml"/><Relationship Id="rId1" Type="http://schemas.microsoft.com/office/2011/relationships/chartStyle" Target="style15.xml"/></Relationships>
</file>

<file path=ppt/charts/_rels/chart13.xml.rels><?xml version="1.0" encoding="UTF-8" standalone="yes"?>
<Relationships xmlns="http://schemas.openxmlformats.org/package/2006/relationships"><Relationship Id="rId3" Type="http://schemas.openxmlformats.org/officeDocument/2006/relationships/oleObject" Target="https://d.docs.live.net/6F6020E9B9853F28/Ayush_DA46_C1_Automobile%20Analysis%20project%20part%201.xlsx" TargetMode="External"/><Relationship Id="rId2" Type="http://schemas.microsoft.com/office/2011/relationships/chartColorStyle" Target="colors16.xml"/><Relationship Id="rId1" Type="http://schemas.microsoft.com/office/2011/relationships/chartStyle" Target="style16.xml"/></Relationships>
</file>

<file path=ppt/charts/_rels/chart14.xml.rels><?xml version="1.0" encoding="UTF-8" standalone="yes"?>
<Relationships xmlns="http://schemas.openxmlformats.org/package/2006/relationships"><Relationship Id="rId3" Type="http://schemas.openxmlformats.org/officeDocument/2006/relationships/oleObject" Target="https://d.docs.live.net/6F6020E9B9853F28/Ayush_DA46_C1_Automobile%20Analysis%20project%20part%201.xlsx" TargetMode="External"/><Relationship Id="rId2" Type="http://schemas.microsoft.com/office/2011/relationships/chartColorStyle" Target="colors17.xml"/><Relationship Id="rId1" Type="http://schemas.microsoft.com/office/2011/relationships/chartStyle" Target="style17.xml"/></Relationships>
</file>

<file path=ppt/charts/_rels/chart15.xml.rels><?xml version="1.0" encoding="UTF-8" standalone="yes"?>
<Relationships xmlns="http://schemas.openxmlformats.org/package/2006/relationships"><Relationship Id="rId3" Type="http://schemas.openxmlformats.org/officeDocument/2006/relationships/oleObject" Target="https://d.docs.live.net/6F6020E9B9853F28/Ayush_DA46_C1_Automobile%20Analysis%20project%20part%201.xlsx" TargetMode="External"/><Relationship Id="rId2" Type="http://schemas.microsoft.com/office/2011/relationships/chartColorStyle" Target="colors18.xml"/><Relationship Id="rId1" Type="http://schemas.microsoft.com/office/2011/relationships/chartStyle" Target="style18.xml"/></Relationships>
</file>

<file path=ppt/charts/_rels/chart16.xml.rels><?xml version="1.0" encoding="UTF-8" standalone="yes"?>
<Relationships xmlns="http://schemas.openxmlformats.org/package/2006/relationships"><Relationship Id="rId3" Type="http://schemas.openxmlformats.org/officeDocument/2006/relationships/oleObject" Target="https://d.docs.live.net/6F6020E9B9853F28/Ayush_DA46_C1_Automobile%20Analysis%20project%20part%201.xlsx" TargetMode="External"/><Relationship Id="rId2" Type="http://schemas.microsoft.com/office/2011/relationships/chartColorStyle" Target="colors19.xml"/><Relationship Id="rId1" Type="http://schemas.microsoft.com/office/2011/relationships/chartStyle" Target="style19.xml"/></Relationships>
</file>

<file path=ppt/charts/_rels/chart17.xml.rels><?xml version="1.0" encoding="UTF-8" standalone="yes"?>
<Relationships xmlns="http://schemas.openxmlformats.org/package/2006/relationships"><Relationship Id="rId3" Type="http://schemas.openxmlformats.org/officeDocument/2006/relationships/oleObject" Target="https://d.docs.live.net/6F6020E9B9853F28/Ayush_DA46_C1_Automobile%20Analysis%20project%20part%202.xlsx" TargetMode="External"/><Relationship Id="rId2" Type="http://schemas.microsoft.com/office/2011/relationships/chartColorStyle" Target="colors23.xml"/><Relationship Id="rId1" Type="http://schemas.microsoft.com/office/2011/relationships/chartStyle" Target="style23.xml"/></Relationships>
</file>

<file path=ppt/charts/_rels/chart18.xml.rels><?xml version="1.0" encoding="UTF-8" standalone="yes"?>
<Relationships xmlns="http://schemas.openxmlformats.org/package/2006/relationships"><Relationship Id="rId3" Type="http://schemas.openxmlformats.org/officeDocument/2006/relationships/oleObject" Target="https://d.docs.live.net/6F6020E9B9853F28/Ayush_DA46_C1_Automobile%20Analysis%20project%20part%202.xlsx" TargetMode="External"/><Relationship Id="rId2" Type="http://schemas.microsoft.com/office/2011/relationships/chartColorStyle" Target="colors24.xml"/><Relationship Id="rId1" Type="http://schemas.microsoft.com/office/2011/relationships/chartStyle" Target="style24.xml"/></Relationships>
</file>

<file path=ppt/charts/_rels/chart19.xml.rels><?xml version="1.0" encoding="UTF-8" standalone="yes"?>
<Relationships xmlns="http://schemas.openxmlformats.org/package/2006/relationships"><Relationship Id="rId3" Type="http://schemas.openxmlformats.org/officeDocument/2006/relationships/oleObject" Target="https://d.docs.live.net/6F6020E9B9853F28/Ayush_DA46_C1_Automobile%20Analysis%20project%20part%202.xlsx" TargetMode="External"/><Relationship Id="rId2" Type="http://schemas.microsoft.com/office/2011/relationships/chartColorStyle" Target="colors25.xml"/><Relationship Id="rId1" Type="http://schemas.microsoft.com/office/2011/relationships/chartStyle" Target="style25.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6F6020E9B9853F28/Ayush_DA46_C1_Automobile%20Analysis%20project%20part%201.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https://d.docs.live.net/6F6020E9B9853F28/Ayush_DA46_C1_Automobile%20Analysis%20project%20part%202.xlsx" TargetMode="External"/><Relationship Id="rId2" Type="http://schemas.microsoft.com/office/2011/relationships/chartColorStyle" Target="colors27.xml"/><Relationship Id="rId1" Type="http://schemas.microsoft.com/office/2011/relationships/chartStyle" Target="style27.xml"/></Relationships>
</file>

<file path=ppt/charts/_rels/chart21.xml.rels><?xml version="1.0" encoding="UTF-8" standalone="yes"?>
<Relationships xmlns="http://schemas.openxmlformats.org/package/2006/relationships"><Relationship Id="rId3" Type="http://schemas.openxmlformats.org/officeDocument/2006/relationships/oleObject" Target="https://d.docs.live.net/6F6020E9B9853F28/Ayush_DA46_C1_Automobile%20Analysis%20project%20part%202.xlsx" TargetMode="External"/><Relationship Id="rId2" Type="http://schemas.microsoft.com/office/2011/relationships/chartColorStyle" Target="colors28.xml"/><Relationship Id="rId1" Type="http://schemas.microsoft.com/office/2011/relationships/chartStyle" Target="style28.xml"/></Relationships>
</file>

<file path=ppt/charts/_rels/chart22.xml.rels><?xml version="1.0" encoding="UTF-8" standalone="yes"?>
<Relationships xmlns="http://schemas.openxmlformats.org/package/2006/relationships"><Relationship Id="rId3" Type="http://schemas.openxmlformats.org/officeDocument/2006/relationships/oleObject" Target="https://d.docs.live.net/6F6020E9B9853F28/Ayush_DA46_C1_Automobile%20Analysis%20project%20part%202.xlsx" TargetMode="External"/><Relationship Id="rId2" Type="http://schemas.microsoft.com/office/2011/relationships/chartColorStyle" Target="colors29.xml"/><Relationship Id="rId1" Type="http://schemas.microsoft.com/office/2011/relationships/chartStyle" Target="style29.xml"/></Relationships>
</file>

<file path=ppt/charts/_rels/chart23.xml.rels><?xml version="1.0" encoding="UTF-8" standalone="yes"?>
<Relationships xmlns="http://schemas.openxmlformats.org/package/2006/relationships"><Relationship Id="rId3" Type="http://schemas.openxmlformats.org/officeDocument/2006/relationships/oleObject" Target="https://d.docs.live.net/6F6020E9B9853F28/Ayush_DA46_C1_Automobile%20Analysis%20project%20part%202.xlsx" TargetMode="External"/><Relationship Id="rId2" Type="http://schemas.microsoft.com/office/2011/relationships/chartColorStyle" Target="colors30.xml"/><Relationship Id="rId1" Type="http://schemas.microsoft.com/office/2011/relationships/chartStyle" Target="style30.xml"/></Relationships>
</file>

<file path=ppt/charts/_rels/chart24.xml.rels><?xml version="1.0" encoding="UTF-8" standalone="yes"?>
<Relationships xmlns="http://schemas.openxmlformats.org/package/2006/relationships"><Relationship Id="rId3" Type="http://schemas.openxmlformats.org/officeDocument/2006/relationships/oleObject" Target="https://d.docs.live.net/6F6020E9B9853F28/Ayush_DA46_C1_Automobile%20Analysis%20project%20part%202.xlsx" TargetMode="External"/><Relationship Id="rId2" Type="http://schemas.microsoft.com/office/2011/relationships/chartColorStyle" Target="colors31.xml"/><Relationship Id="rId1" Type="http://schemas.microsoft.com/office/2011/relationships/chartStyle" Target="style31.xml"/></Relationships>
</file>

<file path=ppt/charts/_rels/chart25.xml.rels><?xml version="1.0" encoding="UTF-8" standalone="yes"?>
<Relationships xmlns="http://schemas.openxmlformats.org/package/2006/relationships"><Relationship Id="rId3" Type="http://schemas.openxmlformats.org/officeDocument/2006/relationships/oleObject" Target="https://d.docs.live.net/6F6020E9B9853F28/Ayush_DA46_C1_Automobile%20Analysis%20project%20part%202.xlsx" TargetMode="External"/><Relationship Id="rId2" Type="http://schemas.microsoft.com/office/2011/relationships/chartColorStyle" Target="colors32.xml"/><Relationship Id="rId1" Type="http://schemas.microsoft.com/office/2011/relationships/chartStyle" Target="style32.xml"/></Relationships>
</file>

<file path=ppt/charts/_rels/chart26.xml.rels><?xml version="1.0" encoding="UTF-8" standalone="yes"?>
<Relationships xmlns="http://schemas.openxmlformats.org/package/2006/relationships"><Relationship Id="rId3" Type="http://schemas.openxmlformats.org/officeDocument/2006/relationships/oleObject" Target="https://d.docs.live.net/6F6020E9B9853F28/Ayush_DA46_C1_Automobile%20Analysis%20project%20part%202.xlsx" TargetMode="External"/><Relationship Id="rId2" Type="http://schemas.microsoft.com/office/2011/relationships/chartColorStyle" Target="colors33.xml"/><Relationship Id="rId1" Type="http://schemas.microsoft.com/office/2011/relationships/chartStyle" Target="style33.xml"/></Relationships>
</file>

<file path=ppt/charts/_rels/chart27.xml.rels><?xml version="1.0" encoding="UTF-8" standalone="yes"?>
<Relationships xmlns="http://schemas.openxmlformats.org/package/2006/relationships"><Relationship Id="rId3" Type="http://schemas.openxmlformats.org/officeDocument/2006/relationships/oleObject" Target="https://d.docs.live.net/6F6020E9B9853F28/Ayush_DA46_C1_Automobile%20Analysis%20project%20part%202.xlsx" TargetMode="External"/><Relationship Id="rId2" Type="http://schemas.microsoft.com/office/2011/relationships/chartColorStyle" Target="colors34.xml"/><Relationship Id="rId1" Type="http://schemas.microsoft.com/office/2011/relationships/chartStyle" Target="style34.xml"/></Relationships>
</file>

<file path=ppt/charts/_rels/chart28.xml.rels><?xml version="1.0" encoding="UTF-8" standalone="yes"?>
<Relationships xmlns="http://schemas.openxmlformats.org/package/2006/relationships"><Relationship Id="rId3" Type="http://schemas.openxmlformats.org/officeDocument/2006/relationships/oleObject" Target="https://d.docs.live.net/6F6020E9B9853F28/Ayush_DA46_C1_Automobile%20Analysis%20project%20part%202.xlsx" TargetMode="External"/><Relationship Id="rId2" Type="http://schemas.microsoft.com/office/2011/relationships/chartColorStyle" Target="colors35.xml"/><Relationship Id="rId1" Type="http://schemas.microsoft.com/office/2011/relationships/chartStyle" Target="style35.xml"/></Relationships>
</file>

<file path=ppt/charts/_rels/chart29.xml.rels><?xml version="1.0" encoding="UTF-8" standalone="yes"?>
<Relationships xmlns="http://schemas.openxmlformats.org/package/2006/relationships"><Relationship Id="rId3" Type="http://schemas.openxmlformats.org/officeDocument/2006/relationships/oleObject" Target="https://d.docs.live.net/6F6020E9B9853F28/Ayush_DA46_C1_Automobile%20Analysis%20project%20part%202.xlsx" TargetMode="External"/><Relationship Id="rId2" Type="http://schemas.microsoft.com/office/2011/relationships/chartColorStyle" Target="colors36.xml"/><Relationship Id="rId1" Type="http://schemas.microsoft.com/office/2011/relationships/chartStyle" Target="style36.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6F6020E9B9853F28/Ayush_DA46_C1_Automobile%20Analysis%20project%20part%201.xlsx" TargetMode="External"/><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oleObject" Target="https://d.docs.live.net/6F6020E9B9853F28/Ayush_DA46_C1_Automobile%20Analysis%20project%20part%202.xlsx" TargetMode="External"/><Relationship Id="rId2" Type="http://schemas.microsoft.com/office/2011/relationships/chartColorStyle" Target="colors37.xml"/><Relationship Id="rId1" Type="http://schemas.microsoft.com/office/2011/relationships/chartStyle" Target="style37.xml"/></Relationships>
</file>

<file path=ppt/charts/_rels/chart31.xml.rels><?xml version="1.0" encoding="UTF-8" standalone="yes"?>
<Relationships xmlns="http://schemas.openxmlformats.org/package/2006/relationships"><Relationship Id="rId3" Type="http://schemas.openxmlformats.org/officeDocument/2006/relationships/oleObject" Target="https://d.docs.live.net/6F6020E9B9853F28/Ayush_DA46_C1_Automobile%20Analysis%20project%20part%202.xlsx" TargetMode="External"/><Relationship Id="rId2" Type="http://schemas.microsoft.com/office/2011/relationships/chartColorStyle" Target="colors38.xml"/><Relationship Id="rId1" Type="http://schemas.microsoft.com/office/2011/relationships/chartStyle" Target="style38.xml"/></Relationships>
</file>

<file path=ppt/charts/_rels/chart32.xml.rels><?xml version="1.0" encoding="UTF-8" standalone="yes"?>
<Relationships xmlns="http://schemas.openxmlformats.org/package/2006/relationships"><Relationship Id="rId3" Type="http://schemas.openxmlformats.org/officeDocument/2006/relationships/oleObject" Target="https://d.docs.live.net/6F6020E9B9853F28/Ayush_DA46_C1_Automobile%20Analysis%20project%20part%202.xlsx" TargetMode="External"/><Relationship Id="rId2" Type="http://schemas.microsoft.com/office/2011/relationships/chartColorStyle" Target="colors39.xml"/><Relationship Id="rId1" Type="http://schemas.microsoft.com/office/2011/relationships/chartStyle" Target="style39.xml"/></Relationships>
</file>

<file path=ppt/charts/_rels/chart33.xml.rels><?xml version="1.0" encoding="UTF-8" standalone="yes"?>
<Relationships xmlns="http://schemas.openxmlformats.org/package/2006/relationships"><Relationship Id="rId3" Type="http://schemas.openxmlformats.org/officeDocument/2006/relationships/oleObject" Target="https://d.docs.live.net/6F6020E9B9853F28/Ayush_DA46_C1_Automobile%20Analysis%20project%20part%202.xlsx" TargetMode="External"/><Relationship Id="rId2" Type="http://schemas.microsoft.com/office/2011/relationships/chartColorStyle" Target="colors40.xml"/><Relationship Id="rId1" Type="http://schemas.microsoft.com/office/2011/relationships/chartStyle" Target="style40.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6F6020E9B9853F28/Ayush_DA46_C1_Automobile%20Analysis%20project%20part%20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6F6020E9B9853F28/Ayush_DA46_C1_Automobile%20Analysis%20project%20part%20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6F6020E9B9853F28/Ayush_DA46_C1_Automobile%20Analysis%20project%20part%201.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6F6020E9B9853F28/Ayush_DA46_C1_Automobile%20Analysis%20project%20part%201.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d.docs.live.net/6F6020E9B9853F28/Ayush_DA46_C1_Automobile%20Analysis%20project%20part%201.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https://d.docs.live.net/6F6020E9B9853F28/Ayush_DA46_C1_Automobile%20Analysis%20project%20part%201.xlsx" TargetMode="External"/><Relationship Id="rId2" Type="http://schemas.microsoft.com/office/2011/relationships/chartColorStyle" Target="colors9.xml"/><Relationship Id="rId1" Type="http://schemas.microsoft.com/office/2011/relationships/chartStyle" Target="style9.xml"/></Relationships>
</file>

<file path=ppt/charts/_rels/chartEx1.xml.rels><?xml version="1.0" encoding="UTF-8" standalone="yes"?>
<Relationships xmlns="http://schemas.openxmlformats.org/package/2006/relationships"><Relationship Id="rId3" Type="http://schemas.microsoft.com/office/2011/relationships/chartColorStyle" Target="colors11.xml"/><Relationship Id="rId2" Type="http://schemas.microsoft.com/office/2011/relationships/chartStyle" Target="style11.xml"/><Relationship Id="rId1" Type="http://schemas.openxmlformats.org/officeDocument/2006/relationships/oleObject" Target="https://d.docs.live.net/6F6020E9B9853F28/Ayush_DA46_C1_Automobile%20Analysis%20project%20part%201.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12.xml"/><Relationship Id="rId2" Type="http://schemas.microsoft.com/office/2011/relationships/chartStyle" Target="style12.xml"/><Relationship Id="rId1" Type="http://schemas.openxmlformats.org/officeDocument/2006/relationships/oleObject" Target="https://d.docs.live.net/6F6020E9B9853F28/Ayush_DA46_C1_Automobile%20Analysis%20project%20part%201.xlsx" TargetMode="External"/></Relationships>
</file>

<file path=ppt/charts/_rels/chartEx3.xml.rels><?xml version="1.0" encoding="UTF-8" standalone="yes"?>
<Relationships xmlns="http://schemas.openxmlformats.org/package/2006/relationships"><Relationship Id="rId3" Type="http://schemas.microsoft.com/office/2011/relationships/chartColorStyle" Target="colors13.xml"/><Relationship Id="rId2" Type="http://schemas.microsoft.com/office/2011/relationships/chartStyle" Target="style13.xml"/><Relationship Id="rId1" Type="http://schemas.openxmlformats.org/officeDocument/2006/relationships/oleObject" Target="https://d.docs.live.net/6F6020E9B9853F28/Ayush_DA46_C1_Automobile%20Analysis%20project%20part%201.xlsx" TargetMode="External"/></Relationships>
</file>

<file path=ppt/charts/_rels/chartEx4.xml.rels><?xml version="1.0" encoding="UTF-8" standalone="yes"?>
<Relationships xmlns="http://schemas.openxmlformats.org/package/2006/relationships"><Relationship Id="rId3" Type="http://schemas.microsoft.com/office/2011/relationships/chartColorStyle" Target="colors20.xml"/><Relationship Id="rId2" Type="http://schemas.microsoft.com/office/2011/relationships/chartStyle" Target="style20.xml"/><Relationship Id="rId1" Type="http://schemas.openxmlformats.org/officeDocument/2006/relationships/oleObject" Target="https://d.docs.live.net/6F6020E9B9853F28/Ayush_DA46_C1_Automobile%20Analysis%20project%20part%202.xlsx" TargetMode="External"/></Relationships>
</file>

<file path=ppt/charts/_rels/chartEx5.xml.rels><?xml version="1.0" encoding="UTF-8" standalone="yes"?>
<Relationships xmlns="http://schemas.openxmlformats.org/package/2006/relationships"><Relationship Id="rId3" Type="http://schemas.microsoft.com/office/2011/relationships/chartColorStyle" Target="colors21.xml"/><Relationship Id="rId2" Type="http://schemas.microsoft.com/office/2011/relationships/chartStyle" Target="style21.xml"/><Relationship Id="rId1" Type="http://schemas.openxmlformats.org/officeDocument/2006/relationships/oleObject" Target="https://d.docs.live.net/6F6020E9B9853F28/Ayush_DA46_C1_Automobile%20Analysis%20project%20part%202.xlsx" TargetMode="External"/></Relationships>
</file>

<file path=ppt/charts/_rels/chartEx6.xml.rels><?xml version="1.0" encoding="UTF-8" standalone="yes"?>
<Relationships xmlns="http://schemas.openxmlformats.org/package/2006/relationships"><Relationship Id="rId3" Type="http://schemas.microsoft.com/office/2011/relationships/chartColorStyle" Target="colors22.xml"/><Relationship Id="rId2" Type="http://schemas.microsoft.com/office/2011/relationships/chartStyle" Target="style22.xml"/><Relationship Id="rId1" Type="http://schemas.openxmlformats.org/officeDocument/2006/relationships/oleObject" Target="https://d.docs.live.net/6F6020E9B9853F28/Ayush_DA46_C1_Automobile%20Analysis%20project%20part%202.xlsx" TargetMode="External"/></Relationships>
</file>

<file path=ppt/charts/_rels/chartEx7.xml.rels><?xml version="1.0" encoding="UTF-8" standalone="yes"?>
<Relationships xmlns="http://schemas.openxmlformats.org/package/2006/relationships"><Relationship Id="rId3" Type="http://schemas.microsoft.com/office/2011/relationships/chartColorStyle" Target="colors26.xml"/><Relationship Id="rId2" Type="http://schemas.microsoft.com/office/2011/relationships/chartStyle" Target="style26.xml"/><Relationship Id="rId1" Type="http://schemas.openxmlformats.org/officeDocument/2006/relationships/oleObject" Target="https://d.docs.live.net/6F6020E9B9853F28/Ayush_DA46_C1_Automobile%20Analysis%20project%20part%20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[Ayush_DA46_C1_Automobile Analysis project part 1.xlsx]Task1!PivotTable1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Top 10 cars with the highest miles per gallon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Task1!$C$3</c:f>
              <c:strCache>
                <c:ptCount val="1"/>
                <c:pt idx="0">
                  <c:v>Total</c:v>
                </c:pt>
              </c:strCache>
            </c:strRef>
          </c:tx>
          <c:spPr>
            <a:solidFill>
              <a:schemeClr val="accent1"/>
            </a:solidFill>
            <a:ln>
              <a:noFill/>
            </a:ln>
            <a:effectLst/>
          </c:spPr>
          <c:invertIfNegative val="0"/>
          <c:cat>
            <c:multiLvlStrRef>
              <c:f>Task1!$A$4:$B$19</c:f>
              <c:multiLvlStrCache>
                <c:ptCount val="10"/>
                <c:lvl>
                  <c:pt idx="0">
                    <c:v>Grand I10 Prime</c:v>
                  </c:pt>
                  <c:pt idx="1">
                    <c:v>E2O Plus</c:v>
                  </c:pt>
                  <c:pt idx="2">
                    <c:v>Kwid</c:v>
                  </c:pt>
                  <c:pt idx="3">
                    <c:v>Dzire</c:v>
                  </c:pt>
                  <c:pt idx="4">
                    <c:v>Ciaz</c:v>
                  </c:pt>
                  <c:pt idx="5">
                    <c:v>Baleno</c:v>
                  </c:pt>
                  <c:pt idx="6">
                    <c:v>S-Cross</c:v>
                  </c:pt>
                  <c:pt idx="7">
                    <c:v>Tiago</c:v>
                  </c:pt>
                  <c:pt idx="8">
                    <c:v>Tigor</c:v>
                  </c:pt>
                  <c:pt idx="9">
                    <c:v>Nano Genx</c:v>
                  </c:pt>
                </c:lvl>
                <c:lvl>
                  <c:pt idx="0">
                    <c:v>Hyundai</c:v>
                  </c:pt>
                  <c:pt idx="1">
                    <c:v>Mahindra</c:v>
                  </c:pt>
                  <c:pt idx="2">
                    <c:v>Renault</c:v>
                  </c:pt>
                  <c:pt idx="3">
                    <c:v>Suzuki</c:v>
                  </c:pt>
                  <c:pt idx="7">
                    <c:v>Tata</c:v>
                  </c:pt>
                </c:lvl>
              </c:multiLvlStrCache>
            </c:multiLvlStrRef>
          </c:cat>
          <c:val>
            <c:numRef>
              <c:f>Task1!$C$4:$C$19</c:f>
              <c:numCache>
                <c:formatCode>General</c:formatCode>
                <c:ptCount val="10"/>
                <c:pt idx="0">
                  <c:v>48</c:v>
                </c:pt>
                <c:pt idx="1">
                  <c:v>160</c:v>
                </c:pt>
                <c:pt idx="2">
                  <c:v>302.04000000000008</c:v>
                </c:pt>
                <c:pt idx="3">
                  <c:v>198.8</c:v>
                </c:pt>
                <c:pt idx="4">
                  <c:v>191.82</c:v>
                </c:pt>
                <c:pt idx="5">
                  <c:v>109.56</c:v>
                </c:pt>
                <c:pt idx="6">
                  <c:v>94.6</c:v>
                </c:pt>
                <c:pt idx="7">
                  <c:v>166.88</c:v>
                </c:pt>
                <c:pt idx="8">
                  <c:v>144.72</c:v>
                </c:pt>
                <c:pt idx="9">
                  <c:v>118</c:v>
                </c:pt>
              </c:numCache>
            </c:numRef>
          </c:val>
          <c:extLst>
            <c:ext xmlns:c16="http://schemas.microsoft.com/office/drawing/2014/chart" uri="{C3380CC4-5D6E-409C-BE32-E72D297353CC}">
              <c16:uniqueId val="{00000000-2CAE-4B81-8B59-88CD912F8E04}"/>
            </c:ext>
          </c:extLst>
        </c:ser>
        <c:dLbls>
          <c:showLegendKey val="0"/>
          <c:showVal val="0"/>
          <c:showCatName val="0"/>
          <c:showSerName val="0"/>
          <c:showPercent val="0"/>
          <c:showBubbleSize val="0"/>
        </c:dLbls>
        <c:gapWidth val="182"/>
        <c:axId val="115804167"/>
        <c:axId val="115826695"/>
      </c:barChart>
      <c:catAx>
        <c:axId val="115804167"/>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Make &amp; Model</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5826695"/>
        <c:crosses val="autoZero"/>
        <c:auto val="1"/>
        <c:lblAlgn val="ctr"/>
        <c:lblOffset val="100"/>
        <c:noMultiLvlLbl val="0"/>
      </c:catAx>
      <c:valAx>
        <c:axId val="1158266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580416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[Ayush_DA46_C1_Automobile Analysis project part 1.xlsx]Task10.1!PivotTable1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Top 3 car manufacturers in hatchback catagory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Task10.1!$C$3</c:f>
              <c:strCache>
                <c:ptCount val="1"/>
                <c:pt idx="0">
                  <c:v>Total</c:v>
                </c:pt>
              </c:strCache>
            </c:strRef>
          </c:tx>
          <c:spPr>
            <a:solidFill>
              <a:schemeClr val="accent1"/>
            </a:solidFill>
            <a:ln>
              <a:noFill/>
            </a:ln>
            <a:effectLst/>
          </c:spPr>
          <c:invertIfNegative val="0"/>
          <c:cat>
            <c:multiLvlStrRef>
              <c:f>Task10.1!$A$4:$B$30</c:f>
              <c:multiLvlStrCache>
                <c:ptCount val="23"/>
                <c:lvl>
                  <c:pt idx="0">
                    <c:v>Alto</c:v>
                  </c:pt>
                  <c:pt idx="1">
                    <c:v>Alto 800 Tour</c:v>
                  </c:pt>
                  <c:pt idx="2">
                    <c:v>Alto K10</c:v>
                  </c:pt>
                  <c:pt idx="3">
                    <c:v>Baleno</c:v>
                  </c:pt>
                  <c:pt idx="4">
                    <c:v>Baleno Rs</c:v>
                  </c:pt>
                  <c:pt idx="5">
                    <c:v>Celerio</c:v>
                  </c:pt>
                  <c:pt idx="6">
                    <c:v>Celerio Tour</c:v>
                  </c:pt>
                  <c:pt idx="7">
                    <c:v>Celerio X</c:v>
                  </c:pt>
                  <c:pt idx="8">
                    <c:v>Ignis</c:v>
                  </c:pt>
                  <c:pt idx="9">
                    <c:v>S-Presso</c:v>
                  </c:pt>
                  <c:pt idx="10">
                    <c:v>Swift</c:v>
                  </c:pt>
                  <c:pt idx="11">
                    <c:v>Wagon</c:v>
                  </c:pt>
                  <c:pt idx="12">
                    <c:v>Elite I20</c:v>
                  </c:pt>
                  <c:pt idx="13">
                    <c:v>Grand I10</c:v>
                  </c:pt>
                  <c:pt idx="14">
                    <c:v>Grand I10 Nios</c:v>
                  </c:pt>
                  <c:pt idx="15">
                    <c:v>Grand I10 Prime</c:v>
                  </c:pt>
                  <c:pt idx="16">
                    <c:v>I20 Active</c:v>
                  </c:pt>
                  <c:pt idx="17">
                    <c:v>Santro</c:v>
                  </c:pt>
                  <c:pt idx="18">
                    <c:v>Altroz</c:v>
                  </c:pt>
                  <c:pt idx="19">
                    <c:v>Bolt</c:v>
                  </c:pt>
                  <c:pt idx="20">
                    <c:v>Harrier</c:v>
                  </c:pt>
                  <c:pt idx="21">
                    <c:v>Nano Genx</c:v>
                  </c:pt>
                  <c:pt idx="22">
                    <c:v>Tiago</c:v>
                  </c:pt>
                </c:lvl>
                <c:lvl>
                  <c:pt idx="0">
                    <c:v>Suzuki</c:v>
                  </c:pt>
                  <c:pt idx="12">
                    <c:v>Hyundai</c:v>
                  </c:pt>
                  <c:pt idx="18">
                    <c:v>Tata</c:v>
                  </c:pt>
                </c:lvl>
              </c:multiLvlStrCache>
            </c:multiLvlStrRef>
          </c:cat>
          <c:val>
            <c:numRef>
              <c:f>Task10.1!$C$4:$C$30</c:f>
              <c:numCache>
                <c:formatCode>General</c:formatCode>
                <c:ptCount val="23"/>
                <c:pt idx="0">
                  <c:v>8</c:v>
                </c:pt>
                <c:pt idx="1">
                  <c:v>2</c:v>
                </c:pt>
                <c:pt idx="2">
                  <c:v>6</c:v>
                </c:pt>
                <c:pt idx="3">
                  <c:v>13</c:v>
                </c:pt>
                <c:pt idx="4">
                  <c:v>1</c:v>
                </c:pt>
                <c:pt idx="5">
                  <c:v>11</c:v>
                </c:pt>
                <c:pt idx="6">
                  <c:v>2</c:v>
                </c:pt>
                <c:pt idx="7">
                  <c:v>8</c:v>
                </c:pt>
                <c:pt idx="8">
                  <c:v>7</c:v>
                </c:pt>
                <c:pt idx="9">
                  <c:v>10</c:v>
                </c:pt>
                <c:pt idx="10">
                  <c:v>14</c:v>
                </c:pt>
                <c:pt idx="11">
                  <c:v>14</c:v>
                </c:pt>
                <c:pt idx="12">
                  <c:v>12</c:v>
                </c:pt>
                <c:pt idx="13">
                  <c:v>6</c:v>
                </c:pt>
                <c:pt idx="14">
                  <c:v>10</c:v>
                </c:pt>
                <c:pt idx="15">
                  <c:v>6</c:v>
                </c:pt>
                <c:pt idx="16">
                  <c:v>4</c:v>
                </c:pt>
                <c:pt idx="17">
                  <c:v>8</c:v>
                </c:pt>
                <c:pt idx="18">
                  <c:v>10</c:v>
                </c:pt>
                <c:pt idx="19">
                  <c:v>8</c:v>
                </c:pt>
                <c:pt idx="20">
                  <c:v>4</c:v>
                </c:pt>
                <c:pt idx="21">
                  <c:v>6</c:v>
                </c:pt>
                <c:pt idx="22">
                  <c:v>8</c:v>
                </c:pt>
              </c:numCache>
            </c:numRef>
          </c:val>
          <c:extLst>
            <c:ext xmlns:c16="http://schemas.microsoft.com/office/drawing/2014/chart" uri="{C3380CC4-5D6E-409C-BE32-E72D297353CC}">
              <c16:uniqueId val="{00000000-43A7-4971-A934-024763B1E759}"/>
            </c:ext>
          </c:extLst>
        </c:ser>
        <c:dLbls>
          <c:showLegendKey val="0"/>
          <c:showVal val="0"/>
          <c:showCatName val="0"/>
          <c:showSerName val="0"/>
          <c:showPercent val="0"/>
          <c:showBubbleSize val="0"/>
        </c:dLbls>
        <c:gapWidth val="182"/>
        <c:axId val="1775090695"/>
        <c:axId val="1775096839"/>
      </c:barChart>
      <c:catAx>
        <c:axId val="177509069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5096839"/>
        <c:crosses val="autoZero"/>
        <c:auto val="1"/>
        <c:lblAlgn val="ctr"/>
        <c:lblOffset val="100"/>
        <c:noMultiLvlLbl val="0"/>
      </c:catAx>
      <c:valAx>
        <c:axId val="177509683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50906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[Ayush_DA46_C1_Automobile Analysis project part 1.xlsx]Task10.1!PivotTable1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Top 3 car manufacturers in hatchback catagory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Task10.1!$C$3</c:f>
              <c:strCache>
                <c:ptCount val="1"/>
                <c:pt idx="0">
                  <c:v>Total</c:v>
                </c:pt>
              </c:strCache>
            </c:strRef>
          </c:tx>
          <c:spPr>
            <a:solidFill>
              <a:schemeClr val="accent1"/>
            </a:solidFill>
            <a:ln>
              <a:noFill/>
            </a:ln>
            <a:effectLst/>
          </c:spPr>
          <c:invertIfNegative val="0"/>
          <c:cat>
            <c:multiLvlStrRef>
              <c:f>Task10.1!$A$4:$B$30</c:f>
              <c:multiLvlStrCache>
                <c:ptCount val="23"/>
                <c:lvl>
                  <c:pt idx="0">
                    <c:v>Alto</c:v>
                  </c:pt>
                  <c:pt idx="1">
                    <c:v>Alto 800 Tour</c:v>
                  </c:pt>
                  <c:pt idx="2">
                    <c:v>Alto K10</c:v>
                  </c:pt>
                  <c:pt idx="3">
                    <c:v>Baleno</c:v>
                  </c:pt>
                  <c:pt idx="4">
                    <c:v>Baleno Rs</c:v>
                  </c:pt>
                  <c:pt idx="5">
                    <c:v>Celerio</c:v>
                  </c:pt>
                  <c:pt idx="6">
                    <c:v>Celerio Tour</c:v>
                  </c:pt>
                  <c:pt idx="7">
                    <c:v>Celerio X</c:v>
                  </c:pt>
                  <c:pt idx="8">
                    <c:v>Ignis</c:v>
                  </c:pt>
                  <c:pt idx="9">
                    <c:v>S-Presso</c:v>
                  </c:pt>
                  <c:pt idx="10">
                    <c:v>Swift</c:v>
                  </c:pt>
                  <c:pt idx="11">
                    <c:v>Wagon</c:v>
                  </c:pt>
                  <c:pt idx="12">
                    <c:v>Elite I20</c:v>
                  </c:pt>
                  <c:pt idx="13">
                    <c:v>Grand I10</c:v>
                  </c:pt>
                  <c:pt idx="14">
                    <c:v>Grand I10 Nios</c:v>
                  </c:pt>
                  <c:pt idx="15">
                    <c:v>Grand I10 Prime</c:v>
                  </c:pt>
                  <c:pt idx="16">
                    <c:v>I20 Active</c:v>
                  </c:pt>
                  <c:pt idx="17">
                    <c:v>Santro</c:v>
                  </c:pt>
                  <c:pt idx="18">
                    <c:v>Altroz</c:v>
                  </c:pt>
                  <c:pt idx="19">
                    <c:v>Bolt</c:v>
                  </c:pt>
                  <c:pt idx="20">
                    <c:v>Harrier</c:v>
                  </c:pt>
                  <c:pt idx="21">
                    <c:v>Nano Genx</c:v>
                  </c:pt>
                  <c:pt idx="22">
                    <c:v>Tiago</c:v>
                  </c:pt>
                </c:lvl>
                <c:lvl>
                  <c:pt idx="0">
                    <c:v>Suzuki</c:v>
                  </c:pt>
                  <c:pt idx="12">
                    <c:v>Hyundai</c:v>
                  </c:pt>
                  <c:pt idx="18">
                    <c:v>Tata</c:v>
                  </c:pt>
                </c:lvl>
              </c:multiLvlStrCache>
            </c:multiLvlStrRef>
          </c:cat>
          <c:val>
            <c:numRef>
              <c:f>Task10.1!$C$4:$C$30</c:f>
              <c:numCache>
                <c:formatCode>General</c:formatCode>
                <c:ptCount val="23"/>
                <c:pt idx="0">
                  <c:v>8</c:v>
                </c:pt>
                <c:pt idx="1">
                  <c:v>2</c:v>
                </c:pt>
                <c:pt idx="2">
                  <c:v>6</c:v>
                </c:pt>
                <c:pt idx="3">
                  <c:v>13</c:v>
                </c:pt>
                <c:pt idx="4">
                  <c:v>1</c:v>
                </c:pt>
                <c:pt idx="5">
                  <c:v>11</c:v>
                </c:pt>
                <c:pt idx="6">
                  <c:v>2</c:v>
                </c:pt>
                <c:pt idx="7">
                  <c:v>8</c:v>
                </c:pt>
                <c:pt idx="8">
                  <c:v>7</c:v>
                </c:pt>
                <c:pt idx="9">
                  <c:v>10</c:v>
                </c:pt>
                <c:pt idx="10">
                  <c:v>14</c:v>
                </c:pt>
                <c:pt idx="11">
                  <c:v>14</c:v>
                </c:pt>
                <c:pt idx="12">
                  <c:v>12</c:v>
                </c:pt>
                <c:pt idx="13">
                  <c:v>6</c:v>
                </c:pt>
                <c:pt idx="14">
                  <c:v>10</c:v>
                </c:pt>
                <c:pt idx="15">
                  <c:v>6</c:v>
                </c:pt>
                <c:pt idx="16">
                  <c:v>4</c:v>
                </c:pt>
                <c:pt idx="17">
                  <c:v>8</c:v>
                </c:pt>
                <c:pt idx="18">
                  <c:v>10</c:v>
                </c:pt>
                <c:pt idx="19">
                  <c:v>8</c:v>
                </c:pt>
                <c:pt idx="20">
                  <c:v>4</c:v>
                </c:pt>
                <c:pt idx="21">
                  <c:v>6</c:v>
                </c:pt>
                <c:pt idx="22">
                  <c:v>8</c:v>
                </c:pt>
              </c:numCache>
            </c:numRef>
          </c:val>
          <c:extLst>
            <c:ext xmlns:c16="http://schemas.microsoft.com/office/drawing/2014/chart" uri="{C3380CC4-5D6E-409C-BE32-E72D297353CC}">
              <c16:uniqueId val="{00000000-1DD5-4A56-A946-E97B84FB6036}"/>
            </c:ext>
          </c:extLst>
        </c:ser>
        <c:dLbls>
          <c:showLegendKey val="0"/>
          <c:showVal val="0"/>
          <c:showCatName val="0"/>
          <c:showSerName val="0"/>
          <c:showPercent val="0"/>
          <c:showBubbleSize val="0"/>
        </c:dLbls>
        <c:gapWidth val="182"/>
        <c:axId val="1775090695"/>
        <c:axId val="1775096839"/>
      </c:barChart>
      <c:catAx>
        <c:axId val="177509069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5096839"/>
        <c:crosses val="autoZero"/>
        <c:auto val="1"/>
        <c:lblAlgn val="ctr"/>
        <c:lblOffset val="100"/>
        <c:noMultiLvlLbl val="0"/>
      </c:catAx>
      <c:valAx>
        <c:axId val="177509683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50906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[Ayush_DA46_C1_Automobile Analysis project part 1.xlsx]Task10.2!PivotTable2</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Top 3 manufacturers in the Sedan catagory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Task10.2!$C$3</c:f>
              <c:strCache>
                <c:ptCount val="1"/>
                <c:pt idx="0">
                  <c:v>Total</c:v>
                </c:pt>
              </c:strCache>
            </c:strRef>
          </c:tx>
          <c:spPr>
            <a:solidFill>
              <a:schemeClr val="accent1"/>
            </a:solidFill>
            <a:ln>
              <a:noFill/>
            </a:ln>
            <a:effectLst/>
          </c:spPr>
          <c:invertIfNegative val="0"/>
          <c:cat>
            <c:multiLvlStrRef>
              <c:f>Task10.2!$A$4:$B$22</c:f>
              <c:multiLvlStrCache>
                <c:ptCount val="15"/>
                <c:lvl>
                  <c:pt idx="0">
                    <c:v>Aura</c:v>
                  </c:pt>
                  <c:pt idx="1">
                    <c:v>Elantra</c:v>
                  </c:pt>
                  <c:pt idx="2">
                    <c:v>Verna</c:v>
                  </c:pt>
                  <c:pt idx="3">
                    <c:v>Xcent</c:v>
                  </c:pt>
                  <c:pt idx="4">
                    <c:v>Xcent Prime</c:v>
                  </c:pt>
                  <c:pt idx="5">
                    <c:v>Monte Carlo</c:v>
                  </c:pt>
                  <c:pt idx="6">
                    <c:v>Octavia</c:v>
                  </c:pt>
                  <c:pt idx="7">
                    <c:v>Rapid</c:v>
                  </c:pt>
                  <c:pt idx="8">
                    <c:v>Superb</c:v>
                  </c:pt>
                  <c:pt idx="9">
                    <c:v>Superb Sportline</c:v>
                  </c:pt>
                  <c:pt idx="10">
                    <c:v>Camry</c:v>
                  </c:pt>
                  <c:pt idx="11">
                    <c:v>Corolla Altis</c:v>
                  </c:pt>
                  <c:pt idx="12">
                    <c:v>Platinum Etios</c:v>
                  </c:pt>
                  <c:pt idx="13">
                    <c:v>Prius</c:v>
                  </c:pt>
                  <c:pt idx="14">
                    <c:v>Yaris</c:v>
                  </c:pt>
                </c:lvl>
                <c:lvl>
                  <c:pt idx="0">
                    <c:v>Hyundai</c:v>
                  </c:pt>
                  <c:pt idx="5">
                    <c:v>Skoda</c:v>
                  </c:pt>
                  <c:pt idx="10">
                    <c:v>Toyota</c:v>
                  </c:pt>
                </c:lvl>
              </c:multiLvlStrCache>
            </c:multiLvlStrRef>
          </c:cat>
          <c:val>
            <c:numRef>
              <c:f>Task10.2!$C$4:$C$22</c:f>
              <c:numCache>
                <c:formatCode>General</c:formatCode>
                <c:ptCount val="15"/>
                <c:pt idx="0">
                  <c:v>12</c:v>
                </c:pt>
                <c:pt idx="1">
                  <c:v>4</c:v>
                </c:pt>
                <c:pt idx="2">
                  <c:v>13</c:v>
                </c:pt>
                <c:pt idx="3">
                  <c:v>9</c:v>
                </c:pt>
                <c:pt idx="4">
                  <c:v>6</c:v>
                </c:pt>
                <c:pt idx="5">
                  <c:v>4</c:v>
                </c:pt>
                <c:pt idx="6">
                  <c:v>12</c:v>
                </c:pt>
                <c:pt idx="7">
                  <c:v>14</c:v>
                </c:pt>
                <c:pt idx="8">
                  <c:v>7</c:v>
                </c:pt>
                <c:pt idx="9">
                  <c:v>2</c:v>
                </c:pt>
                <c:pt idx="10">
                  <c:v>1</c:v>
                </c:pt>
                <c:pt idx="11">
                  <c:v>6</c:v>
                </c:pt>
                <c:pt idx="12">
                  <c:v>10</c:v>
                </c:pt>
                <c:pt idx="13">
                  <c:v>1</c:v>
                </c:pt>
                <c:pt idx="14">
                  <c:v>14</c:v>
                </c:pt>
              </c:numCache>
            </c:numRef>
          </c:val>
          <c:extLst>
            <c:ext xmlns:c16="http://schemas.microsoft.com/office/drawing/2014/chart" uri="{C3380CC4-5D6E-409C-BE32-E72D297353CC}">
              <c16:uniqueId val="{00000000-13DC-4EC6-B11C-003BAEB5373A}"/>
            </c:ext>
          </c:extLst>
        </c:ser>
        <c:dLbls>
          <c:showLegendKey val="0"/>
          <c:showVal val="0"/>
          <c:showCatName val="0"/>
          <c:showSerName val="0"/>
          <c:showPercent val="0"/>
          <c:showBubbleSize val="0"/>
        </c:dLbls>
        <c:gapWidth val="182"/>
        <c:axId val="1864879623"/>
        <c:axId val="1988495879"/>
      </c:barChart>
      <c:catAx>
        <c:axId val="186487962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8495879"/>
        <c:crosses val="autoZero"/>
        <c:auto val="1"/>
        <c:lblAlgn val="ctr"/>
        <c:lblOffset val="100"/>
        <c:noMultiLvlLbl val="0"/>
      </c:catAx>
      <c:valAx>
        <c:axId val="198849587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487962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[Ayush_DA46_C1_Automobile Analysis project part 1.xlsx]Task10.3!PivotTable3</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Top 3 car manufacturers in the SUV catagory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Task10.3!$C$3</c:f>
              <c:strCache>
                <c:ptCount val="1"/>
                <c:pt idx="0">
                  <c:v>Total</c:v>
                </c:pt>
              </c:strCache>
            </c:strRef>
          </c:tx>
          <c:spPr>
            <a:solidFill>
              <a:schemeClr val="accent1"/>
            </a:solidFill>
            <a:ln>
              <a:noFill/>
            </a:ln>
            <a:effectLst/>
          </c:spPr>
          <c:invertIfNegative val="0"/>
          <c:cat>
            <c:multiLvlStrRef>
              <c:f>Task10.3!$A$4:$B$27</c:f>
              <c:multiLvlStrCache>
                <c:ptCount val="20"/>
                <c:lvl>
                  <c:pt idx="0">
                    <c:v>Alturas G4</c:v>
                  </c:pt>
                  <c:pt idx="1">
                    <c:v>Bolero</c:v>
                  </c:pt>
                  <c:pt idx="2">
                    <c:v>Bolero Power Plus</c:v>
                  </c:pt>
                  <c:pt idx="3">
                    <c:v>Nuvosport</c:v>
                  </c:pt>
                  <c:pt idx="4">
                    <c:v>Scorpio</c:v>
                  </c:pt>
                  <c:pt idx="5">
                    <c:v>Thar</c:v>
                  </c:pt>
                  <c:pt idx="6">
                    <c:v>Tuv300</c:v>
                  </c:pt>
                  <c:pt idx="7">
                    <c:v>Tuv300 Plus</c:v>
                  </c:pt>
                  <c:pt idx="8">
                    <c:v>Xuv300</c:v>
                  </c:pt>
                  <c:pt idx="9">
                    <c:v>Xuv500</c:v>
                  </c:pt>
                  <c:pt idx="10">
                    <c:v>Xylo</c:v>
                  </c:pt>
                  <c:pt idx="11">
                    <c:v>Harrier</c:v>
                  </c:pt>
                  <c:pt idx="12">
                    <c:v>Hexa</c:v>
                  </c:pt>
                  <c:pt idx="13">
                    <c:v>Nexon</c:v>
                  </c:pt>
                  <c:pt idx="14">
                    <c:v>Nexon Ev</c:v>
                  </c:pt>
                  <c:pt idx="15">
                    <c:v>Safari Storme</c:v>
                  </c:pt>
                  <c:pt idx="16">
                    <c:v>Creta</c:v>
                  </c:pt>
                  <c:pt idx="17">
                    <c:v>Kona Electric</c:v>
                  </c:pt>
                  <c:pt idx="18">
                    <c:v>Tucson</c:v>
                  </c:pt>
                  <c:pt idx="19">
                    <c:v>Venue</c:v>
                  </c:pt>
                </c:lvl>
                <c:lvl>
                  <c:pt idx="0">
                    <c:v>Mahindra</c:v>
                  </c:pt>
                  <c:pt idx="11">
                    <c:v>Tata</c:v>
                  </c:pt>
                  <c:pt idx="16">
                    <c:v>Hyundai</c:v>
                  </c:pt>
                </c:lvl>
              </c:multiLvlStrCache>
            </c:multiLvlStrRef>
          </c:cat>
          <c:val>
            <c:numRef>
              <c:f>Task10.3!$C$4:$C$27</c:f>
              <c:numCache>
                <c:formatCode>General</c:formatCode>
                <c:ptCount val="20"/>
                <c:pt idx="0">
                  <c:v>1</c:v>
                </c:pt>
                <c:pt idx="1">
                  <c:v>5</c:v>
                </c:pt>
                <c:pt idx="2">
                  <c:v>6</c:v>
                </c:pt>
                <c:pt idx="3">
                  <c:v>6</c:v>
                </c:pt>
                <c:pt idx="4">
                  <c:v>9</c:v>
                </c:pt>
                <c:pt idx="5">
                  <c:v>3</c:v>
                </c:pt>
                <c:pt idx="6">
                  <c:v>7</c:v>
                </c:pt>
                <c:pt idx="7">
                  <c:v>3</c:v>
                </c:pt>
                <c:pt idx="8">
                  <c:v>11</c:v>
                </c:pt>
                <c:pt idx="9">
                  <c:v>21</c:v>
                </c:pt>
                <c:pt idx="10">
                  <c:v>5</c:v>
                </c:pt>
                <c:pt idx="11">
                  <c:v>2</c:v>
                </c:pt>
                <c:pt idx="12">
                  <c:v>7</c:v>
                </c:pt>
                <c:pt idx="13">
                  <c:v>24</c:v>
                </c:pt>
                <c:pt idx="14">
                  <c:v>3</c:v>
                </c:pt>
                <c:pt idx="15">
                  <c:v>4</c:v>
                </c:pt>
                <c:pt idx="16">
                  <c:v>18</c:v>
                </c:pt>
                <c:pt idx="17">
                  <c:v>1</c:v>
                </c:pt>
                <c:pt idx="18">
                  <c:v>8</c:v>
                </c:pt>
                <c:pt idx="19">
                  <c:v>13</c:v>
                </c:pt>
              </c:numCache>
            </c:numRef>
          </c:val>
          <c:extLst>
            <c:ext xmlns:c16="http://schemas.microsoft.com/office/drawing/2014/chart" uri="{C3380CC4-5D6E-409C-BE32-E72D297353CC}">
              <c16:uniqueId val="{00000000-A01E-4E76-8D08-CF45D046C789}"/>
            </c:ext>
          </c:extLst>
        </c:ser>
        <c:dLbls>
          <c:showLegendKey val="0"/>
          <c:showVal val="0"/>
          <c:showCatName val="0"/>
          <c:showSerName val="0"/>
          <c:showPercent val="0"/>
          <c:showBubbleSize val="0"/>
        </c:dLbls>
        <c:gapWidth val="182"/>
        <c:axId val="1703758855"/>
        <c:axId val="1703764999"/>
      </c:barChart>
      <c:catAx>
        <c:axId val="170375885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03764999"/>
        <c:crosses val="autoZero"/>
        <c:auto val="1"/>
        <c:lblAlgn val="ctr"/>
        <c:lblOffset val="100"/>
        <c:noMultiLvlLbl val="0"/>
      </c:catAx>
      <c:valAx>
        <c:axId val="170376499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0375885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[Ayush_DA46_C1_Automobile Analysis project part 1.xlsx]Sheet8!PivotTable1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Hatchback category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Sheet8!$C$3</c:f>
              <c:strCache>
                <c:ptCount val="1"/>
                <c:pt idx="0">
                  <c:v>Total</c:v>
                </c:pt>
              </c:strCache>
            </c:strRef>
          </c:tx>
          <c:spPr>
            <a:solidFill>
              <a:schemeClr val="accent1"/>
            </a:solidFill>
            <a:ln>
              <a:noFill/>
            </a:ln>
            <a:effectLst/>
          </c:spPr>
          <c:invertIfNegative val="0"/>
          <c:cat>
            <c:multiLvlStrRef>
              <c:f>Sheet8!$A$4:$B$46</c:f>
              <c:multiLvlStrCache>
                <c:ptCount val="34"/>
                <c:lvl>
                  <c:pt idx="0">
                    <c:v>Figo</c:v>
                  </c:pt>
                  <c:pt idx="1">
                    <c:v>Freestyle</c:v>
                  </c:pt>
                  <c:pt idx="2">
                    <c:v>Elite I20</c:v>
                  </c:pt>
                  <c:pt idx="3">
                    <c:v>Grand I10</c:v>
                  </c:pt>
                  <c:pt idx="4">
                    <c:v>Grand I10 Nios</c:v>
                  </c:pt>
                  <c:pt idx="5">
                    <c:v>Grand I10 Prime</c:v>
                  </c:pt>
                  <c:pt idx="6">
                    <c:v>I20 Active</c:v>
                  </c:pt>
                  <c:pt idx="7">
                    <c:v>Santro</c:v>
                  </c:pt>
                  <c:pt idx="8">
                    <c:v>E2O Plus</c:v>
                  </c:pt>
                  <c:pt idx="9">
                    <c:v>Kuv100 Nxt</c:v>
                  </c:pt>
                  <c:pt idx="10">
                    <c:v>Verito Vibe</c:v>
                  </c:pt>
                  <c:pt idx="11">
                    <c:v>Kwid</c:v>
                  </c:pt>
                  <c:pt idx="12">
                    <c:v>Alto</c:v>
                  </c:pt>
                  <c:pt idx="13">
                    <c:v>Alto 800 Tour</c:v>
                  </c:pt>
                  <c:pt idx="14">
                    <c:v>Alto K10</c:v>
                  </c:pt>
                  <c:pt idx="15">
                    <c:v>Baleno</c:v>
                  </c:pt>
                  <c:pt idx="16">
                    <c:v>Baleno Rs</c:v>
                  </c:pt>
                  <c:pt idx="17">
                    <c:v>Celerio</c:v>
                  </c:pt>
                  <c:pt idx="18">
                    <c:v>Celerio Tour</c:v>
                  </c:pt>
                  <c:pt idx="19">
                    <c:v>Celerio X</c:v>
                  </c:pt>
                  <c:pt idx="20">
                    <c:v>Ignis</c:v>
                  </c:pt>
                  <c:pt idx="21">
                    <c:v>S-Presso</c:v>
                  </c:pt>
                  <c:pt idx="22">
                    <c:v>Swift</c:v>
                  </c:pt>
                  <c:pt idx="23">
                    <c:v>Wagon</c:v>
                  </c:pt>
                  <c:pt idx="24">
                    <c:v>Altroz</c:v>
                  </c:pt>
                  <c:pt idx="25">
                    <c:v>Bolt</c:v>
                  </c:pt>
                  <c:pt idx="26">
                    <c:v>Harrier</c:v>
                  </c:pt>
                  <c:pt idx="27">
                    <c:v>Nano Genx</c:v>
                  </c:pt>
                  <c:pt idx="28">
                    <c:v>Tiago</c:v>
                  </c:pt>
                  <c:pt idx="29">
                    <c:v>Etios Cross</c:v>
                  </c:pt>
                  <c:pt idx="30">
                    <c:v>Etios Liva</c:v>
                  </c:pt>
                  <c:pt idx="31">
                    <c:v>Glanza</c:v>
                  </c:pt>
                  <c:pt idx="32">
                    <c:v>Polo</c:v>
                  </c:pt>
                  <c:pt idx="33">
                    <c:v>Vento</c:v>
                  </c:pt>
                </c:lvl>
                <c:lvl>
                  <c:pt idx="0">
                    <c:v>Ford</c:v>
                  </c:pt>
                  <c:pt idx="2">
                    <c:v>Hyundai</c:v>
                  </c:pt>
                  <c:pt idx="8">
                    <c:v>Mahindra</c:v>
                  </c:pt>
                  <c:pt idx="11">
                    <c:v>Renault</c:v>
                  </c:pt>
                  <c:pt idx="12">
                    <c:v>Suzuki</c:v>
                  </c:pt>
                  <c:pt idx="24">
                    <c:v>Tata</c:v>
                  </c:pt>
                  <c:pt idx="29">
                    <c:v>Toyota</c:v>
                  </c:pt>
                  <c:pt idx="32">
                    <c:v>Volkswagen</c:v>
                  </c:pt>
                </c:lvl>
              </c:multiLvlStrCache>
            </c:multiLvlStrRef>
          </c:cat>
          <c:val>
            <c:numRef>
              <c:f>Sheet8!$C$4:$C$46</c:f>
              <c:numCache>
                <c:formatCode>General</c:formatCode>
                <c:ptCount val="34"/>
                <c:pt idx="0">
                  <c:v>6</c:v>
                </c:pt>
                <c:pt idx="1">
                  <c:v>5</c:v>
                </c:pt>
                <c:pt idx="2">
                  <c:v>12</c:v>
                </c:pt>
                <c:pt idx="3">
                  <c:v>6</c:v>
                </c:pt>
                <c:pt idx="4">
                  <c:v>10</c:v>
                </c:pt>
                <c:pt idx="5">
                  <c:v>6</c:v>
                </c:pt>
                <c:pt idx="6">
                  <c:v>4</c:v>
                </c:pt>
                <c:pt idx="7">
                  <c:v>8</c:v>
                </c:pt>
                <c:pt idx="8">
                  <c:v>2</c:v>
                </c:pt>
                <c:pt idx="9">
                  <c:v>22</c:v>
                </c:pt>
                <c:pt idx="10">
                  <c:v>3</c:v>
                </c:pt>
                <c:pt idx="11">
                  <c:v>12</c:v>
                </c:pt>
                <c:pt idx="12">
                  <c:v>8</c:v>
                </c:pt>
                <c:pt idx="13">
                  <c:v>2</c:v>
                </c:pt>
                <c:pt idx="14">
                  <c:v>6</c:v>
                </c:pt>
                <c:pt idx="15">
                  <c:v>13</c:v>
                </c:pt>
                <c:pt idx="16">
                  <c:v>1</c:v>
                </c:pt>
                <c:pt idx="17">
                  <c:v>11</c:v>
                </c:pt>
                <c:pt idx="18">
                  <c:v>2</c:v>
                </c:pt>
                <c:pt idx="19">
                  <c:v>8</c:v>
                </c:pt>
                <c:pt idx="20">
                  <c:v>7</c:v>
                </c:pt>
                <c:pt idx="21">
                  <c:v>10</c:v>
                </c:pt>
                <c:pt idx="22">
                  <c:v>14</c:v>
                </c:pt>
                <c:pt idx="23">
                  <c:v>14</c:v>
                </c:pt>
                <c:pt idx="24">
                  <c:v>10</c:v>
                </c:pt>
                <c:pt idx="25">
                  <c:v>8</c:v>
                </c:pt>
                <c:pt idx="26">
                  <c:v>4</c:v>
                </c:pt>
                <c:pt idx="27">
                  <c:v>6</c:v>
                </c:pt>
                <c:pt idx="28">
                  <c:v>8</c:v>
                </c:pt>
                <c:pt idx="29">
                  <c:v>6</c:v>
                </c:pt>
                <c:pt idx="30">
                  <c:v>14</c:v>
                </c:pt>
                <c:pt idx="31">
                  <c:v>5</c:v>
                </c:pt>
                <c:pt idx="32">
                  <c:v>8</c:v>
                </c:pt>
                <c:pt idx="33">
                  <c:v>2</c:v>
                </c:pt>
              </c:numCache>
            </c:numRef>
          </c:val>
          <c:extLst>
            <c:ext xmlns:c16="http://schemas.microsoft.com/office/drawing/2014/chart" uri="{C3380CC4-5D6E-409C-BE32-E72D297353CC}">
              <c16:uniqueId val="{00000000-9542-43BF-86C2-0BE78A4BE793}"/>
            </c:ext>
          </c:extLst>
        </c:ser>
        <c:dLbls>
          <c:showLegendKey val="0"/>
          <c:showVal val="0"/>
          <c:showCatName val="0"/>
          <c:showSerName val="0"/>
          <c:showPercent val="0"/>
          <c:showBubbleSize val="0"/>
        </c:dLbls>
        <c:gapWidth val="182"/>
        <c:axId val="571987464"/>
        <c:axId val="572073992"/>
      </c:barChart>
      <c:catAx>
        <c:axId val="57198746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Make &amp; Model</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2073992"/>
        <c:crosses val="autoZero"/>
        <c:auto val="1"/>
        <c:lblAlgn val="ctr"/>
        <c:lblOffset val="100"/>
        <c:noMultiLvlLbl val="0"/>
      </c:catAx>
      <c:valAx>
        <c:axId val="57207399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19874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[Ayush_DA46_C1_Automobile Analysis project part 1.xlsx]Sheet8!PivotTable1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Sedan category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Sheet8!$C$3</c:f>
              <c:strCache>
                <c:ptCount val="1"/>
                <c:pt idx="0">
                  <c:v>Total</c:v>
                </c:pt>
              </c:strCache>
            </c:strRef>
          </c:tx>
          <c:spPr>
            <a:solidFill>
              <a:schemeClr val="accent1"/>
            </a:solidFill>
            <a:ln>
              <a:noFill/>
            </a:ln>
            <a:effectLst/>
          </c:spPr>
          <c:invertIfNegative val="0"/>
          <c:cat>
            <c:multiLvlStrRef>
              <c:f>Sheet8!$A$4:$B$45</c:f>
              <c:multiLvlStrCache>
                <c:ptCount val="32"/>
                <c:lvl>
                  <c:pt idx="0">
                    <c:v>3-Series</c:v>
                  </c:pt>
                  <c:pt idx="1">
                    <c:v>5-Series</c:v>
                  </c:pt>
                  <c:pt idx="2">
                    <c:v>6-Series</c:v>
                  </c:pt>
                  <c:pt idx="3">
                    <c:v>7-Series</c:v>
                  </c:pt>
                  <c:pt idx="4">
                    <c:v>M5</c:v>
                  </c:pt>
                  <c:pt idx="5">
                    <c:v>Aspire</c:v>
                  </c:pt>
                  <c:pt idx="6">
                    <c:v>Aura</c:v>
                  </c:pt>
                  <c:pt idx="7">
                    <c:v>Elantra</c:v>
                  </c:pt>
                  <c:pt idx="8">
                    <c:v>Verna</c:v>
                  </c:pt>
                  <c:pt idx="9">
                    <c:v>Xcent</c:v>
                  </c:pt>
                  <c:pt idx="10">
                    <c:v>Xcent Prime</c:v>
                  </c:pt>
                  <c:pt idx="11">
                    <c:v>E Verito</c:v>
                  </c:pt>
                  <c:pt idx="12">
                    <c:v>Verito</c:v>
                  </c:pt>
                  <c:pt idx="13">
                    <c:v>Monte Carlo</c:v>
                  </c:pt>
                  <c:pt idx="14">
                    <c:v>Octavia</c:v>
                  </c:pt>
                  <c:pt idx="15">
                    <c:v>Rapid</c:v>
                  </c:pt>
                  <c:pt idx="16">
                    <c:v>Superb</c:v>
                  </c:pt>
                  <c:pt idx="17">
                    <c:v>Superb Sportline</c:v>
                  </c:pt>
                  <c:pt idx="18">
                    <c:v>Ciaz</c:v>
                  </c:pt>
                  <c:pt idx="19">
                    <c:v>Dzire</c:v>
                  </c:pt>
                  <c:pt idx="20">
                    <c:v>Dzire Tour</c:v>
                  </c:pt>
                  <c:pt idx="21">
                    <c:v>Tigor</c:v>
                  </c:pt>
                  <c:pt idx="22">
                    <c:v>Tigor Ev</c:v>
                  </c:pt>
                  <c:pt idx="23">
                    <c:v>Zest</c:v>
                  </c:pt>
                  <c:pt idx="24">
                    <c:v>Camry</c:v>
                  </c:pt>
                  <c:pt idx="25">
                    <c:v>Corolla Altis</c:v>
                  </c:pt>
                  <c:pt idx="26">
                    <c:v>Platinum Etios</c:v>
                  </c:pt>
                  <c:pt idx="27">
                    <c:v>Prius</c:v>
                  </c:pt>
                  <c:pt idx="28">
                    <c:v>Yaris</c:v>
                  </c:pt>
                  <c:pt idx="29">
                    <c:v>Ameo</c:v>
                  </c:pt>
                  <c:pt idx="30">
                    <c:v>Passat</c:v>
                  </c:pt>
                  <c:pt idx="31">
                    <c:v>Vento</c:v>
                  </c:pt>
                </c:lvl>
                <c:lvl>
                  <c:pt idx="0">
                    <c:v>Bmw</c:v>
                  </c:pt>
                  <c:pt idx="5">
                    <c:v>Ford</c:v>
                  </c:pt>
                  <c:pt idx="6">
                    <c:v>Hyundai</c:v>
                  </c:pt>
                  <c:pt idx="11">
                    <c:v>Mahindra</c:v>
                  </c:pt>
                  <c:pt idx="13">
                    <c:v>Skoda</c:v>
                  </c:pt>
                  <c:pt idx="18">
                    <c:v>Suzuki</c:v>
                  </c:pt>
                  <c:pt idx="21">
                    <c:v>Tata</c:v>
                  </c:pt>
                  <c:pt idx="24">
                    <c:v>Toyota</c:v>
                  </c:pt>
                  <c:pt idx="29">
                    <c:v>Volkswagen</c:v>
                  </c:pt>
                </c:lvl>
              </c:multiLvlStrCache>
            </c:multiLvlStrRef>
          </c:cat>
          <c:val>
            <c:numRef>
              <c:f>Sheet8!$C$4:$C$45</c:f>
              <c:numCache>
                <c:formatCode>General</c:formatCode>
                <c:ptCount val="32"/>
                <c:pt idx="0">
                  <c:v>3</c:v>
                </c:pt>
                <c:pt idx="1">
                  <c:v>3</c:v>
                </c:pt>
                <c:pt idx="2">
                  <c:v>3</c:v>
                </c:pt>
                <c:pt idx="3">
                  <c:v>6</c:v>
                </c:pt>
                <c:pt idx="4">
                  <c:v>1</c:v>
                </c:pt>
                <c:pt idx="5">
                  <c:v>13</c:v>
                </c:pt>
                <c:pt idx="6">
                  <c:v>12</c:v>
                </c:pt>
                <c:pt idx="7">
                  <c:v>4</c:v>
                </c:pt>
                <c:pt idx="8">
                  <c:v>13</c:v>
                </c:pt>
                <c:pt idx="9">
                  <c:v>9</c:v>
                </c:pt>
                <c:pt idx="10">
                  <c:v>6</c:v>
                </c:pt>
                <c:pt idx="11">
                  <c:v>3</c:v>
                </c:pt>
                <c:pt idx="12">
                  <c:v>3</c:v>
                </c:pt>
                <c:pt idx="13">
                  <c:v>4</c:v>
                </c:pt>
                <c:pt idx="14">
                  <c:v>12</c:v>
                </c:pt>
                <c:pt idx="15">
                  <c:v>14</c:v>
                </c:pt>
                <c:pt idx="16">
                  <c:v>7</c:v>
                </c:pt>
                <c:pt idx="17">
                  <c:v>2</c:v>
                </c:pt>
                <c:pt idx="18">
                  <c:v>14</c:v>
                </c:pt>
                <c:pt idx="19">
                  <c:v>14</c:v>
                </c:pt>
                <c:pt idx="20">
                  <c:v>3</c:v>
                </c:pt>
                <c:pt idx="21">
                  <c:v>6</c:v>
                </c:pt>
                <c:pt idx="22">
                  <c:v>3</c:v>
                </c:pt>
                <c:pt idx="23">
                  <c:v>11</c:v>
                </c:pt>
                <c:pt idx="24">
                  <c:v>1</c:v>
                </c:pt>
                <c:pt idx="25">
                  <c:v>6</c:v>
                </c:pt>
                <c:pt idx="26">
                  <c:v>10</c:v>
                </c:pt>
                <c:pt idx="27">
                  <c:v>1</c:v>
                </c:pt>
                <c:pt idx="28">
                  <c:v>14</c:v>
                </c:pt>
                <c:pt idx="29">
                  <c:v>8</c:v>
                </c:pt>
                <c:pt idx="30">
                  <c:v>4</c:v>
                </c:pt>
                <c:pt idx="31">
                  <c:v>10</c:v>
                </c:pt>
              </c:numCache>
            </c:numRef>
          </c:val>
          <c:extLst>
            <c:ext xmlns:c16="http://schemas.microsoft.com/office/drawing/2014/chart" uri="{C3380CC4-5D6E-409C-BE32-E72D297353CC}">
              <c16:uniqueId val="{00000000-A3D8-46CA-8F0C-B9A757894A90}"/>
            </c:ext>
          </c:extLst>
        </c:ser>
        <c:dLbls>
          <c:showLegendKey val="0"/>
          <c:showVal val="0"/>
          <c:showCatName val="0"/>
          <c:showSerName val="0"/>
          <c:showPercent val="0"/>
          <c:showBubbleSize val="0"/>
        </c:dLbls>
        <c:gapWidth val="182"/>
        <c:axId val="571987464"/>
        <c:axId val="572073992"/>
      </c:barChart>
      <c:catAx>
        <c:axId val="57198746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Make &amp; Model</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2073992"/>
        <c:crosses val="autoZero"/>
        <c:auto val="1"/>
        <c:lblAlgn val="ctr"/>
        <c:lblOffset val="100"/>
        <c:noMultiLvlLbl val="0"/>
      </c:catAx>
      <c:valAx>
        <c:axId val="57207399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19874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[Ayush_DA46_C1_Automobile Analysis project part 1.xlsx]Sheet8!PivotTable1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SUV category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Sheet8!$C$3</c:f>
              <c:strCache>
                <c:ptCount val="1"/>
                <c:pt idx="0">
                  <c:v>Total</c:v>
                </c:pt>
              </c:strCache>
            </c:strRef>
          </c:tx>
          <c:spPr>
            <a:solidFill>
              <a:schemeClr val="accent1"/>
            </a:solidFill>
            <a:ln>
              <a:noFill/>
            </a:ln>
            <a:effectLst/>
          </c:spPr>
          <c:invertIfNegative val="0"/>
          <c:cat>
            <c:multiLvlStrRef>
              <c:f>Sheet8!$A$4:$B$51</c:f>
              <c:multiLvlStrCache>
                <c:ptCount val="37"/>
                <c:lvl>
                  <c:pt idx="0">
                    <c:v>X1</c:v>
                  </c:pt>
                  <c:pt idx="1">
                    <c:v>X3</c:v>
                  </c:pt>
                  <c:pt idx="2">
                    <c:v>X4</c:v>
                  </c:pt>
                  <c:pt idx="3">
                    <c:v>X5</c:v>
                  </c:pt>
                  <c:pt idx="4">
                    <c:v>X7</c:v>
                  </c:pt>
                  <c:pt idx="5">
                    <c:v>Ecosport</c:v>
                  </c:pt>
                  <c:pt idx="6">
                    <c:v>Endeavour</c:v>
                  </c:pt>
                  <c:pt idx="7">
                    <c:v>Creta</c:v>
                  </c:pt>
                  <c:pt idx="8">
                    <c:v>Kona Electric</c:v>
                  </c:pt>
                  <c:pt idx="9">
                    <c:v>Tucson</c:v>
                  </c:pt>
                  <c:pt idx="10">
                    <c:v>Venue</c:v>
                  </c:pt>
                  <c:pt idx="11">
                    <c:v>Alturas G4</c:v>
                  </c:pt>
                  <c:pt idx="12">
                    <c:v>Bolero</c:v>
                  </c:pt>
                  <c:pt idx="13">
                    <c:v>Bolero Power Plus</c:v>
                  </c:pt>
                  <c:pt idx="14">
                    <c:v>Nuvosport</c:v>
                  </c:pt>
                  <c:pt idx="15">
                    <c:v>Scorpio</c:v>
                  </c:pt>
                  <c:pt idx="16">
                    <c:v>Thar</c:v>
                  </c:pt>
                  <c:pt idx="17">
                    <c:v>Tuv300</c:v>
                  </c:pt>
                  <c:pt idx="18">
                    <c:v>Tuv300 Plus</c:v>
                  </c:pt>
                  <c:pt idx="19">
                    <c:v>Xuv300</c:v>
                  </c:pt>
                  <c:pt idx="20">
                    <c:v>Xuv500</c:v>
                  </c:pt>
                  <c:pt idx="21">
                    <c:v>Xylo</c:v>
                  </c:pt>
                  <c:pt idx="22">
                    <c:v>Captur</c:v>
                  </c:pt>
                  <c:pt idx="23">
                    <c:v>Duster</c:v>
                  </c:pt>
                  <c:pt idx="24">
                    <c:v>Kodiaq</c:v>
                  </c:pt>
                  <c:pt idx="25">
                    <c:v>Kodiaq Scout</c:v>
                  </c:pt>
                  <c:pt idx="26">
                    <c:v>Gypsy</c:v>
                  </c:pt>
                  <c:pt idx="27">
                    <c:v>Vitara Brezza</c:v>
                  </c:pt>
                  <c:pt idx="28">
                    <c:v>Harrier</c:v>
                  </c:pt>
                  <c:pt idx="29">
                    <c:v>Hexa</c:v>
                  </c:pt>
                  <c:pt idx="30">
                    <c:v>Nexon</c:v>
                  </c:pt>
                  <c:pt idx="31">
                    <c:v>Nexon Ev</c:v>
                  </c:pt>
                  <c:pt idx="32">
                    <c:v>Safari Storme</c:v>
                  </c:pt>
                  <c:pt idx="33">
                    <c:v>Fortuner</c:v>
                  </c:pt>
                  <c:pt idx="34">
                    <c:v>Land Cruiser</c:v>
                  </c:pt>
                  <c:pt idx="35">
                    <c:v>Land Cruiser Prado</c:v>
                  </c:pt>
                  <c:pt idx="36">
                    <c:v>Tiguan</c:v>
                  </c:pt>
                </c:lvl>
                <c:lvl>
                  <c:pt idx="0">
                    <c:v>Bmw</c:v>
                  </c:pt>
                  <c:pt idx="5">
                    <c:v>Ford</c:v>
                  </c:pt>
                  <c:pt idx="7">
                    <c:v>Hyundai</c:v>
                  </c:pt>
                  <c:pt idx="11">
                    <c:v>Mahindra</c:v>
                  </c:pt>
                  <c:pt idx="22">
                    <c:v>Renault</c:v>
                  </c:pt>
                  <c:pt idx="24">
                    <c:v>Skoda</c:v>
                  </c:pt>
                  <c:pt idx="26">
                    <c:v>Suzuki</c:v>
                  </c:pt>
                  <c:pt idx="28">
                    <c:v>Tata</c:v>
                  </c:pt>
                  <c:pt idx="33">
                    <c:v>Toyota</c:v>
                  </c:pt>
                  <c:pt idx="36">
                    <c:v>Volkswagen</c:v>
                  </c:pt>
                </c:lvl>
              </c:multiLvlStrCache>
            </c:multiLvlStrRef>
          </c:cat>
          <c:val>
            <c:numRef>
              <c:f>Sheet8!$C$4:$C$51</c:f>
              <c:numCache>
                <c:formatCode>General</c:formatCode>
                <c:ptCount val="37"/>
                <c:pt idx="0">
                  <c:v>1</c:v>
                </c:pt>
                <c:pt idx="1">
                  <c:v>3</c:v>
                </c:pt>
                <c:pt idx="2">
                  <c:v>3</c:v>
                </c:pt>
                <c:pt idx="3">
                  <c:v>3</c:v>
                </c:pt>
                <c:pt idx="4">
                  <c:v>2</c:v>
                </c:pt>
                <c:pt idx="5">
                  <c:v>12</c:v>
                </c:pt>
                <c:pt idx="6">
                  <c:v>3</c:v>
                </c:pt>
                <c:pt idx="7">
                  <c:v>18</c:v>
                </c:pt>
                <c:pt idx="8">
                  <c:v>1</c:v>
                </c:pt>
                <c:pt idx="9">
                  <c:v>8</c:v>
                </c:pt>
                <c:pt idx="10">
                  <c:v>13</c:v>
                </c:pt>
                <c:pt idx="11">
                  <c:v>2</c:v>
                </c:pt>
                <c:pt idx="12">
                  <c:v>5</c:v>
                </c:pt>
                <c:pt idx="13">
                  <c:v>6</c:v>
                </c:pt>
                <c:pt idx="14">
                  <c:v>6</c:v>
                </c:pt>
                <c:pt idx="15">
                  <c:v>9</c:v>
                </c:pt>
                <c:pt idx="16">
                  <c:v>3</c:v>
                </c:pt>
                <c:pt idx="17">
                  <c:v>7</c:v>
                </c:pt>
                <c:pt idx="18">
                  <c:v>3</c:v>
                </c:pt>
                <c:pt idx="19">
                  <c:v>11</c:v>
                </c:pt>
                <c:pt idx="20">
                  <c:v>21</c:v>
                </c:pt>
                <c:pt idx="21">
                  <c:v>5</c:v>
                </c:pt>
                <c:pt idx="22">
                  <c:v>4</c:v>
                </c:pt>
                <c:pt idx="23">
                  <c:v>9</c:v>
                </c:pt>
                <c:pt idx="24">
                  <c:v>3</c:v>
                </c:pt>
                <c:pt idx="25">
                  <c:v>1</c:v>
                </c:pt>
                <c:pt idx="26">
                  <c:v>2</c:v>
                </c:pt>
                <c:pt idx="27">
                  <c:v>9</c:v>
                </c:pt>
                <c:pt idx="28">
                  <c:v>2</c:v>
                </c:pt>
                <c:pt idx="29">
                  <c:v>7</c:v>
                </c:pt>
                <c:pt idx="30">
                  <c:v>24</c:v>
                </c:pt>
                <c:pt idx="31">
                  <c:v>3</c:v>
                </c:pt>
                <c:pt idx="32">
                  <c:v>4</c:v>
                </c:pt>
                <c:pt idx="33">
                  <c:v>7</c:v>
                </c:pt>
                <c:pt idx="34">
                  <c:v>1</c:v>
                </c:pt>
                <c:pt idx="35">
                  <c:v>1</c:v>
                </c:pt>
                <c:pt idx="36">
                  <c:v>2</c:v>
                </c:pt>
              </c:numCache>
            </c:numRef>
          </c:val>
          <c:extLst>
            <c:ext xmlns:c16="http://schemas.microsoft.com/office/drawing/2014/chart" uri="{C3380CC4-5D6E-409C-BE32-E72D297353CC}">
              <c16:uniqueId val="{00000000-35BF-474C-9554-0B6883BBD6BB}"/>
            </c:ext>
          </c:extLst>
        </c:ser>
        <c:dLbls>
          <c:showLegendKey val="0"/>
          <c:showVal val="0"/>
          <c:showCatName val="0"/>
          <c:showSerName val="0"/>
          <c:showPercent val="0"/>
          <c:showBubbleSize val="0"/>
        </c:dLbls>
        <c:gapWidth val="182"/>
        <c:axId val="571987464"/>
        <c:axId val="572073992"/>
      </c:barChart>
      <c:catAx>
        <c:axId val="57198746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Make &amp; Model</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2073992"/>
        <c:crosses val="autoZero"/>
        <c:auto val="1"/>
        <c:lblAlgn val="ctr"/>
        <c:lblOffset val="100"/>
        <c:noMultiLvlLbl val="0"/>
      </c:catAx>
      <c:valAx>
        <c:axId val="57207399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19874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Fuel Tank capacity &amp; City Mileage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Task3.1!$B$1</c:f>
              <c:strCache>
                <c:ptCount val="1"/>
                <c:pt idx="0">
                  <c:v>City_Mileage_km_litre</c:v>
                </c:pt>
              </c:strCache>
            </c:strRef>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Task3.1!$A$2:$A$788</c:f>
              <c:numCache>
                <c:formatCode>General</c:formatCode>
                <c:ptCount val="787"/>
                <c:pt idx="0">
                  <c:v>70</c:v>
                </c:pt>
                <c:pt idx="1">
                  <c:v>93</c:v>
                </c:pt>
                <c:pt idx="2">
                  <c:v>87</c:v>
                </c:pt>
                <c:pt idx="3">
                  <c:v>60</c:v>
                </c:pt>
                <c:pt idx="4">
                  <c:v>80</c:v>
                </c:pt>
                <c:pt idx="5">
                  <c:v>80</c:v>
                </c:pt>
                <c:pt idx="6">
                  <c:v>80</c:v>
                </c:pt>
                <c:pt idx="7">
                  <c:v>80</c:v>
                </c:pt>
                <c:pt idx="8">
                  <c:v>70</c:v>
                </c:pt>
                <c:pt idx="9">
                  <c:v>80</c:v>
                </c:pt>
                <c:pt idx="10">
                  <c:v>80</c:v>
                </c:pt>
                <c:pt idx="11">
                  <c:v>60</c:v>
                </c:pt>
                <c:pt idx="12">
                  <c:v>60</c:v>
                </c:pt>
                <c:pt idx="13">
                  <c:v>60</c:v>
                </c:pt>
                <c:pt idx="14">
                  <c:v>60</c:v>
                </c:pt>
                <c:pt idx="15">
                  <c:v>80</c:v>
                </c:pt>
                <c:pt idx="16">
                  <c:v>55</c:v>
                </c:pt>
                <c:pt idx="17">
                  <c:v>55</c:v>
                </c:pt>
                <c:pt idx="18">
                  <c:v>55</c:v>
                </c:pt>
                <c:pt idx="19">
                  <c:v>55</c:v>
                </c:pt>
                <c:pt idx="20">
                  <c:v>60.9</c:v>
                </c:pt>
                <c:pt idx="21">
                  <c:v>50</c:v>
                </c:pt>
                <c:pt idx="22">
                  <c:v>50</c:v>
                </c:pt>
                <c:pt idx="23">
                  <c:v>66</c:v>
                </c:pt>
                <c:pt idx="24">
                  <c:v>66</c:v>
                </c:pt>
                <c:pt idx="25">
                  <c:v>50</c:v>
                </c:pt>
                <c:pt idx="26">
                  <c:v>40</c:v>
                </c:pt>
                <c:pt idx="27">
                  <c:v>40</c:v>
                </c:pt>
                <c:pt idx="28">
                  <c:v>55</c:v>
                </c:pt>
                <c:pt idx="29">
                  <c:v>66</c:v>
                </c:pt>
                <c:pt idx="30">
                  <c:v>55</c:v>
                </c:pt>
                <c:pt idx="31">
                  <c:v>63</c:v>
                </c:pt>
                <c:pt idx="32">
                  <c:v>63</c:v>
                </c:pt>
                <c:pt idx="33">
                  <c:v>63</c:v>
                </c:pt>
                <c:pt idx="34">
                  <c:v>40</c:v>
                </c:pt>
                <c:pt idx="35">
                  <c:v>55</c:v>
                </c:pt>
                <c:pt idx="36">
                  <c:v>55</c:v>
                </c:pt>
                <c:pt idx="37">
                  <c:v>55</c:v>
                </c:pt>
                <c:pt idx="38">
                  <c:v>55</c:v>
                </c:pt>
                <c:pt idx="39">
                  <c:v>55</c:v>
                </c:pt>
                <c:pt idx="40">
                  <c:v>55</c:v>
                </c:pt>
                <c:pt idx="41">
                  <c:v>55</c:v>
                </c:pt>
                <c:pt idx="42">
                  <c:v>55</c:v>
                </c:pt>
                <c:pt idx="43">
                  <c:v>55</c:v>
                </c:pt>
                <c:pt idx="44">
                  <c:v>55</c:v>
                </c:pt>
                <c:pt idx="45">
                  <c:v>55</c:v>
                </c:pt>
                <c:pt idx="46">
                  <c:v>66</c:v>
                </c:pt>
                <c:pt idx="47">
                  <c:v>66</c:v>
                </c:pt>
                <c:pt idx="48">
                  <c:v>55</c:v>
                </c:pt>
                <c:pt idx="49">
                  <c:v>55</c:v>
                </c:pt>
                <c:pt idx="50">
                  <c:v>55</c:v>
                </c:pt>
                <c:pt idx="51">
                  <c:v>60</c:v>
                </c:pt>
                <c:pt idx="52">
                  <c:v>60</c:v>
                </c:pt>
                <c:pt idx="53">
                  <c:v>60</c:v>
                </c:pt>
                <c:pt idx="54">
                  <c:v>60</c:v>
                </c:pt>
                <c:pt idx="55">
                  <c:v>60</c:v>
                </c:pt>
                <c:pt idx="56">
                  <c:v>60</c:v>
                </c:pt>
                <c:pt idx="57">
                  <c:v>60</c:v>
                </c:pt>
                <c:pt idx="58">
                  <c:v>55</c:v>
                </c:pt>
                <c:pt idx="59">
                  <c:v>55</c:v>
                </c:pt>
                <c:pt idx="60">
                  <c:v>55</c:v>
                </c:pt>
                <c:pt idx="61">
                  <c:v>55</c:v>
                </c:pt>
                <c:pt idx="62">
                  <c:v>55</c:v>
                </c:pt>
                <c:pt idx="63">
                  <c:v>55</c:v>
                </c:pt>
                <c:pt idx="64">
                  <c:v>55</c:v>
                </c:pt>
                <c:pt idx="65">
                  <c:v>55</c:v>
                </c:pt>
                <c:pt idx="66">
                  <c:v>55</c:v>
                </c:pt>
                <c:pt idx="67">
                  <c:v>55</c:v>
                </c:pt>
                <c:pt idx="68">
                  <c:v>55</c:v>
                </c:pt>
                <c:pt idx="69">
                  <c:v>55</c:v>
                </c:pt>
                <c:pt idx="70">
                  <c:v>55</c:v>
                </c:pt>
                <c:pt idx="71">
                  <c:v>55</c:v>
                </c:pt>
                <c:pt idx="72">
                  <c:v>55</c:v>
                </c:pt>
                <c:pt idx="73">
                  <c:v>55</c:v>
                </c:pt>
                <c:pt idx="74">
                  <c:v>55</c:v>
                </c:pt>
                <c:pt idx="75">
                  <c:v>40</c:v>
                </c:pt>
                <c:pt idx="76">
                  <c:v>40</c:v>
                </c:pt>
                <c:pt idx="77">
                  <c:v>55</c:v>
                </c:pt>
                <c:pt idx="78">
                  <c:v>60</c:v>
                </c:pt>
                <c:pt idx="79">
                  <c:v>60</c:v>
                </c:pt>
                <c:pt idx="80">
                  <c:v>60</c:v>
                </c:pt>
                <c:pt idx="81">
                  <c:v>60</c:v>
                </c:pt>
                <c:pt idx="82">
                  <c:v>60</c:v>
                </c:pt>
                <c:pt idx="83">
                  <c:v>60</c:v>
                </c:pt>
                <c:pt idx="84">
                  <c:v>60</c:v>
                </c:pt>
                <c:pt idx="85">
                  <c:v>52</c:v>
                </c:pt>
                <c:pt idx="86">
                  <c:v>80</c:v>
                </c:pt>
                <c:pt idx="87">
                  <c:v>80</c:v>
                </c:pt>
                <c:pt idx="88">
                  <c:v>80</c:v>
                </c:pt>
                <c:pt idx="89">
                  <c:v>80</c:v>
                </c:pt>
                <c:pt idx="90">
                  <c:v>80</c:v>
                </c:pt>
                <c:pt idx="91">
                  <c:v>37</c:v>
                </c:pt>
                <c:pt idx="92">
                  <c:v>60</c:v>
                </c:pt>
                <c:pt idx="93">
                  <c:v>60</c:v>
                </c:pt>
                <c:pt idx="94">
                  <c:v>35</c:v>
                </c:pt>
                <c:pt idx="95">
                  <c:v>36</c:v>
                </c:pt>
                <c:pt idx="96">
                  <c:v>70</c:v>
                </c:pt>
                <c:pt idx="97">
                  <c:v>50</c:v>
                </c:pt>
                <c:pt idx="98">
                  <c:v>50</c:v>
                </c:pt>
                <c:pt idx="99">
                  <c:v>50</c:v>
                </c:pt>
                <c:pt idx="100">
                  <c:v>50</c:v>
                </c:pt>
                <c:pt idx="101">
                  <c:v>44</c:v>
                </c:pt>
                <c:pt idx="102">
                  <c:v>44</c:v>
                </c:pt>
                <c:pt idx="103">
                  <c:v>44</c:v>
                </c:pt>
                <c:pt idx="104">
                  <c:v>44</c:v>
                </c:pt>
                <c:pt idx="105">
                  <c:v>62</c:v>
                </c:pt>
                <c:pt idx="106">
                  <c:v>62</c:v>
                </c:pt>
                <c:pt idx="107">
                  <c:v>62</c:v>
                </c:pt>
                <c:pt idx="108">
                  <c:v>62</c:v>
                </c:pt>
                <c:pt idx="109">
                  <c:v>45</c:v>
                </c:pt>
                <c:pt idx="110">
                  <c:v>45</c:v>
                </c:pt>
                <c:pt idx="111">
                  <c:v>45</c:v>
                </c:pt>
                <c:pt idx="112">
                  <c:v>45</c:v>
                </c:pt>
                <c:pt idx="113">
                  <c:v>45</c:v>
                </c:pt>
                <c:pt idx="114">
                  <c:v>45</c:v>
                </c:pt>
                <c:pt idx="115">
                  <c:v>45</c:v>
                </c:pt>
                <c:pt idx="116">
                  <c:v>78</c:v>
                </c:pt>
                <c:pt idx="117">
                  <c:v>78</c:v>
                </c:pt>
                <c:pt idx="118">
                  <c:v>78</c:v>
                </c:pt>
                <c:pt idx="119">
                  <c:v>45</c:v>
                </c:pt>
                <c:pt idx="120">
                  <c:v>45</c:v>
                </c:pt>
                <c:pt idx="121">
                  <c:v>45</c:v>
                </c:pt>
                <c:pt idx="122">
                  <c:v>45</c:v>
                </c:pt>
                <c:pt idx="123">
                  <c:v>45</c:v>
                </c:pt>
                <c:pt idx="124">
                  <c:v>60</c:v>
                </c:pt>
                <c:pt idx="125">
                  <c:v>60</c:v>
                </c:pt>
                <c:pt idx="126">
                  <c:v>60</c:v>
                </c:pt>
                <c:pt idx="127">
                  <c:v>55</c:v>
                </c:pt>
                <c:pt idx="128">
                  <c:v>63</c:v>
                </c:pt>
                <c:pt idx="129">
                  <c:v>60</c:v>
                </c:pt>
                <c:pt idx="130">
                  <c:v>60</c:v>
                </c:pt>
                <c:pt idx="131">
                  <c:v>60</c:v>
                </c:pt>
                <c:pt idx="132">
                  <c:v>55</c:v>
                </c:pt>
                <c:pt idx="133">
                  <c:v>60</c:v>
                </c:pt>
                <c:pt idx="134">
                  <c:v>60</c:v>
                </c:pt>
                <c:pt idx="135">
                  <c:v>55</c:v>
                </c:pt>
                <c:pt idx="136">
                  <c:v>45</c:v>
                </c:pt>
                <c:pt idx="137">
                  <c:v>45</c:v>
                </c:pt>
                <c:pt idx="138">
                  <c:v>45</c:v>
                </c:pt>
                <c:pt idx="139">
                  <c:v>45</c:v>
                </c:pt>
                <c:pt idx="140">
                  <c:v>45</c:v>
                </c:pt>
                <c:pt idx="141">
                  <c:v>35</c:v>
                </c:pt>
                <c:pt idx="142">
                  <c:v>35</c:v>
                </c:pt>
                <c:pt idx="143">
                  <c:v>35</c:v>
                </c:pt>
                <c:pt idx="144">
                  <c:v>35</c:v>
                </c:pt>
                <c:pt idx="145">
                  <c:v>55</c:v>
                </c:pt>
                <c:pt idx="146">
                  <c:v>55</c:v>
                </c:pt>
                <c:pt idx="147">
                  <c:v>55</c:v>
                </c:pt>
                <c:pt idx="148">
                  <c:v>42</c:v>
                </c:pt>
                <c:pt idx="149">
                  <c:v>45</c:v>
                </c:pt>
                <c:pt idx="150">
                  <c:v>40</c:v>
                </c:pt>
                <c:pt idx="151">
                  <c:v>40</c:v>
                </c:pt>
                <c:pt idx="152">
                  <c:v>40</c:v>
                </c:pt>
                <c:pt idx="153">
                  <c:v>70</c:v>
                </c:pt>
                <c:pt idx="154">
                  <c:v>66</c:v>
                </c:pt>
                <c:pt idx="155">
                  <c:v>66</c:v>
                </c:pt>
                <c:pt idx="156">
                  <c:v>66</c:v>
                </c:pt>
                <c:pt idx="157">
                  <c:v>66</c:v>
                </c:pt>
                <c:pt idx="158">
                  <c:v>66</c:v>
                </c:pt>
                <c:pt idx="159">
                  <c:v>66</c:v>
                </c:pt>
                <c:pt idx="160">
                  <c:v>66</c:v>
                </c:pt>
                <c:pt idx="161">
                  <c:v>43</c:v>
                </c:pt>
                <c:pt idx="162">
                  <c:v>32</c:v>
                </c:pt>
                <c:pt idx="163">
                  <c:v>45</c:v>
                </c:pt>
                <c:pt idx="164">
                  <c:v>45</c:v>
                </c:pt>
                <c:pt idx="165">
                  <c:v>45</c:v>
                </c:pt>
                <c:pt idx="166">
                  <c:v>45</c:v>
                </c:pt>
                <c:pt idx="167">
                  <c:v>45</c:v>
                </c:pt>
                <c:pt idx="168">
                  <c:v>45</c:v>
                </c:pt>
                <c:pt idx="169">
                  <c:v>45</c:v>
                </c:pt>
                <c:pt idx="170">
                  <c:v>55</c:v>
                </c:pt>
                <c:pt idx="171">
                  <c:v>55</c:v>
                </c:pt>
                <c:pt idx="172">
                  <c:v>55</c:v>
                </c:pt>
                <c:pt idx="173">
                  <c:v>55</c:v>
                </c:pt>
                <c:pt idx="174">
                  <c:v>55</c:v>
                </c:pt>
                <c:pt idx="175">
                  <c:v>55</c:v>
                </c:pt>
                <c:pt idx="176">
                  <c:v>55</c:v>
                </c:pt>
                <c:pt idx="177">
                  <c:v>55</c:v>
                </c:pt>
                <c:pt idx="178">
                  <c:v>45</c:v>
                </c:pt>
                <c:pt idx="179">
                  <c:v>45</c:v>
                </c:pt>
                <c:pt idx="180">
                  <c:v>45</c:v>
                </c:pt>
                <c:pt idx="181">
                  <c:v>45</c:v>
                </c:pt>
                <c:pt idx="182">
                  <c:v>45</c:v>
                </c:pt>
                <c:pt idx="183">
                  <c:v>35</c:v>
                </c:pt>
                <c:pt idx="184">
                  <c:v>35</c:v>
                </c:pt>
                <c:pt idx="185">
                  <c:v>35</c:v>
                </c:pt>
                <c:pt idx="186">
                  <c:v>35</c:v>
                </c:pt>
                <c:pt idx="187">
                  <c:v>35</c:v>
                </c:pt>
                <c:pt idx="188">
                  <c:v>35</c:v>
                </c:pt>
                <c:pt idx="189">
                  <c:v>35</c:v>
                </c:pt>
                <c:pt idx="190">
                  <c:v>35</c:v>
                </c:pt>
                <c:pt idx="191">
                  <c:v>35</c:v>
                </c:pt>
                <c:pt idx="192">
                  <c:v>35</c:v>
                </c:pt>
                <c:pt idx="193">
                  <c:v>35</c:v>
                </c:pt>
                <c:pt idx="194">
                  <c:v>43</c:v>
                </c:pt>
                <c:pt idx="195">
                  <c:v>43</c:v>
                </c:pt>
                <c:pt idx="196">
                  <c:v>43</c:v>
                </c:pt>
                <c:pt idx="197">
                  <c:v>43</c:v>
                </c:pt>
                <c:pt idx="198">
                  <c:v>43</c:v>
                </c:pt>
                <c:pt idx="199">
                  <c:v>51</c:v>
                </c:pt>
                <c:pt idx="200">
                  <c:v>70</c:v>
                </c:pt>
                <c:pt idx="201">
                  <c:v>70</c:v>
                </c:pt>
                <c:pt idx="202">
                  <c:v>70</c:v>
                </c:pt>
                <c:pt idx="203">
                  <c:v>70</c:v>
                </c:pt>
                <c:pt idx="204">
                  <c:v>70</c:v>
                </c:pt>
                <c:pt idx="205">
                  <c:v>70</c:v>
                </c:pt>
                <c:pt idx="206">
                  <c:v>70</c:v>
                </c:pt>
                <c:pt idx="207">
                  <c:v>70</c:v>
                </c:pt>
                <c:pt idx="208">
                  <c:v>70</c:v>
                </c:pt>
                <c:pt idx="209">
                  <c:v>70</c:v>
                </c:pt>
                <c:pt idx="210">
                  <c:v>70</c:v>
                </c:pt>
                <c:pt idx="211">
                  <c:v>70</c:v>
                </c:pt>
                <c:pt idx="212">
                  <c:v>70</c:v>
                </c:pt>
                <c:pt idx="213">
                  <c:v>70</c:v>
                </c:pt>
                <c:pt idx="214">
                  <c:v>70</c:v>
                </c:pt>
                <c:pt idx="215">
                  <c:v>70</c:v>
                </c:pt>
                <c:pt idx="216">
                  <c:v>70</c:v>
                </c:pt>
                <c:pt idx="217">
                  <c:v>70</c:v>
                </c:pt>
                <c:pt idx="218">
                  <c:v>70</c:v>
                </c:pt>
                <c:pt idx="219">
                  <c:v>67</c:v>
                </c:pt>
                <c:pt idx="220">
                  <c:v>67</c:v>
                </c:pt>
                <c:pt idx="221">
                  <c:v>67</c:v>
                </c:pt>
                <c:pt idx="222">
                  <c:v>50</c:v>
                </c:pt>
                <c:pt idx="223">
                  <c:v>50</c:v>
                </c:pt>
                <c:pt idx="224">
                  <c:v>50</c:v>
                </c:pt>
                <c:pt idx="225">
                  <c:v>50</c:v>
                </c:pt>
                <c:pt idx="226">
                  <c:v>50</c:v>
                </c:pt>
                <c:pt idx="227">
                  <c:v>50</c:v>
                </c:pt>
                <c:pt idx="228">
                  <c:v>42</c:v>
                </c:pt>
                <c:pt idx="229">
                  <c:v>37</c:v>
                </c:pt>
                <c:pt idx="230">
                  <c:v>37</c:v>
                </c:pt>
                <c:pt idx="231">
                  <c:v>37</c:v>
                </c:pt>
                <c:pt idx="232">
                  <c:v>37</c:v>
                </c:pt>
                <c:pt idx="233">
                  <c:v>37</c:v>
                </c:pt>
                <c:pt idx="234">
                  <c:v>37</c:v>
                </c:pt>
                <c:pt idx="235">
                  <c:v>37</c:v>
                </c:pt>
                <c:pt idx="236">
                  <c:v>62</c:v>
                </c:pt>
                <c:pt idx="237">
                  <c:v>62</c:v>
                </c:pt>
                <c:pt idx="238">
                  <c:v>62</c:v>
                </c:pt>
                <c:pt idx="239">
                  <c:v>62</c:v>
                </c:pt>
                <c:pt idx="240">
                  <c:v>45</c:v>
                </c:pt>
                <c:pt idx="241">
                  <c:v>45</c:v>
                </c:pt>
                <c:pt idx="242">
                  <c:v>40</c:v>
                </c:pt>
                <c:pt idx="243">
                  <c:v>45</c:v>
                </c:pt>
                <c:pt idx="244">
                  <c:v>45</c:v>
                </c:pt>
                <c:pt idx="245">
                  <c:v>55</c:v>
                </c:pt>
                <c:pt idx="246">
                  <c:v>55</c:v>
                </c:pt>
                <c:pt idx="247">
                  <c:v>55</c:v>
                </c:pt>
                <c:pt idx="248">
                  <c:v>55</c:v>
                </c:pt>
                <c:pt idx="249">
                  <c:v>55</c:v>
                </c:pt>
                <c:pt idx="250">
                  <c:v>55</c:v>
                </c:pt>
                <c:pt idx="251">
                  <c:v>44</c:v>
                </c:pt>
                <c:pt idx="252">
                  <c:v>44</c:v>
                </c:pt>
                <c:pt idx="253">
                  <c:v>44</c:v>
                </c:pt>
                <c:pt idx="254">
                  <c:v>44</c:v>
                </c:pt>
                <c:pt idx="255">
                  <c:v>51</c:v>
                </c:pt>
                <c:pt idx="256">
                  <c:v>51</c:v>
                </c:pt>
                <c:pt idx="257">
                  <c:v>51</c:v>
                </c:pt>
                <c:pt idx="258">
                  <c:v>55</c:v>
                </c:pt>
                <c:pt idx="259">
                  <c:v>55</c:v>
                </c:pt>
                <c:pt idx="260">
                  <c:v>55</c:v>
                </c:pt>
                <c:pt idx="261">
                  <c:v>55</c:v>
                </c:pt>
                <c:pt idx="262">
                  <c:v>55</c:v>
                </c:pt>
                <c:pt idx="263">
                  <c:v>55</c:v>
                </c:pt>
                <c:pt idx="264">
                  <c:v>50</c:v>
                </c:pt>
                <c:pt idx="265">
                  <c:v>50</c:v>
                </c:pt>
                <c:pt idx="266">
                  <c:v>50</c:v>
                </c:pt>
                <c:pt idx="267">
                  <c:v>50</c:v>
                </c:pt>
                <c:pt idx="268">
                  <c:v>50</c:v>
                </c:pt>
                <c:pt idx="269">
                  <c:v>50</c:v>
                </c:pt>
                <c:pt idx="270">
                  <c:v>35</c:v>
                </c:pt>
                <c:pt idx="271">
                  <c:v>35</c:v>
                </c:pt>
                <c:pt idx="272">
                  <c:v>45</c:v>
                </c:pt>
                <c:pt idx="273">
                  <c:v>45</c:v>
                </c:pt>
                <c:pt idx="274">
                  <c:v>45</c:v>
                </c:pt>
                <c:pt idx="275">
                  <c:v>43</c:v>
                </c:pt>
                <c:pt idx="276">
                  <c:v>78</c:v>
                </c:pt>
                <c:pt idx="277">
                  <c:v>68</c:v>
                </c:pt>
                <c:pt idx="278">
                  <c:v>55</c:v>
                </c:pt>
                <c:pt idx="279">
                  <c:v>78</c:v>
                </c:pt>
                <c:pt idx="280">
                  <c:v>46</c:v>
                </c:pt>
                <c:pt idx="281">
                  <c:v>52</c:v>
                </c:pt>
                <c:pt idx="282">
                  <c:v>80</c:v>
                </c:pt>
                <c:pt idx="283">
                  <c:v>55</c:v>
                </c:pt>
                <c:pt idx="284">
                  <c:v>55</c:v>
                </c:pt>
                <c:pt idx="285">
                  <c:v>68</c:v>
                </c:pt>
                <c:pt idx="286">
                  <c:v>80</c:v>
                </c:pt>
                <c:pt idx="287">
                  <c:v>88</c:v>
                </c:pt>
                <c:pt idx="288">
                  <c:v>88</c:v>
                </c:pt>
                <c:pt idx="289">
                  <c:v>60</c:v>
                </c:pt>
                <c:pt idx="290">
                  <c:v>60</c:v>
                </c:pt>
                <c:pt idx="291">
                  <c:v>60</c:v>
                </c:pt>
                <c:pt idx="292">
                  <c:v>50</c:v>
                </c:pt>
                <c:pt idx="293">
                  <c:v>60</c:v>
                </c:pt>
                <c:pt idx="294">
                  <c:v>70</c:v>
                </c:pt>
                <c:pt idx="295">
                  <c:v>70</c:v>
                </c:pt>
                <c:pt idx="296">
                  <c:v>70</c:v>
                </c:pt>
                <c:pt idx="297">
                  <c:v>70</c:v>
                </c:pt>
                <c:pt idx="298">
                  <c:v>59</c:v>
                </c:pt>
                <c:pt idx="299">
                  <c:v>68</c:v>
                </c:pt>
                <c:pt idx="300">
                  <c:v>52</c:v>
                </c:pt>
                <c:pt idx="301">
                  <c:v>61</c:v>
                </c:pt>
                <c:pt idx="302">
                  <c:v>40</c:v>
                </c:pt>
                <c:pt idx="303">
                  <c:v>40</c:v>
                </c:pt>
                <c:pt idx="304">
                  <c:v>60</c:v>
                </c:pt>
                <c:pt idx="305">
                  <c:v>66</c:v>
                </c:pt>
                <c:pt idx="306">
                  <c:v>71</c:v>
                </c:pt>
                <c:pt idx="307">
                  <c:v>71</c:v>
                </c:pt>
                <c:pt idx="308">
                  <c:v>63</c:v>
                </c:pt>
                <c:pt idx="309">
                  <c:v>55</c:v>
                </c:pt>
                <c:pt idx="310">
                  <c:v>66</c:v>
                </c:pt>
                <c:pt idx="311">
                  <c:v>55</c:v>
                </c:pt>
                <c:pt idx="312">
                  <c:v>66</c:v>
                </c:pt>
                <c:pt idx="313">
                  <c:v>50</c:v>
                </c:pt>
                <c:pt idx="314">
                  <c:v>50</c:v>
                </c:pt>
                <c:pt idx="315">
                  <c:v>50</c:v>
                </c:pt>
                <c:pt idx="316">
                  <c:v>50</c:v>
                </c:pt>
                <c:pt idx="317">
                  <c:v>50</c:v>
                </c:pt>
                <c:pt idx="318">
                  <c:v>50</c:v>
                </c:pt>
                <c:pt idx="319">
                  <c:v>50</c:v>
                </c:pt>
                <c:pt idx="320">
                  <c:v>50</c:v>
                </c:pt>
                <c:pt idx="321">
                  <c:v>50</c:v>
                </c:pt>
                <c:pt idx="322">
                  <c:v>50</c:v>
                </c:pt>
                <c:pt idx="323">
                  <c:v>50</c:v>
                </c:pt>
                <c:pt idx="324">
                  <c:v>50</c:v>
                </c:pt>
                <c:pt idx="325">
                  <c:v>50</c:v>
                </c:pt>
                <c:pt idx="326">
                  <c:v>50</c:v>
                </c:pt>
                <c:pt idx="327">
                  <c:v>50</c:v>
                </c:pt>
                <c:pt idx="328">
                  <c:v>55</c:v>
                </c:pt>
                <c:pt idx="329">
                  <c:v>55</c:v>
                </c:pt>
                <c:pt idx="330">
                  <c:v>45</c:v>
                </c:pt>
                <c:pt idx="331">
                  <c:v>45</c:v>
                </c:pt>
                <c:pt idx="332">
                  <c:v>45</c:v>
                </c:pt>
                <c:pt idx="333">
                  <c:v>45</c:v>
                </c:pt>
                <c:pt idx="334">
                  <c:v>45</c:v>
                </c:pt>
                <c:pt idx="335">
                  <c:v>55</c:v>
                </c:pt>
                <c:pt idx="336">
                  <c:v>40</c:v>
                </c:pt>
                <c:pt idx="337">
                  <c:v>40</c:v>
                </c:pt>
                <c:pt idx="338">
                  <c:v>40</c:v>
                </c:pt>
                <c:pt idx="339">
                  <c:v>42</c:v>
                </c:pt>
                <c:pt idx="340">
                  <c:v>40</c:v>
                </c:pt>
                <c:pt idx="341">
                  <c:v>40</c:v>
                </c:pt>
                <c:pt idx="342">
                  <c:v>40</c:v>
                </c:pt>
                <c:pt idx="343">
                  <c:v>40</c:v>
                </c:pt>
                <c:pt idx="344">
                  <c:v>40</c:v>
                </c:pt>
                <c:pt idx="345">
                  <c:v>40</c:v>
                </c:pt>
                <c:pt idx="346">
                  <c:v>52</c:v>
                </c:pt>
                <c:pt idx="347">
                  <c:v>52</c:v>
                </c:pt>
                <c:pt idx="348">
                  <c:v>52</c:v>
                </c:pt>
                <c:pt idx="349">
                  <c:v>52</c:v>
                </c:pt>
                <c:pt idx="350">
                  <c:v>52</c:v>
                </c:pt>
                <c:pt idx="351">
                  <c:v>52</c:v>
                </c:pt>
                <c:pt idx="352">
                  <c:v>55</c:v>
                </c:pt>
                <c:pt idx="353">
                  <c:v>55</c:v>
                </c:pt>
                <c:pt idx="354">
                  <c:v>55</c:v>
                </c:pt>
                <c:pt idx="355">
                  <c:v>55</c:v>
                </c:pt>
                <c:pt idx="356">
                  <c:v>55</c:v>
                </c:pt>
                <c:pt idx="357">
                  <c:v>40</c:v>
                </c:pt>
                <c:pt idx="358">
                  <c:v>40</c:v>
                </c:pt>
                <c:pt idx="359">
                  <c:v>45</c:v>
                </c:pt>
                <c:pt idx="360">
                  <c:v>45</c:v>
                </c:pt>
                <c:pt idx="361">
                  <c:v>45</c:v>
                </c:pt>
                <c:pt idx="362">
                  <c:v>50</c:v>
                </c:pt>
                <c:pt idx="363">
                  <c:v>50</c:v>
                </c:pt>
                <c:pt idx="364">
                  <c:v>42</c:v>
                </c:pt>
                <c:pt idx="365">
                  <c:v>42</c:v>
                </c:pt>
                <c:pt idx="366">
                  <c:v>42</c:v>
                </c:pt>
                <c:pt idx="367">
                  <c:v>37</c:v>
                </c:pt>
                <c:pt idx="368">
                  <c:v>37</c:v>
                </c:pt>
                <c:pt idx="369">
                  <c:v>37</c:v>
                </c:pt>
                <c:pt idx="370">
                  <c:v>37</c:v>
                </c:pt>
                <c:pt idx="371">
                  <c:v>37</c:v>
                </c:pt>
                <c:pt idx="372">
                  <c:v>44</c:v>
                </c:pt>
                <c:pt idx="373">
                  <c:v>44</c:v>
                </c:pt>
                <c:pt idx="374">
                  <c:v>44</c:v>
                </c:pt>
                <c:pt idx="375">
                  <c:v>44</c:v>
                </c:pt>
                <c:pt idx="376">
                  <c:v>44</c:v>
                </c:pt>
                <c:pt idx="377">
                  <c:v>44</c:v>
                </c:pt>
                <c:pt idx="378">
                  <c:v>44</c:v>
                </c:pt>
                <c:pt idx="379">
                  <c:v>44</c:v>
                </c:pt>
                <c:pt idx="380">
                  <c:v>44</c:v>
                </c:pt>
                <c:pt idx="381">
                  <c:v>44</c:v>
                </c:pt>
                <c:pt idx="382">
                  <c:v>44</c:v>
                </c:pt>
                <c:pt idx="383">
                  <c:v>44</c:v>
                </c:pt>
                <c:pt idx="384">
                  <c:v>52</c:v>
                </c:pt>
                <c:pt idx="385">
                  <c:v>52</c:v>
                </c:pt>
                <c:pt idx="386">
                  <c:v>52</c:v>
                </c:pt>
                <c:pt idx="387">
                  <c:v>52</c:v>
                </c:pt>
                <c:pt idx="388">
                  <c:v>52</c:v>
                </c:pt>
                <c:pt idx="389">
                  <c:v>52</c:v>
                </c:pt>
                <c:pt idx="390">
                  <c:v>42</c:v>
                </c:pt>
                <c:pt idx="391">
                  <c:v>42</c:v>
                </c:pt>
                <c:pt idx="392">
                  <c:v>42</c:v>
                </c:pt>
                <c:pt idx="393">
                  <c:v>42</c:v>
                </c:pt>
                <c:pt idx="394">
                  <c:v>42</c:v>
                </c:pt>
                <c:pt idx="395">
                  <c:v>42</c:v>
                </c:pt>
                <c:pt idx="396">
                  <c:v>42</c:v>
                </c:pt>
                <c:pt idx="397">
                  <c:v>45</c:v>
                </c:pt>
                <c:pt idx="398">
                  <c:v>45</c:v>
                </c:pt>
                <c:pt idx="399">
                  <c:v>45</c:v>
                </c:pt>
                <c:pt idx="400">
                  <c:v>45</c:v>
                </c:pt>
                <c:pt idx="401">
                  <c:v>45</c:v>
                </c:pt>
                <c:pt idx="402">
                  <c:v>45</c:v>
                </c:pt>
                <c:pt idx="403">
                  <c:v>45</c:v>
                </c:pt>
                <c:pt idx="404">
                  <c:v>45</c:v>
                </c:pt>
                <c:pt idx="405">
                  <c:v>42</c:v>
                </c:pt>
                <c:pt idx="406">
                  <c:v>42</c:v>
                </c:pt>
                <c:pt idx="407">
                  <c:v>42</c:v>
                </c:pt>
                <c:pt idx="408">
                  <c:v>42</c:v>
                </c:pt>
                <c:pt idx="409">
                  <c:v>42</c:v>
                </c:pt>
                <c:pt idx="410">
                  <c:v>42</c:v>
                </c:pt>
                <c:pt idx="411">
                  <c:v>42</c:v>
                </c:pt>
                <c:pt idx="412">
                  <c:v>42</c:v>
                </c:pt>
                <c:pt idx="413">
                  <c:v>42</c:v>
                </c:pt>
                <c:pt idx="414">
                  <c:v>42</c:v>
                </c:pt>
                <c:pt idx="415">
                  <c:v>42</c:v>
                </c:pt>
                <c:pt idx="416">
                  <c:v>45</c:v>
                </c:pt>
                <c:pt idx="417">
                  <c:v>45</c:v>
                </c:pt>
                <c:pt idx="418">
                  <c:v>45</c:v>
                </c:pt>
                <c:pt idx="419">
                  <c:v>45</c:v>
                </c:pt>
                <c:pt idx="420">
                  <c:v>45</c:v>
                </c:pt>
                <c:pt idx="421">
                  <c:v>45</c:v>
                </c:pt>
                <c:pt idx="422">
                  <c:v>45</c:v>
                </c:pt>
                <c:pt idx="423">
                  <c:v>45</c:v>
                </c:pt>
                <c:pt idx="424">
                  <c:v>45</c:v>
                </c:pt>
                <c:pt idx="425">
                  <c:v>45</c:v>
                </c:pt>
                <c:pt idx="426">
                  <c:v>45</c:v>
                </c:pt>
                <c:pt idx="427">
                  <c:v>43</c:v>
                </c:pt>
                <c:pt idx="428">
                  <c:v>43</c:v>
                </c:pt>
                <c:pt idx="429">
                  <c:v>43</c:v>
                </c:pt>
                <c:pt idx="430">
                  <c:v>43</c:v>
                </c:pt>
                <c:pt idx="431">
                  <c:v>43</c:v>
                </c:pt>
                <c:pt idx="432">
                  <c:v>43</c:v>
                </c:pt>
                <c:pt idx="433">
                  <c:v>50</c:v>
                </c:pt>
                <c:pt idx="434">
                  <c:v>50</c:v>
                </c:pt>
                <c:pt idx="435">
                  <c:v>55</c:v>
                </c:pt>
                <c:pt idx="436">
                  <c:v>55</c:v>
                </c:pt>
                <c:pt idx="437">
                  <c:v>55</c:v>
                </c:pt>
                <c:pt idx="438">
                  <c:v>55</c:v>
                </c:pt>
                <c:pt idx="439">
                  <c:v>45</c:v>
                </c:pt>
                <c:pt idx="440">
                  <c:v>45</c:v>
                </c:pt>
                <c:pt idx="441">
                  <c:v>45</c:v>
                </c:pt>
                <c:pt idx="442">
                  <c:v>45</c:v>
                </c:pt>
                <c:pt idx="443">
                  <c:v>45</c:v>
                </c:pt>
                <c:pt idx="444">
                  <c:v>45</c:v>
                </c:pt>
                <c:pt idx="445">
                  <c:v>45</c:v>
                </c:pt>
                <c:pt idx="446">
                  <c:v>45</c:v>
                </c:pt>
                <c:pt idx="447">
                  <c:v>45</c:v>
                </c:pt>
                <c:pt idx="448">
                  <c:v>45</c:v>
                </c:pt>
                <c:pt idx="449">
                  <c:v>50</c:v>
                </c:pt>
                <c:pt idx="450">
                  <c:v>50</c:v>
                </c:pt>
                <c:pt idx="451">
                  <c:v>50</c:v>
                </c:pt>
                <c:pt idx="452">
                  <c:v>43</c:v>
                </c:pt>
                <c:pt idx="453">
                  <c:v>37</c:v>
                </c:pt>
                <c:pt idx="454">
                  <c:v>37</c:v>
                </c:pt>
                <c:pt idx="455">
                  <c:v>37</c:v>
                </c:pt>
                <c:pt idx="456">
                  <c:v>37</c:v>
                </c:pt>
                <c:pt idx="457">
                  <c:v>37</c:v>
                </c:pt>
                <c:pt idx="458">
                  <c:v>37</c:v>
                </c:pt>
                <c:pt idx="459">
                  <c:v>37</c:v>
                </c:pt>
                <c:pt idx="460">
                  <c:v>35</c:v>
                </c:pt>
                <c:pt idx="461">
                  <c:v>37</c:v>
                </c:pt>
                <c:pt idx="462">
                  <c:v>37</c:v>
                </c:pt>
                <c:pt idx="463">
                  <c:v>37</c:v>
                </c:pt>
                <c:pt idx="464">
                  <c:v>37</c:v>
                </c:pt>
                <c:pt idx="465">
                  <c:v>37</c:v>
                </c:pt>
                <c:pt idx="466">
                  <c:v>35</c:v>
                </c:pt>
                <c:pt idx="467">
                  <c:v>35</c:v>
                </c:pt>
                <c:pt idx="468">
                  <c:v>44</c:v>
                </c:pt>
                <c:pt idx="469">
                  <c:v>44</c:v>
                </c:pt>
                <c:pt idx="470">
                  <c:v>44</c:v>
                </c:pt>
                <c:pt idx="471">
                  <c:v>44</c:v>
                </c:pt>
                <c:pt idx="472">
                  <c:v>44</c:v>
                </c:pt>
                <c:pt idx="473">
                  <c:v>44</c:v>
                </c:pt>
                <c:pt idx="474">
                  <c:v>44</c:v>
                </c:pt>
                <c:pt idx="475">
                  <c:v>44</c:v>
                </c:pt>
                <c:pt idx="476">
                  <c:v>44</c:v>
                </c:pt>
                <c:pt idx="477">
                  <c:v>44</c:v>
                </c:pt>
                <c:pt idx="478">
                  <c:v>44</c:v>
                </c:pt>
                <c:pt idx="479">
                  <c:v>44</c:v>
                </c:pt>
                <c:pt idx="480">
                  <c:v>35</c:v>
                </c:pt>
                <c:pt idx="481">
                  <c:v>35</c:v>
                </c:pt>
                <c:pt idx="482">
                  <c:v>35</c:v>
                </c:pt>
                <c:pt idx="483">
                  <c:v>55</c:v>
                </c:pt>
                <c:pt idx="484">
                  <c:v>55</c:v>
                </c:pt>
                <c:pt idx="485">
                  <c:v>55</c:v>
                </c:pt>
                <c:pt idx="486">
                  <c:v>55</c:v>
                </c:pt>
                <c:pt idx="487">
                  <c:v>43</c:v>
                </c:pt>
                <c:pt idx="488">
                  <c:v>43</c:v>
                </c:pt>
                <c:pt idx="489">
                  <c:v>43</c:v>
                </c:pt>
                <c:pt idx="490">
                  <c:v>43</c:v>
                </c:pt>
                <c:pt idx="491">
                  <c:v>43</c:v>
                </c:pt>
                <c:pt idx="492">
                  <c:v>43</c:v>
                </c:pt>
                <c:pt idx="493">
                  <c:v>42</c:v>
                </c:pt>
                <c:pt idx="494">
                  <c:v>37</c:v>
                </c:pt>
                <c:pt idx="495">
                  <c:v>37</c:v>
                </c:pt>
                <c:pt idx="496">
                  <c:v>37</c:v>
                </c:pt>
                <c:pt idx="497">
                  <c:v>37</c:v>
                </c:pt>
                <c:pt idx="498">
                  <c:v>37</c:v>
                </c:pt>
                <c:pt idx="499">
                  <c:v>37</c:v>
                </c:pt>
                <c:pt idx="500">
                  <c:v>37</c:v>
                </c:pt>
                <c:pt idx="501">
                  <c:v>37</c:v>
                </c:pt>
                <c:pt idx="502">
                  <c:v>37</c:v>
                </c:pt>
                <c:pt idx="503">
                  <c:v>37</c:v>
                </c:pt>
                <c:pt idx="504">
                  <c:v>37</c:v>
                </c:pt>
                <c:pt idx="505">
                  <c:v>37</c:v>
                </c:pt>
                <c:pt idx="506">
                  <c:v>43</c:v>
                </c:pt>
                <c:pt idx="507">
                  <c:v>43</c:v>
                </c:pt>
                <c:pt idx="508">
                  <c:v>37</c:v>
                </c:pt>
                <c:pt idx="509">
                  <c:v>37</c:v>
                </c:pt>
                <c:pt idx="510">
                  <c:v>37</c:v>
                </c:pt>
                <c:pt idx="511">
                  <c:v>37</c:v>
                </c:pt>
                <c:pt idx="512">
                  <c:v>37</c:v>
                </c:pt>
                <c:pt idx="513">
                  <c:v>37</c:v>
                </c:pt>
                <c:pt idx="514">
                  <c:v>45</c:v>
                </c:pt>
                <c:pt idx="515">
                  <c:v>45</c:v>
                </c:pt>
                <c:pt idx="516">
                  <c:v>42</c:v>
                </c:pt>
                <c:pt idx="517">
                  <c:v>42</c:v>
                </c:pt>
                <c:pt idx="518">
                  <c:v>42</c:v>
                </c:pt>
                <c:pt idx="519">
                  <c:v>42</c:v>
                </c:pt>
                <c:pt idx="520">
                  <c:v>55</c:v>
                </c:pt>
                <c:pt idx="521">
                  <c:v>55</c:v>
                </c:pt>
                <c:pt idx="522">
                  <c:v>43</c:v>
                </c:pt>
                <c:pt idx="523">
                  <c:v>37</c:v>
                </c:pt>
                <c:pt idx="524">
                  <c:v>37</c:v>
                </c:pt>
                <c:pt idx="525">
                  <c:v>37</c:v>
                </c:pt>
                <c:pt idx="526">
                  <c:v>37</c:v>
                </c:pt>
                <c:pt idx="527">
                  <c:v>37</c:v>
                </c:pt>
                <c:pt idx="528">
                  <c:v>37</c:v>
                </c:pt>
                <c:pt idx="529">
                  <c:v>37</c:v>
                </c:pt>
                <c:pt idx="530">
                  <c:v>32</c:v>
                </c:pt>
                <c:pt idx="531">
                  <c:v>32</c:v>
                </c:pt>
                <c:pt idx="532">
                  <c:v>32</c:v>
                </c:pt>
                <c:pt idx="533">
                  <c:v>32</c:v>
                </c:pt>
                <c:pt idx="534">
                  <c:v>32</c:v>
                </c:pt>
                <c:pt idx="535">
                  <c:v>32</c:v>
                </c:pt>
                <c:pt idx="536">
                  <c:v>40</c:v>
                </c:pt>
                <c:pt idx="537">
                  <c:v>40</c:v>
                </c:pt>
                <c:pt idx="538">
                  <c:v>42</c:v>
                </c:pt>
                <c:pt idx="539">
                  <c:v>42</c:v>
                </c:pt>
                <c:pt idx="540">
                  <c:v>42</c:v>
                </c:pt>
                <c:pt idx="541">
                  <c:v>42</c:v>
                </c:pt>
                <c:pt idx="542">
                  <c:v>42</c:v>
                </c:pt>
                <c:pt idx="543">
                  <c:v>42</c:v>
                </c:pt>
                <c:pt idx="544">
                  <c:v>42</c:v>
                </c:pt>
                <c:pt idx="545">
                  <c:v>42</c:v>
                </c:pt>
                <c:pt idx="546">
                  <c:v>42</c:v>
                </c:pt>
                <c:pt idx="547">
                  <c:v>42</c:v>
                </c:pt>
                <c:pt idx="548">
                  <c:v>42</c:v>
                </c:pt>
                <c:pt idx="549">
                  <c:v>42</c:v>
                </c:pt>
                <c:pt idx="550">
                  <c:v>42</c:v>
                </c:pt>
                <c:pt idx="551">
                  <c:v>42</c:v>
                </c:pt>
                <c:pt idx="552">
                  <c:v>37</c:v>
                </c:pt>
                <c:pt idx="553">
                  <c:v>37</c:v>
                </c:pt>
                <c:pt idx="554">
                  <c:v>37</c:v>
                </c:pt>
                <c:pt idx="555">
                  <c:v>37</c:v>
                </c:pt>
                <c:pt idx="556">
                  <c:v>37</c:v>
                </c:pt>
                <c:pt idx="557">
                  <c:v>37</c:v>
                </c:pt>
                <c:pt idx="558">
                  <c:v>35</c:v>
                </c:pt>
                <c:pt idx="559">
                  <c:v>35</c:v>
                </c:pt>
                <c:pt idx="560">
                  <c:v>35</c:v>
                </c:pt>
                <c:pt idx="561">
                  <c:v>35</c:v>
                </c:pt>
                <c:pt idx="562">
                  <c:v>35</c:v>
                </c:pt>
                <c:pt idx="563">
                  <c:v>60</c:v>
                </c:pt>
                <c:pt idx="564">
                  <c:v>35</c:v>
                </c:pt>
                <c:pt idx="565">
                  <c:v>35</c:v>
                </c:pt>
                <c:pt idx="566">
                  <c:v>35</c:v>
                </c:pt>
                <c:pt idx="567">
                  <c:v>40</c:v>
                </c:pt>
                <c:pt idx="568">
                  <c:v>40</c:v>
                </c:pt>
                <c:pt idx="569">
                  <c:v>40</c:v>
                </c:pt>
                <c:pt idx="570">
                  <c:v>40</c:v>
                </c:pt>
                <c:pt idx="571">
                  <c:v>45</c:v>
                </c:pt>
                <c:pt idx="572">
                  <c:v>45</c:v>
                </c:pt>
                <c:pt idx="573">
                  <c:v>45</c:v>
                </c:pt>
                <c:pt idx="574">
                  <c:v>35</c:v>
                </c:pt>
                <c:pt idx="575">
                  <c:v>60</c:v>
                </c:pt>
                <c:pt idx="576">
                  <c:v>37</c:v>
                </c:pt>
                <c:pt idx="577">
                  <c:v>27</c:v>
                </c:pt>
                <c:pt idx="578">
                  <c:v>27</c:v>
                </c:pt>
                <c:pt idx="579">
                  <c:v>27</c:v>
                </c:pt>
                <c:pt idx="580">
                  <c:v>27</c:v>
                </c:pt>
                <c:pt idx="581">
                  <c:v>27</c:v>
                </c:pt>
                <c:pt idx="582">
                  <c:v>27</c:v>
                </c:pt>
                <c:pt idx="583">
                  <c:v>27</c:v>
                </c:pt>
                <c:pt idx="584">
                  <c:v>27</c:v>
                </c:pt>
                <c:pt idx="585">
                  <c:v>27</c:v>
                </c:pt>
                <c:pt idx="586">
                  <c:v>27</c:v>
                </c:pt>
                <c:pt idx="587">
                  <c:v>35</c:v>
                </c:pt>
                <c:pt idx="588">
                  <c:v>45</c:v>
                </c:pt>
                <c:pt idx="589">
                  <c:v>45</c:v>
                </c:pt>
                <c:pt idx="590">
                  <c:v>45</c:v>
                </c:pt>
                <c:pt idx="591">
                  <c:v>45</c:v>
                </c:pt>
                <c:pt idx="592">
                  <c:v>45</c:v>
                </c:pt>
                <c:pt idx="593">
                  <c:v>45</c:v>
                </c:pt>
                <c:pt idx="594">
                  <c:v>32</c:v>
                </c:pt>
                <c:pt idx="595">
                  <c:v>32</c:v>
                </c:pt>
                <c:pt idx="596">
                  <c:v>32</c:v>
                </c:pt>
                <c:pt idx="597">
                  <c:v>32</c:v>
                </c:pt>
                <c:pt idx="598">
                  <c:v>32</c:v>
                </c:pt>
                <c:pt idx="599">
                  <c:v>32</c:v>
                </c:pt>
                <c:pt idx="600">
                  <c:v>32</c:v>
                </c:pt>
                <c:pt idx="601">
                  <c:v>32</c:v>
                </c:pt>
                <c:pt idx="602">
                  <c:v>35</c:v>
                </c:pt>
                <c:pt idx="603">
                  <c:v>35</c:v>
                </c:pt>
                <c:pt idx="604">
                  <c:v>35</c:v>
                </c:pt>
                <c:pt idx="605">
                  <c:v>35</c:v>
                </c:pt>
                <c:pt idx="606">
                  <c:v>35</c:v>
                </c:pt>
                <c:pt idx="607">
                  <c:v>35</c:v>
                </c:pt>
                <c:pt idx="608">
                  <c:v>35</c:v>
                </c:pt>
                <c:pt idx="609">
                  <c:v>35</c:v>
                </c:pt>
                <c:pt idx="610">
                  <c:v>15</c:v>
                </c:pt>
                <c:pt idx="611">
                  <c:v>60</c:v>
                </c:pt>
                <c:pt idx="612">
                  <c:v>60</c:v>
                </c:pt>
                <c:pt idx="613">
                  <c:v>60</c:v>
                </c:pt>
                <c:pt idx="614">
                  <c:v>60</c:v>
                </c:pt>
                <c:pt idx="615">
                  <c:v>60</c:v>
                </c:pt>
                <c:pt idx="616">
                  <c:v>60</c:v>
                </c:pt>
                <c:pt idx="617">
                  <c:v>60</c:v>
                </c:pt>
                <c:pt idx="618">
                  <c:v>60</c:v>
                </c:pt>
                <c:pt idx="619">
                  <c:v>60</c:v>
                </c:pt>
                <c:pt idx="620">
                  <c:v>60</c:v>
                </c:pt>
                <c:pt idx="621">
                  <c:v>43</c:v>
                </c:pt>
                <c:pt idx="622">
                  <c:v>43</c:v>
                </c:pt>
                <c:pt idx="623">
                  <c:v>43</c:v>
                </c:pt>
                <c:pt idx="624">
                  <c:v>43</c:v>
                </c:pt>
                <c:pt idx="625">
                  <c:v>43</c:v>
                </c:pt>
                <c:pt idx="626">
                  <c:v>43</c:v>
                </c:pt>
                <c:pt idx="627">
                  <c:v>43</c:v>
                </c:pt>
                <c:pt idx="628">
                  <c:v>45</c:v>
                </c:pt>
                <c:pt idx="629">
                  <c:v>45</c:v>
                </c:pt>
                <c:pt idx="630">
                  <c:v>45</c:v>
                </c:pt>
                <c:pt idx="631">
                  <c:v>45</c:v>
                </c:pt>
                <c:pt idx="632">
                  <c:v>45</c:v>
                </c:pt>
                <c:pt idx="633">
                  <c:v>43</c:v>
                </c:pt>
                <c:pt idx="634">
                  <c:v>43</c:v>
                </c:pt>
                <c:pt idx="635">
                  <c:v>43</c:v>
                </c:pt>
                <c:pt idx="636">
                  <c:v>43</c:v>
                </c:pt>
                <c:pt idx="637">
                  <c:v>35</c:v>
                </c:pt>
                <c:pt idx="638">
                  <c:v>44</c:v>
                </c:pt>
                <c:pt idx="639">
                  <c:v>44</c:v>
                </c:pt>
                <c:pt idx="640">
                  <c:v>44</c:v>
                </c:pt>
                <c:pt idx="641">
                  <c:v>44</c:v>
                </c:pt>
                <c:pt idx="642">
                  <c:v>44</c:v>
                </c:pt>
                <c:pt idx="643">
                  <c:v>44</c:v>
                </c:pt>
                <c:pt idx="644">
                  <c:v>44</c:v>
                </c:pt>
                <c:pt idx="645">
                  <c:v>45</c:v>
                </c:pt>
                <c:pt idx="646">
                  <c:v>45</c:v>
                </c:pt>
                <c:pt idx="647">
                  <c:v>48</c:v>
                </c:pt>
                <c:pt idx="648">
                  <c:v>48</c:v>
                </c:pt>
                <c:pt idx="649">
                  <c:v>48</c:v>
                </c:pt>
                <c:pt idx="650">
                  <c:v>48</c:v>
                </c:pt>
                <c:pt idx="651">
                  <c:v>48</c:v>
                </c:pt>
                <c:pt idx="652">
                  <c:v>48</c:v>
                </c:pt>
                <c:pt idx="653">
                  <c:v>48</c:v>
                </c:pt>
                <c:pt idx="654">
                  <c:v>48</c:v>
                </c:pt>
                <c:pt idx="655">
                  <c:v>48</c:v>
                </c:pt>
                <c:pt idx="656">
                  <c:v>45</c:v>
                </c:pt>
                <c:pt idx="657">
                  <c:v>45</c:v>
                </c:pt>
                <c:pt idx="658">
                  <c:v>45</c:v>
                </c:pt>
                <c:pt idx="659">
                  <c:v>45</c:v>
                </c:pt>
                <c:pt idx="660">
                  <c:v>45</c:v>
                </c:pt>
                <c:pt idx="661">
                  <c:v>45</c:v>
                </c:pt>
                <c:pt idx="662">
                  <c:v>45</c:v>
                </c:pt>
                <c:pt idx="663">
                  <c:v>45</c:v>
                </c:pt>
                <c:pt idx="664">
                  <c:v>45</c:v>
                </c:pt>
                <c:pt idx="665">
                  <c:v>45</c:v>
                </c:pt>
                <c:pt idx="666">
                  <c:v>45</c:v>
                </c:pt>
                <c:pt idx="667">
                  <c:v>45</c:v>
                </c:pt>
                <c:pt idx="668">
                  <c:v>37</c:v>
                </c:pt>
                <c:pt idx="669">
                  <c:v>32</c:v>
                </c:pt>
                <c:pt idx="670">
                  <c:v>32</c:v>
                </c:pt>
                <c:pt idx="671">
                  <c:v>32</c:v>
                </c:pt>
                <c:pt idx="672">
                  <c:v>32</c:v>
                </c:pt>
                <c:pt idx="673">
                  <c:v>32</c:v>
                </c:pt>
                <c:pt idx="674">
                  <c:v>32</c:v>
                </c:pt>
                <c:pt idx="675">
                  <c:v>50</c:v>
                </c:pt>
                <c:pt idx="676">
                  <c:v>50</c:v>
                </c:pt>
                <c:pt idx="677">
                  <c:v>50</c:v>
                </c:pt>
                <c:pt idx="678">
                  <c:v>50</c:v>
                </c:pt>
                <c:pt idx="679">
                  <c:v>50</c:v>
                </c:pt>
                <c:pt idx="680">
                  <c:v>50</c:v>
                </c:pt>
                <c:pt idx="681">
                  <c:v>50</c:v>
                </c:pt>
                <c:pt idx="682">
                  <c:v>40</c:v>
                </c:pt>
                <c:pt idx="683">
                  <c:v>55</c:v>
                </c:pt>
                <c:pt idx="684">
                  <c:v>55</c:v>
                </c:pt>
                <c:pt idx="685">
                  <c:v>55</c:v>
                </c:pt>
                <c:pt idx="686">
                  <c:v>37</c:v>
                </c:pt>
                <c:pt idx="687">
                  <c:v>37</c:v>
                </c:pt>
                <c:pt idx="688">
                  <c:v>37</c:v>
                </c:pt>
                <c:pt idx="689">
                  <c:v>37</c:v>
                </c:pt>
                <c:pt idx="690">
                  <c:v>37</c:v>
                </c:pt>
                <c:pt idx="691">
                  <c:v>37</c:v>
                </c:pt>
                <c:pt idx="692">
                  <c:v>37</c:v>
                </c:pt>
                <c:pt idx="693">
                  <c:v>37</c:v>
                </c:pt>
                <c:pt idx="694">
                  <c:v>37</c:v>
                </c:pt>
                <c:pt idx="695">
                  <c:v>37</c:v>
                </c:pt>
                <c:pt idx="696">
                  <c:v>43</c:v>
                </c:pt>
                <c:pt idx="697">
                  <c:v>35</c:v>
                </c:pt>
                <c:pt idx="698">
                  <c:v>35</c:v>
                </c:pt>
                <c:pt idx="699">
                  <c:v>35</c:v>
                </c:pt>
                <c:pt idx="700">
                  <c:v>35</c:v>
                </c:pt>
                <c:pt idx="701">
                  <c:v>35</c:v>
                </c:pt>
                <c:pt idx="702">
                  <c:v>35</c:v>
                </c:pt>
                <c:pt idx="703">
                  <c:v>35</c:v>
                </c:pt>
                <c:pt idx="704">
                  <c:v>35</c:v>
                </c:pt>
                <c:pt idx="705">
                  <c:v>35</c:v>
                </c:pt>
                <c:pt idx="706">
                  <c:v>35</c:v>
                </c:pt>
                <c:pt idx="707">
                  <c:v>35</c:v>
                </c:pt>
                <c:pt idx="708">
                  <c:v>44</c:v>
                </c:pt>
                <c:pt idx="709">
                  <c:v>44</c:v>
                </c:pt>
                <c:pt idx="710">
                  <c:v>44</c:v>
                </c:pt>
                <c:pt idx="711">
                  <c:v>44</c:v>
                </c:pt>
                <c:pt idx="712">
                  <c:v>35</c:v>
                </c:pt>
                <c:pt idx="713">
                  <c:v>35</c:v>
                </c:pt>
                <c:pt idx="714">
                  <c:v>35</c:v>
                </c:pt>
                <c:pt idx="715">
                  <c:v>35</c:v>
                </c:pt>
                <c:pt idx="716">
                  <c:v>35</c:v>
                </c:pt>
                <c:pt idx="717">
                  <c:v>35</c:v>
                </c:pt>
                <c:pt idx="718">
                  <c:v>35</c:v>
                </c:pt>
                <c:pt idx="719">
                  <c:v>35</c:v>
                </c:pt>
                <c:pt idx="720">
                  <c:v>35</c:v>
                </c:pt>
                <c:pt idx="721">
                  <c:v>35</c:v>
                </c:pt>
                <c:pt idx="722">
                  <c:v>35</c:v>
                </c:pt>
                <c:pt idx="723">
                  <c:v>35</c:v>
                </c:pt>
                <c:pt idx="724">
                  <c:v>35</c:v>
                </c:pt>
                <c:pt idx="725">
                  <c:v>35</c:v>
                </c:pt>
                <c:pt idx="726">
                  <c:v>35</c:v>
                </c:pt>
                <c:pt idx="727">
                  <c:v>35</c:v>
                </c:pt>
                <c:pt idx="728">
                  <c:v>35</c:v>
                </c:pt>
                <c:pt idx="729">
                  <c:v>35</c:v>
                </c:pt>
                <c:pt idx="730">
                  <c:v>35</c:v>
                </c:pt>
                <c:pt idx="731">
                  <c:v>24</c:v>
                </c:pt>
                <c:pt idx="732">
                  <c:v>24</c:v>
                </c:pt>
                <c:pt idx="733">
                  <c:v>24</c:v>
                </c:pt>
                <c:pt idx="734">
                  <c:v>24</c:v>
                </c:pt>
                <c:pt idx="735">
                  <c:v>24</c:v>
                </c:pt>
                <c:pt idx="736">
                  <c:v>48</c:v>
                </c:pt>
                <c:pt idx="737">
                  <c:v>48</c:v>
                </c:pt>
                <c:pt idx="738">
                  <c:v>48</c:v>
                </c:pt>
                <c:pt idx="739">
                  <c:v>48</c:v>
                </c:pt>
                <c:pt idx="740">
                  <c:v>35</c:v>
                </c:pt>
                <c:pt idx="741">
                  <c:v>35</c:v>
                </c:pt>
                <c:pt idx="742">
                  <c:v>35</c:v>
                </c:pt>
                <c:pt idx="743">
                  <c:v>35</c:v>
                </c:pt>
                <c:pt idx="744">
                  <c:v>35</c:v>
                </c:pt>
                <c:pt idx="745">
                  <c:v>35</c:v>
                </c:pt>
                <c:pt idx="746">
                  <c:v>35</c:v>
                </c:pt>
                <c:pt idx="747">
                  <c:v>43</c:v>
                </c:pt>
                <c:pt idx="748">
                  <c:v>43</c:v>
                </c:pt>
                <c:pt idx="749">
                  <c:v>35</c:v>
                </c:pt>
                <c:pt idx="750">
                  <c:v>35</c:v>
                </c:pt>
                <c:pt idx="751">
                  <c:v>35</c:v>
                </c:pt>
                <c:pt idx="752">
                  <c:v>35</c:v>
                </c:pt>
                <c:pt idx="753">
                  <c:v>35</c:v>
                </c:pt>
                <c:pt idx="754">
                  <c:v>35</c:v>
                </c:pt>
                <c:pt idx="755">
                  <c:v>28</c:v>
                </c:pt>
                <c:pt idx="756">
                  <c:v>28</c:v>
                </c:pt>
                <c:pt idx="757">
                  <c:v>28</c:v>
                </c:pt>
                <c:pt idx="758">
                  <c:v>28</c:v>
                </c:pt>
                <c:pt idx="759">
                  <c:v>28</c:v>
                </c:pt>
                <c:pt idx="760">
                  <c:v>28</c:v>
                </c:pt>
                <c:pt idx="761">
                  <c:v>28</c:v>
                </c:pt>
                <c:pt idx="762">
                  <c:v>28</c:v>
                </c:pt>
                <c:pt idx="763">
                  <c:v>28</c:v>
                </c:pt>
                <c:pt idx="764">
                  <c:v>28</c:v>
                </c:pt>
                <c:pt idx="765">
                  <c:v>28</c:v>
                </c:pt>
                <c:pt idx="766">
                  <c:v>28</c:v>
                </c:pt>
                <c:pt idx="767">
                  <c:v>43</c:v>
                </c:pt>
                <c:pt idx="768">
                  <c:v>43</c:v>
                </c:pt>
                <c:pt idx="769">
                  <c:v>43</c:v>
                </c:pt>
                <c:pt idx="770">
                  <c:v>37</c:v>
                </c:pt>
                <c:pt idx="771">
                  <c:v>37</c:v>
                </c:pt>
                <c:pt idx="772">
                  <c:v>37</c:v>
                </c:pt>
                <c:pt idx="773">
                  <c:v>37</c:v>
                </c:pt>
                <c:pt idx="774">
                  <c:v>43</c:v>
                </c:pt>
                <c:pt idx="775">
                  <c:v>43</c:v>
                </c:pt>
                <c:pt idx="776">
                  <c:v>43</c:v>
                </c:pt>
                <c:pt idx="777">
                  <c:v>43</c:v>
                </c:pt>
                <c:pt idx="778">
                  <c:v>37</c:v>
                </c:pt>
                <c:pt idx="779">
                  <c:v>37</c:v>
                </c:pt>
                <c:pt idx="780">
                  <c:v>37</c:v>
                </c:pt>
                <c:pt idx="781">
                  <c:v>37</c:v>
                </c:pt>
                <c:pt idx="782">
                  <c:v>37</c:v>
                </c:pt>
                <c:pt idx="783">
                  <c:v>37</c:v>
                </c:pt>
                <c:pt idx="784">
                  <c:v>37</c:v>
                </c:pt>
                <c:pt idx="785">
                  <c:v>55</c:v>
                </c:pt>
                <c:pt idx="786">
                  <c:v>55</c:v>
                </c:pt>
              </c:numCache>
            </c:numRef>
          </c:xVal>
          <c:yVal>
            <c:numRef>
              <c:f>Task3.1!$B$2:$B$788</c:f>
              <c:numCache>
                <c:formatCode>General</c:formatCode>
                <c:ptCount val="787"/>
                <c:pt idx="0">
                  <c:v>4.45</c:v>
                </c:pt>
                <c:pt idx="1">
                  <c:v>5.3</c:v>
                </c:pt>
                <c:pt idx="2">
                  <c:v>7</c:v>
                </c:pt>
                <c:pt idx="3">
                  <c:v>7.32</c:v>
                </c:pt>
                <c:pt idx="4">
                  <c:v>7.7</c:v>
                </c:pt>
                <c:pt idx="5">
                  <c:v>7.8</c:v>
                </c:pt>
                <c:pt idx="6">
                  <c:v>7.8</c:v>
                </c:pt>
                <c:pt idx="7">
                  <c:v>8.1</c:v>
                </c:pt>
                <c:pt idx="8">
                  <c:v>8.4</c:v>
                </c:pt>
                <c:pt idx="9">
                  <c:v>9.3000000000000007</c:v>
                </c:pt>
                <c:pt idx="10">
                  <c:v>9.3000000000000007</c:v>
                </c:pt>
                <c:pt idx="11">
                  <c:v>9.4</c:v>
                </c:pt>
                <c:pt idx="12">
                  <c:v>9.4</c:v>
                </c:pt>
                <c:pt idx="13">
                  <c:v>9.4</c:v>
                </c:pt>
                <c:pt idx="14">
                  <c:v>9.4</c:v>
                </c:pt>
                <c:pt idx="15">
                  <c:v>9.4</c:v>
                </c:pt>
                <c:pt idx="16">
                  <c:v>9.5</c:v>
                </c:pt>
                <c:pt idx="17">
                  <c:v>9.5</c:v>
                </c:pt>
                <c:pt idx="18">
                  <c:v>9.5</c:v>
                </c:pt>
                <c:pt idx="19">
                  <c:v>9.5</c:v>
                </c:pt>
                <c:pt idx="20">
                  <c:v>10</c:v>
                </c:pt>
                <c:pt idx="21">
                  <c:v>10</c:v>
                </c:pt>
                <c:pt idx="22">
                  <c:v>10</c:v>
                </c:pt>
                <c:pt idx="23">
                  <c:v>10.1</c:v>
                </c:pt>
                <c:pt idx="24">
                  <c:v>10.1</c:v>
                </c:pt>
                <c:pt idx="25">
                  <c:v>10.199999999999999</c:v>
                </c:pt>
                <c:pt idx="26">
                  <c:v>10.199999999999999</c:v>
                </c:pt>
                <c:pt idx="27">
                  <c:v>10.199999999999999</c:v>
                </c:pt>
                <c:pt idx="28">
                  <c:v>10.3</c:v>
                </c:pt>
                <c:pt idx="29">
                  <c:v>10.6</c:v>
                </c:pt>
                <c:pt idx="30">
                  <c:v>10.7</c:v>
                </c:pt>
                <c:pt idx="31">
                  <c:v>10.8</c:v>
                </c:pt>
                <c:pt idx="32">
                  <c:v>10.8</c:v>
                </c:pt>
                <c:pt idx="33">
                  <c:v>10.8</c:v>
                </c:pt>
                <c:pt idx="34">
                  <c:v>11</c:v>
                </c:pt>
                <c:pt idx="35">
                  <c:v>11</c:v>
                </c:pt>
                <c:pt idx="36">
                  <c:v>11</c:v>
                </c:pt>
                <c:pt idx="37">
                  <c:v>11</c:v>
                </c:pt>
                <c:pt idx="38">
                  <c:v>11.2</c:v>
                </c:pt>
                <c:pt idx="39">
                  <c:v>11.2</c:v>
                </c:pt>
                <c:pt idx="40">
                  <c:v>11.2</c:v>
                </c:pt>
                <c:pt idx="41">
                  <c:v>11.2</c:v>
                </c:pt>
                <c:pt idx="42">
                  <c:v>11.2</c:v>
                </c:pt>
                <c:pt idx="43">
                  <c:v>11.2</c:v>
                </c:pt>
                <c:pt idx="44">
                  <c:v>11.2</c:v>
                </c:pt>
                <c:pt idx="45">
                  <c:v>11.2</c:v>
                </c:pt>
                <c:pt idx="46">
                  <c:v>11.3</c:v>
                </c:pt>
                <c:pt idx="47">
                  <c:v>11.3</c:v>
                </c:pt>
                <c:pt idx="48">
                  <c:v>11.4</c:v>
                </c:pt>
                <c:pt idx="49">
                  <c:v>11.4</c:v>
                </c:pt>
                <c:pt idx="50">
                  <c:v>11.4</c:v>
                </c:pt>
                <c:pt idx="51">
                  <c:v>11.5</c:v>
                </c:pt>
                <c:pt idx="52">
                  <c:v>11.5</c:v>
                </c:pt>
                <c:pt idx="53">
                  <c:v>11.5</c:v>
                </c:pt>
                <c:pt idx="54">
                  <c:v>11.5</c:v>
                </c:pt>
                <c:pt idx="55">
                  <c:v>11.5</c:v>
                </c:pt>
                <c:pt idx="56">
                  <c:v>11.5</c:v>
                </c:pt>
                <c:pt idx="57">
                  <c:v>11.5</c:v>
                </c:pt>
                <c:pt idx="58">
                  <c:v>12</c:v>
                </c:pt>
                <c:pt idx="59">
                  <c:v>12</c:v>
                </c:pt>
                <c:pt idx="60">
                  <c:v>12</c:v>
                </c:pt>
                <c:pt idx="61">
                  <c:v>12</c:v>
                </c:pt>
                <c:pt idx="62">
                  <c:v>12</c:v>
                </c:pt>
                <c:pt idx="63">
                  <c:v>12</c:v>
                </c:pt>
                <c:pt idx="64">
                  <c:v>12</c:v>
                </c:pt>
                <c:pt idx="65">
                  <c:v>12</c:v>
                </c:pt>
                <c:pt idx="66">
                  <c:v>12</c:v>
                </c:pt>
                <c:pt idx="67">
                  <c:v>12</c:v>
                </c:pt>
                <c:pt idx="68">
                  <c:v>12</c:v>
                </c:pt>
                <c:pt idx="69">
                  <c:v>12</c:v>
                </c:pt>
                <c:pt idx="70">
                  <c:v>12</c:v>
                </c:pt>
                <c:pt idx="71">
                  <c:v>12</c:v>
                </c:pt>
                <c:pt idx="72">
                  <c:v>12</c:v>
                </c:pt>
                <c:pt idx="73">
                  <c:v>12</c:v>
                </c:pt>
                <c:pt idx="74">
                  <c:v>12</c:v>
                </c:pt>
                <c:pt idx="75">
                  <c:v>12</c:v>
                </c:pt>
                <c:pt idx="76">
                  <c:v>12</c:v>
                </c:pt>
                <c:pt idx="77">
                  <c:v>12.1</c:v>
                </c:pt>
                <c:pt idx="78">
                  <c:v>12.3</c:v>
                </c:pt>
                <c:pt idx="79">
                  <c:v>12.3</c:v>
                </c:pt>
                <c:pt idx="80">
                  <c:v>12.4</c:v>
                </c:pt>
                <c:pt idx="81">
                  <c:v>12.4</c:v>
                </c:pt>
                <c:pt idx="82">
                  <c:v>12.4</c:v>
                </c:pt>
                <c:pt idx="83">
                  <c:v>12.4</c:v>
                </c:pt>
                <c:pt idx="84">
                  <c:v>12.4</c:v>
                </c:pt>
                <c:pt idx="85">
                  <c:v>12.5</c:v>
                </c:pt>
                <c:pt idx="86">
                  <c:v>12.55</c:v>
                </c:pt>
                <c:pt idx="87">
                  <c:v>12.55</c:v>
                </c:pt>
                <c:pt idx="88">
                  <c:v>12.55</c:v>
                </c:pt>
                <c:pt idx="89">
                  <c:v>12.55</c:v>
                </c:pt>
                <c:pt idx="90">
                  <c:v>12.55</c:v>
                </c:pt>
                <c:pt idx="91">
                  <c:v>12.6</c:v>
                </c:pt>
                <c:pt idx="92">
                  <c:v>12.8</c:v>
                </c:pt>
                <c:pt idx="93">
                  <c:v>12.8</c:v>
                </c:pt>
                <c:pt idx="94">
                  <c:v>13</c:v>
                </c:pt>
                <c:pt idx="95">
                  <c:v>13</c:v>
                </c:pt>
                <c:pt idx="96">
                  <c:v>13.1</c:v>
                </c:pt>
                <c:pt idx="97">
                  <c:v>13.1</c:v>
                </c:pt>
                <c:pt idx="98">
                  <c:v>13.1</c:v>
                </c:pt>
                <c:pt idx="99">
                  <c:v>13.1</c:v>
                </c:pt>
                <c:pt idx="100">
                  <c:v>13.1</c:v>
                </c:pt>
                <c:pt idx="101">
                  <c:v>13.2</c:v>
                </c:pt>
                <c:pt idx="102">
                  <c:v>13.2</c:v>
                </c:pt>
                <c:pt idx="103">
                  <c:v>13.2</c:v>
                </c:pt>
                <c:pt idx="104">
                  <c:v>13.2</c:v>
                </c:pt>
                <c:pt idx="105">
                  <c:v>13.3</c:v>
                </c:pt>
                <c:pt idx="106">
                  <c:v>13.3</c:v>
                </c:pt>
                <c:pt idx="107">
                  <c:v>13.3</c:v>
                </c:pt>
                <c:pt idx="108">
                  <c:v>13.3</c:v>
                </c:pt>
                <c:pt idx="109">
                  <c:v>13.3</c:v>
                </c:pt>
                <c:pt idx="110">
                  <c:v>13.3</c:v>
                </c:pt>
                <c:pt idx="111">
                  <c:v>13.3</c:v>
                </c:pt>
                <c:pt idx="112">
                  <c:v>13.3</c:v>
                </c:pt>
                <c:pt idx="113">
                  <c:v>13.3</c:v>
                </c:pt>
                <c:pt idx="114">
                  <c:v>13.3</c:v>
                </c:pt>
                <c:pt idx="115">
                  <c:v>13.3</c:v>
                </c:pt>
                <c:pt idx="116">
                  <c:v>13.5</c:v>
                </c:pt>
                <c:pt idx="117">
                  <c:v>13.5</c:v>
                </c:pt>
                <c:pt idx="118">
                  <c:v>13.5</c:v>
                </c:pt>
                <c:pt idx="119">
                  <c:v>13.6</c:v>
                </c:pt>
                <c:pt idx="120">
                  <c:v>13.6</c:v>
                </c:pt>
                <c:pt idx="121">
                  <c:v>13.6</c:v>
                </c:pt>
                <c:pt idx="122">
                  <c:v>13.6</c:v>
                </c:pt>
                <c:pt idx="123">
                  <c:v>13.6</c:v>
                </c:pt>
                <c:pt idx="124">
                  <c:v>13.8</c:v>
                </c:pt>
                <c:pt idx="125">
                  <c:v>13.8</c:v>
                </c:pt>
                <c:pt idx="126">
                  <c:v>13.8</c:v>
                </c:pt>
                <c:pt idx="127">
                  <c:v>13.8</c:v>
                </c:pt>
                <c:pt idx="128">
                  <c:v>13.93</c:v>
                </c:pt>
                <c:pt idx="129">
                  <c:v>14</c:v>
                </c:pt>
                <c:pt idx="130">
                  <c:v>14</c:v>
                </c:pt>
                <c:pt idx="131">
                  <c:v>14</c:v>
                </c:pt>
                <c:pt idx="132">
                  <c:v>14</c:v>
                </c:pt>
                <c:pt idx="133">
                  <c:v>14</c:v>
                </c:pt>
                <c:pt idx="134">
                  <c:v>14</c:v>
                </c:pt>
                <c:pt idx="135">
                  <c:v>14</c:v>
                </c:pt>
                <c:pt idx="136">
                  <c:v>14</c:v>
                </c:pt>
                <c:pt idx="137">
                  <c:v>14</c:v>
                </c:pt>
                <c:pt idx="138">
                  <c:v>14</c:v>
                </c:pt>
                <c:pt idx="139">
                  <c:v>14</c:v>
                </c:pt>
                <c:pt idx="140">
                  <c:v>14</c:v>
                </c:pt>
                <c:pt idx="141">
                  <c:v>14</c:v>
                </c:pt>
                <c:pt idx="142">
                  <c:v>14</c:v>
                </c:pt>
                <c:pt idx="143">
                  <c:v>14</c:v>
                </c:pt>
                <c:pt idx="144">
                  <c:v>14</c:v>
                </c:pt>
                <c:pt idx="145">
                  <c:v>14.5</c:v>
                </c:pt>
                <c:pt idx="146">
                  <c:v>14.5</c:v>
                </c:pt>
                <c:pt idx="147">
                  <c:v>14.5</c:v>
                </c:pt>
                <c:pt idx="148">
                  <c:v>14.6</c:v>
                </c:pt>
                <c:pt idx="149">
                  <c:v>15</c:v>
                </c:pt>
                <c:pt idx="150">
                  <c:v>15</c:v>
                </c:pt>
                <c:pt idx="151">
                  <c:v>15</c:v>
                </c:pt>
                <c:pt idx="152">
                  <c:v>15</c:v>
                </c:pt>
                <c:pt idx="153">
                  <c:v>15.01</c:v>
                </c:pt>
                <c:pt idx="154">
                  <c:v>15.1</c:v>
                </c:pt>
                <c:pt idx="155">
                  <c:v>15.1</c:v>
                </c:pt>
                <c:pt idx="156">
                  <c:v>15.1</c:v>
                </c:pt>
                <c:pt idx="157">
                  <c:v>15.1</c:v>
                </c:pt>
                <c:pt idx="158">
                  <c:v>15.1</c:v>
                </c:pt>
                <c:pt idx="159">
                  <c:v>15.1</c:v>
                </c:pt>
                <c:pt idx="160">
                  <c:v>15.1</c:v>
                </c:pt>
                <c:pt idx="161">
                  <c:v>15.1</c:v>
                </c:pt>
                <c:pt idx="162">
                  <c:v>15.1</c:v>
                </c:pt>
                <c:pt idx="163">
                  <c:v>15.1</c:v>
                </c:pt>
                <c:pt idx="164">
                  <c:v>15.1</c:v>
                </c:pt>
                <c:pt idx="165">
                  <c:v>15.1</c:v>
                </c:pt>
                <c:pt idx="166">
                  <c:v>15.1</c:v>
                </c:pt>
                <c:pt idx="167">
                  <c:v>15.1</c:v>
                </c:pt>
                <c:pt idx="168">
                  <c:v>15.1</c:v>
                </c:pt>
                <c:pt idx="169">
                  <c:v>15.1</c:v>
                </c:pt>
                <c:pt idx="170">
                  <c:v>15.29</c:v>
                </c:pt>
                <c:pt idx="171">
                  <c:v>15.29</c:v>
                </c:pt>
                <c:pt idx="172">
                  <c:v>15.29</c:v>
                </c:pt>
                <c:pt idx="173">
                  <c:v>15.29</c:v>
                </c:pt>
                <c:pt idx="174">
                  <c:v>15.29</c:v>
                </c:pt>
                <c:pt idx="175">
                  <c:v>15.29</c:v>
                </c:pt>
                <c:pt idx="176">
                  <c:v>15.29</c:v>
                </c:pt>
                <c:pt idx="177">
                  <c:v>15.29</c:v>
                </c:pt>
                <c:pt idx="178">
                  <c:v>15.3</c:v>
                </c:pt>
                <c:pt idx="179">
                  <c:v>15.3</c:v>
                </c:pt>
                <c:pt idx="180">
                  <c:v>15.3</c:v>
                </c:pt>
                <c:pt idx="181">
                  <c:v>15.3</c:v>
                </c:pt>
                <c:pt idx="182">
                  <c:v>15.3</c:v>
                </c:pt>
                <c:pt idx="183">
                  <c:v>15.5</c:v>
                </c:pt>
                <c:pt idx="184">
                  <c:v>15.5</c:v>
                </c:pt>
                <c:pt idx="185">
                  <c:v>15.5</c:v>
                </c:pt>
                <c:pt idx="186">
                  <c:v>15.5</c:v>
                </c:pt>
                <c:pt idx="187">
                  <c:v>15.5</c:v>
                </c:pt>
                <c:pt idx="188">
                  <c:v>15.5</c:v>
                </c:pt>
                <c:pt idx="189">
                  <c:v>15.5</c:v>
                </c:pt>
                <c:pt idx="190">
                  <c:v>15.5</c:v>
                </c:pt>
                <c:pt idx="191">
                  <c:v>15.5</c:v>
                </c:pt>
                <c:pt idx="192">
                  <c:v>15.5</c:v>
                </c:pt>
                <c:pt idx="193">
                  <c:v>15.5</c:v>
                </c:pt>
                <c:pt idx="194">
                  <c:v>15.7</c:v>
                </c:pt>
                <c:pt idx="195">
                  <c:v>15.7</c:v>
                </c:pt>
                <c:pt idx="196">
                  <c:v>15.7</c:v>
                </c:pt>
                <c:pt idx="197">
                  <c:v>15.7</c:v>
                </c:pt>
                <c:pt idx="198">
                  <c:v>15.7</c:v>
                </c:pt>
                <c:pt idx="199">
                  <c:v>15.71</c:v>
                </c:pt>
                <c:pt idx="200">
                  <c:v>16</c:v>
                </c:pt>
                <c:pt idx="201">
                  <c:v>16</c:v>
                </c:pt>
                <c:pt idx="202">
                  <c:v>16</c:v>
                </c:pt>
                <c:pt idx="203">
                  <c:v>16</c:v>
                </c:pt>
                <c:pt idx="204">
                  <c:v>16</c:v>
                </c:pt>
                <c:pt idx="205">
                  <c:v>16</c:v>
                </c:pt>
                <c:pt idx="206">
                  <c:v>16</c:v>
                </c:pt>
                <c:pt idx="207">
                  <c:v>16</c:v>
                </c:pt>
                <c:pt idx="208">
                  <c:v>16</c:v>
                </c:pt>
                <c:pt idx="209">
                  <c:v>16</c:v>
                </c:pt>
                <c:pt idx="210">
                  <c:v>16</c:v>
                </c:pt>
                <c:pt idx="211">
                  <c:v>16</c:v>
                </c:pt>
                <c:pt idx="212">
                  <c:v>16</c:v>
                </c:pt>
                <c:pt idx="213">
                  <c:v>16</c:v>
                </c:pt>
                <c:pt idx="214">
                  <c:v>16</c:v>
                </c:pt>
                <c:pt idx="215">
                  <c:v>16</c:v>
                </c:pt>
                <c:pt idx="216">
                  <c:v>16</c:v>
                </c:pt>
                <c:pt idx="217">
                  <c:v>16</c:v>
                </c:pt>
                <c:pt idx="218">
                  <c:v>16</c:v>
                </c:pt>
                <c:pt idx="219">
                  <c:v>16</c:v>
                </c:pt>
                <c:pt idx="220">
                  <c:v>16</c:v>
                </c:pt>
                <c:pt idx="221">
                  <c:v>16</c:v>
                </c:pt>
                <c:pt idx="222">
                  <c:v>16</c:v>
                </c:pt>
                <c:pt idx="223">
                  <c:v>16</c:v>
                </c:pt>
                <c:pt idx="224">
                  <c:v>16</c:v>
                </c:pt>
                <c:pt idx="225">
                  <c:v>16</c:v>
                </c:pt>
                <c:pt idx="226">
                  <c:v>16</c:v>
                </c:pt>
                <c:pt idx="227">
                  <c:v>16</c:v>
                </c:pt>
                <c:pt idx="228">
                  <c:v>16.3</c:v>
                </c:pt>
                <c:pt idx="229">
                  <c:v>16.3</c:v>
                </c:pt>
                <c:pt idx="230">
                  <c:v>16.3</c:v>
                </c:pt>
                <c:pt idx="231">
                  <c:v>16.3</c:v>
                </c:pt>
                <c:pt idx="232">
                  <c:v>16.3</c:v>
                </c:pt>
                <c:pt idx="233">
                  <c:v>16.3</c:v>
                </c:pt>
                <c:pt idx="234">
                  <c:v>16.3</c:v>
                </c:pt>
                <c:pt idx="235">
                  <c:v>16.3</c:v>
                </c:pt>
                <c:pt idx="236">
                  <c:v>16.38</c:v>
                </c:pt>
                <c:pt idx="237">
                  <c:v>16.38</c:v>
                </c:pt>
                <c:pt idx="238">
                  <c:v>16.38</c:v>
                </c:pt>
                <c:pt idx="239">
                  <c:v>16.38</c:v>
                </c:pt>
                <c:pt idx="240">
                  <c:v>16.78</c:v>
                </c:pt>
                <c:pt idx="241">
                  <c:v>16.78</c:v>
                </c:pt>
                <c:pt idx="242">
                  <c:v>17</c:v>
                </c:pt>
                <c:pt idx="243">
                  <c:v>17</c:v>
                </c:pt>
                <c:pt idx="244">
                  <c:v>17</c:v>
                </c:pt>
                <c:pt idx="245">
                  <c:v>17.010000000000002</c:v>
                </c:pt>
                <c:pt idx="246">
                  <c:v>17.010000000000002</c:v>
                </c:pt>
                <c:pt idx="247">
                  <c:v>17.010000000000002</c:v>
                </c:pt>
                <c:pt idx="248">
                  <c:v>17.010000000000002</c:v>
                </c:pt>
                <c:pt idx="249">
                  <c:v>17.010000000000002</c:v>
                </c:pt>
                <c:pt idx="250">
                  <c:v>17.010000000000002</c:v>
                </c:pt>
                <c:pt idx="251">
                  <c:v>17.57</c:v>
                </c:pt>
                <c:pt idx="252">
                  <c:v>17.57</c:v>
                </c:pt>
                <c:pt idx="253">
                  <c:v>17.57</c:v>
                </c:pt>
                <c:pt idx="254">
                  <c:v>17.57</c:v>
                </c:pt>
                <c:pt idx="255">
                  <c:v>18</c:v>
                </c:pt>
                <c:pt idx="256">
                  <c:v>18</c:v>
                </c:pt>
                <c:pt idx="257">
                  <c:v>18</c:v>
                </c:pt>
                <c:pt idx="258">
                  <c:v>18</c:v>
                </c:pt>
                <c:pt idx="259">
                  <c:v>18</c:v>
                </c:pt>
                <c:pt idx="260">
                  <c:v>18</c:v>
                </c:pt>
                <c:pt idx="261">
                  <c:v>18</c:v>
                </c:pt>
                <c:pt idx="262">
                  <c:v>18</c:v>
                </c:pt>
                <c:pt idx="263">
                  <c:v>18</c:v>
                </c:pt>
                <c:pt idx="264">
                  <c:v>18</c:v>
                </c:pt>
                <c:pt idx="265">
                  <c:v>18</c:v>
                </c:pt>
                <c:pt idx="266">
                  <c:v>18</c:v>
                </c:pt>
                <c:pt idx="267">
                  <c:v>18</c:v>
                </c:pt>
                <c:pt idx="268">
                  <c:v>18</c:v>
                </c:pt>
                <c:pt idx="269">
                  <c:v>18</c:v>
                </c:pt>
                <c:pt idx="270">
                  <c:v>18</c:v>
                </c:pt>
                <c:pt idx="271">
                  <c:v>18</c:v>
                </c:pt>
                <c:pt idx="272">
                  <c:v>18.100000000000001</c:v>
                </c:pt>
                <c:pt idx="273">
                  <c:v>18.100000000000001</c:v>
                </c:pt>
                <c:pt idx="274">
                  <c:v>18.100000000000001</c:v>
                </c:pt>
                <c:pt idx="275">
                  <c:v>18.2</c:v>
                </c:pt>
                <c:pt idx="276">
                  <c:v>18.399999999999999</c:v>
                </c:pt>
                <c:pt idx="277">
                  <c:v>18.399999999999999</c:v>
                </c:pt>
                <c:pt idx="278">
                  <c:v>18.399999999999999</c:v>
                </c:pt>
                <c:pt idx="279">
                  <c:v>18.399999999999999</c:v>
                </c:pt>
                <c:pt idx="280">
                  <c:v>18.399999999999999</c:v>
                </c:pt>
                <c:pt idx="281">
                  <c:v>18.399999999999999</c:v>
                </c:pt>
                <c:pt idx="282">
                  <c:v>18.399999999999999</c:v>
                </c:pt>
                <c:pt idx="283">
                  <c:v>18.399999999999999</c:v>
                </c:pt>
                <c:pt idx="284">
                  <c:v>18.399999999999999</c:v>
                </c:pt>
                <c:pt idx="285">
                  <c:v>18.399999999999999</c:v>
                </c:pt>
                <c:pt idx="286">
                  <c:v>18.399999999999999</c:v>
                </c:pt>
                <c:pt idx="287">
                  <c:v>18.399999999999999</c:v>
                </c:pt>
                <c:pt idx="288">
                  <c:v>18.399999999999999</c:v>
                </c:pt>
                <c:pt idx="289">
                  <c:v>18.399999999999999</c:v>
                </c:pt>
                <c:pt idx="290">
                  <c:v>18.399999999999999</c:v>
                </c:pt>
                <c:pt idx="291">
                  <c:v>18.399999999999999</c:v>
                </c:pt>
                <c:pt idx="292">
                  <c:v>18.399999999999999</c:v>
                </c:pt>
                <c:pt idx="293">
                  <c:v>18.399999999999999</c:v>
                </c:pt>
                <c:pt idx="294">
                  <c:v>18.399999999999999</c:v>
                </c:pt>
                <c:pt idx="295">
                  <c:v>18.399999999999999</c:v>
                </c:pt>
                <c:pt idx="296">
                  <c:v>18.399999999999999</c:v>
                </c:pt>
                <c:pt idx="297">
                  <c:v>18.399999999999999</c:v>
                </c:pt>
                <c:pt idx="298">
                  <c:v>18.399999999999999</c:v>
                </c:pt>
                <c:pt idx="299">
                  <c:v>18.399999999999999</c:v>
                </c:pt>
                <c:pt idx="300">
                  <c:v>18.399999999999999</c:v>
                </c:pt>
                <c:pt idx="301">
                  <c:v>18.399999999999999</c:v>
                </c:pt>
                <c:pt idx="302">
                  <c:v>18.399999999999999</c:v>
                </c:pt>
                <c:pt idx="303">
                  <c:v>18.399999999999999</c:v>
                </c:pt>
                <c:pt idx="304">
                  <c:v>18.399999999999999</c:v>
                </c:pt>
                <c:pt idx="305">
                  <c:v>18.399999999999999</c:v>
                </c:pt>
                <c:pt idx="306">
                  <c:v>18.399999999999999</c:v>
                </c:pt>
                <c:pt idx="307">
                  <c:v>18.399999999999999</c:v>
                </c:pt>
                <c:pt idx="308">
                  <c:v>18.399999999999999</c:v>
                </c:pt>
                <c:pt idx="309">
                  <c:v>18.399999999999999</c:v>
                </c:pt>
                <c:pt idx="310">
                  <c:v>18.399999999999999</c:v>
                </c:pt>
                <c:pt idx="311">
                  <c:v>18.399999999999999</c:v>
                </c:pt>
                <c:pt idx="312">
                  <c:v>18.399999999999999</c:v>
                </c:pt>
                <c:pt idx="313">
                  <c:v>18.399999999999999</c:v>
                </c:pt>
                <c:pt idx="314">
                  <c:v>18.399999999999999</c:v>
                </c:pt>
                <c:pt idx="315">
                  <c:v>18.399999999999999</c:v>
                </c:pt>
                <c:pt idx="316">
                  <c:v>18.399999999999999</c:v>
                </c:pt>
                <c:pt idx="317">
                  <c:v>18.399999999999999</c:v>
                </c:pt>
                <c:pt idx="318">
                  <c:v>18.399999999999999</c:v>
                </c:pt>
                <c:pt idx="319">
                  <c:v>18.399999999999999</c:v>
                </c:pt>
                <c:pt idx="320">
                  <c:v>18.399999999999999</c:v>
                </c:pt>
                <c:pt idx="321">
                  <c:v>18.399999999999999</c:v>
                </c:pt>
                <c:pt idx="322">
                  <c:v>18.399999999999999</c:v>
                </c:pt>
                <c:pt idx="323">
                  <c:v>18.399999999999999</c:v>
                </c:pt>
                <c:pt idx="324">
                  <c:v>18.399999999999999</c:v>
                </c:pt>
                <c:pt idx="325">
                  <c:v>18.399999999999999</c:v>
                </c:pt>
                <c:pt idx="326">
                  <c:v>18.399999999999999</c:v>
                </c:pt>
                <c:pt idx="327">
                  <c:v>18.399999999999999</c:v>
                </c:pt>
                <c:pt idx="328">
                  <c:v>18.399999999999999</c:v>
                </c:pt>
                <c:pt idx="329">
                  <c:v>18.399999999999999</c:v>
                </c:pt>
                <c:pt idx="330">
                  <c:v>18.399999999999999</c:v>
                </c:pt>
                <c:pt idx="331">
                  <c:v>18.399999999999999</c:v>
                </c:pt>
                <c:pt idx="332">
                  <c:v>18.399999999999999</c:v>
                </c:pt>
                <c:pt idx="333">
                  <c:v>18.399999999999999</c:v>
                </c:pt>
                <c:pt idx="334">
                  <c:v>18.399999999999999</c:v>
                </c:pt>
                <c:pt idx="335">
                  <c:v>18.399999999999999</c:v>
                </c:pt>
                <c:pt idx="336">
                  <c:v>18.399999999999999</c:v>
                </c:pt>
                <c:pt idx="337">
                  <c:v>18.399999999999999</c:v>
                </c:pt>
                <c:pt idx="338">
                  <c:v>18.399999999999999</c:v>
                </c:pt>
                <c:pt idx="339">
                  <c:v>18.399999999999999</c:v>
                </c:pt>
                <c:pt idx="340">
                  <c:v>18.399999999999999</c:v>
                </c:pt>
                <c:pt idx="341">
                  <c:v>18.399999999999999</c:v>
                </c:pt>
                <c:pt idx="342">
                  <c:v>18.399999999999999</c:v>
                </c:pt>
                <c:pt idx="343">
                  <c:v>18.399999999999999</c:v>
                </c:pt>
                <c:pt idx="344">
                  <c:v>18.399999999999999</c:v>
                </c:pt>
                <c:pt idx="345">
                  <c:v>18.399999999999999</c:v>
                </c:pt>
                <c:pt idx="346">
                  <c:v>18.399999999999999</c:v>
                </c:pt>
                <c:pt idx="347">
                  <c:v>18.399999999999999</c:v>
                </c:pt>
                <c:pt idx="348">
                  <c:v>18.399999999999999</c:v>
                </c:pt>
                <c:pt idx="349">
                  <c:v>18.399999999999999</c:v>
                </c:pt>
                <c:pt idx="350">
                  <c:v>18.399999999999999</c:v>
                </c:pt>
                <c:pt idx="351">
                  <c:v>18.399999999999999</c:v>
                </c:pt>
                <c:pt idx="352">
                  <c:v>18.399999999999999</c:v>
                </c:pt>
                <c:pt idx="353">
                  <c:v>18.399999999999999</c:v>
                </c:pt>
                <c:pt idx="354">
                  <c:v>18.399999999999999</c:v>
                </c:pt>
                <c:pt idx="355">
                  <c:v>18.399999999999999</c:v>
                </c:pt>
                <c:pt idx="356">
                  <c:v>18.399999999999999</c:v>
                </c:pt>
                <c:pt idx="357">
                  <c:v>18.399999999999999</c:v>
                </c:pt>
                <c:pt idx="358">
                  <c:v>18.399999999999999</c:v>
                </c:pt>
                <c:pt idx="359">
                  <c:v>18.399999999999999</c:v>
                </c:pt>
                <c:pt idx="360">
                  <c:v>18.399999999999999</c:v>
                </c:pt>
                <c:pt idx="361">
                  <c:v>18.399999999999999</c:v>
                </c:pt>
                <c:pt idx="362">
                  <c:v>18.399999999999999</c:v>
                </c:pt>
                <c:pt idx="363">
                  <c:v>18.399999999999999</c:v>
                </c:pt>
                <c:pt idx="364">
                  <c:v>18.399999999999999</c:v>
                </c:pt>
                <c:pt idx="365">
                  <c:v>18.399999999999999</c:v>
                </c:pt>
                <c:pt idx="366">
                  <c:v>18.399999999999999</c:v>
                </c:pt>
                <c:pt idx="367">
                  <c:v>18.399999999999999</c:v>
                </c:pt>
                <c:pt idx="368">
                  <c:v>18.399999999999999</c:v>
                </c:pt>
                <c:pt idx="369">
                  <c:v>18.399999999999999</c:v>
                </c:pt>
                <c:pt idx="370">
                  <c:v>18.399999999999999</c:v>
                </c:pt>
                <c:pt idx="371">
                  <c:v>18.399999999999999</c:v>
                </c:pt>
                <c:pt idx="372">
                  <c:v>18.399999999999999</c:v>
                </c:pt>
                <c:pt idx="373">
                  <c:v>18.399999999999999</c:v>
                </c:pt>
                <c:pt idx="374">
                  <c:v>18.399999999999999</c:v>
                </c:pt>
                <c:pt idx="375">
                  <c:v>18.399999999999999</c:v>
                </c:pt>
                <c:pt idx="376">
                  <c:v>18.399999999999999</c:v>
                </c:pt>
                <c:pt idx="377">
                  <c:v>18.399999999999999</c:v>
                </c:pt>
                <c:pt idx="378">
                  <c:v>18.399999999999999</c:v>
                </c:pt>
                <c:pt idx="379">
                  <c:v>18.399999999999999</c:v>
                </c:pt>
                <c:pt idx="380">
                  <c:v>18.399999999999999</c:v>
                </c:pt>
                <c:pt idx="381">
                  <c:v>18.399999999999999</c:v>
                </c:pt>
                <c:pt idx="382">
                  <c:v>18.399999999999999</c:v>
                </c:pt>
                <c:pt idx="383">
                  <c:v>18.399999999999999</c:v>
                </c:pt>
                <c:pt idx="384">
                  <c:v>18.399999999999999</c:v>
                </c:pt>
                <c:pt idx="385">
                  <c:v>18.399999999999999</c:v>
                </c:pt>
                <c:pt idx="386">
                  <c:v>18.399999999999999</c:v>
                </c:pt>
                <c:pt idx="387">
                  <c:v>18.399999999999999</c:v>
                </c:pt>
                <c:pt idx="388">
                  <c:v>18.399999999999999</c:v>
                </c:pt>
                <c:pt idx="389">
                  <c:v>18.399999999999999</c:v>
                </c:pt>
                <c:pt idx="390">
                  <c:v>18.399999999999999</c:v>
                </c:pt>
                <c:pt idx="391">
                  <c:v>18.399999999999999</c:v>
                </c:pt>
                <c:pt idx="392">
                  <c:v>18.399999999999999</c:v>
                </c:pt>
                <c:pt idx="393">
                  <c:v>18.399999999999999</c:v>
                </c:pt>
                <c:pt idx="394">
                  <c:v>18.399999999999999</c:v>
                </c:pt>
                <c:pt idx="395">
                  <c:v>18.399999999999999</c:v>
                </c:pt>
                <c:pt idx="396">
                  <c:v>18.399999999999999</c:v>
                </c:pt>
                <c:pt idx="397">
                  <c:v>18.399999999999999</c:v>
                </c:pt>
                <c:pt idx="398">
                  <c:v>18.399999999999999</c:v>
                </c:pt>
                <c:pt idx="399">
                  <c:v>18.399999999999999</c:v>
                </c:pt>
                <c:pt idx="400">
                  <c:v>18.399999999999999</c:v>
                </c:pt>
                <c:pt idx="401">
                  <c:v>18.399999999999999</c:v>
                </c:pt>
                <c:pt idx="402">
                  <c:v>18.399999999999999</c:v>
                </c:pt>
                <c:pt idx="403">
                  <c:v>18.399999999999999</c:v>
                </c:pt>
                <c:pt idx="404">
                  <c:v>18.399999999999999</c:v>
                </c:pt>
                <c:pt idx="405">
                  <c:v>18.399999999999999</c:v>
                </c:pt>
                <c:pt idx="406">
                  <c:v>18.399999999999999</c:v>
                </c:pt>
                <c:pt idx="407">
                  <c:v>18.399999999999999</c:v>
                </c:pt>
                <c:pt idx="408">
                  <c:v>18.399999999999999</c:v>
                </c:pt>
                <c:pt idx="409">
                  <c:v>18.399999999999999</c:v>
                </c:pt>
                <c:pt idx="410">
                  <c:v>18.399999999999999</c:v>
                </c:pt>
                <c:pt idx="411">
                  <c:v>18.399999999999999</c:v>
                </c:pt>
                <c:pt idx="412">
                  <c:v>18.399999999999999</c:v>
                </c:pt>
                <c:pt idx="413">
                  <c:v>18.399999999999999</c:v>
                </c:pt>
                <c:pt idx="414">
                  <c:v>18.399999999999999</c:v>
                </c:pt>
                <c:pt idx="415">
                  <c:v>18.399999999999999</c:v>
                </c:pt>
                <c:pt idx="416">
                  <c:v>18.399999999999999</c:v>
                </c:pt>
                <c:pt idx="417">
                  <c:v>18.399999999999999</c:v>
                </c:pt>
                <c:pt idx="418">
                  <c:v>18.399999999999999</c:v>
                </c:pt>
                <c:pt idx="419">
                  <c:v>18.399999999999999</c:v>
                </c:pt>
                <c:pt idx="420">
                  <c:v>18.399999999999999</c:v>
                </c:pt>
                <c:pt idx="421">
                  <c:v>18.399999999999999</c:v>
                </c:pt>
                <c:pt idx="422">
                  <c:v>18.399999999999999</c:v>
                </c:pt>
                <c:pt idx="423">
                  <c:v>18.399999999999999</c:v>
                </c:pt>
                <c:pt idx="424">
                  <c:v>18.399999999999999</c:v>
                </c:pt>
                <c:pt idx="425">
                  <c:v>18.399999999999999</c:v>
                </c:pt>
                <c:pt idx="426">
                  <c:v>18.399999999999999</c:v>
                </c:pt>
                <c:pt idx="427">
                  <c:v>18.399999999999999</c:v>
                </c:pt>
                <c:pt idx="428">
                  <c:v>18.399999999999999</c:v>
                </c:pt>
                <c:pt idx="429">
                  <c:v>18.399999999999999</c:v>
                </c:pt>
                <c:pt idx="430">
                  <c:v>18.399999999999999</c:v>
                </c:pt>
                <c:pt idx="431">
                  <c:v>18.399999999999999</c:v>
                </c:pt>
                <c:pt idx="432">
                  <c:v>18.399999999999999</c:v>
                </c:pt>
                <c:pt idx="433">
                  <c:v>18.399999999999999</c:v>
                </c:pt>
                <c:pt idx="434">
                  <c:v>18.399999999999999</c:v>
                </c:pt>
                <c:pt idx="435">
                  <c:v>18.399999999999999</c:v>
                </c:pt>
                <c:pt idx="436">
                  <c:v>18.399999999999999</c:v>
                </c:pt>
                <c:pt idx="437">
                  <c:v>18.399999999999999</c:v>
                </c:pt>
                <c:pt idx="438">
                  <c:v>18.399999999999999</c:v>
                </c:pt>
                <c:pt idx="439">
                  <c:v>18.399999999999999</c:v>
                </c:pt>
                <c:pt idx="440">
                  <c:v>18.399999999999999</c:v>
                </c:pt>
                <c:pt idx="441">
                  <c:v>18.399999999999999</c:v>
                </c:pt>
                <c:pt idx="442">
                  <c:v>18.399999999999999</c:v>
                </c:pt>
                <c:pt idx="443">
                  <c:v>18.399999999999999</c:v>
                </c:pt>
                <c:pt idx="444">
                  <c:v>18.399999999999999</c:v>
                </c:pt>
                <c:pt idx="445">
                  <c:v>18.399999999999999</c:v>
                </c:pt>
                <c:pt idx="446">
                  <c:v>18.399999999999999</c:v>
                </c:pt>
                <c:pt idx="447">
                  <c:v>18.399999999999999</c:v>
                </c:pt>
                <c:pt idx="448">
                  <c:v>18.399999999999999</c:v>
                </c:pt>
                <c:pt idx="449">
                  <c:v>18.399999999999999</c:v>
                </c:pt>
                <c:pt idx="450">
                  <c:v>18.399999999999999</c:v>
                </c:pt>
                <c:pt idx="451">
                  <c:v>18.399999999999999</c:v>
                </c:pt>
                <c:pt idx="452">
                  <c:v>18.399999999999999</c:v>
                </c:pt>
                <c:pt idx="453">
                  <c:v>18.399999999999999</c:v>
                </c:pt>
                <c:pt idx="454">
                  <c:v>18.399999999999999</c:v>
                </c:pt>
                <c:pt idx="455">
                  <c:v>18.399999999999999</c:v>
                </c:pt>
                <c:pt idx="456">
                  <c:v>18.399999999999999</c:v>
                </c:pt>
                <c:pt idx="457">
                  <c:v>18.399999999999999</c:v>
                </c:pt>
                <c:pt idx="458">
                  <c:v>18.399999999999999</c:v>
                </c:pt>
                <c:pt idx="459">
                  <c:v>18.399999999999999</c:v>
                </c:pt>
                <c:pt idx="460">
                  <c:v>18.399999999999999</c:v>
                </c:pt>
                <c:pt idx="461">
                  <c:v>18.399999999999999</c:v>
                </c:pt>
                <c:pt idx="462">
                  <c:v>18.399999999999999</c:v>
                </c:pt>
                <c:pt idx="463">
                  <c:v>18.399999999999999</c:v>
                </c:pt>
                <c:pt idx="464">
                  <c:v>18.399999999999999</c:v>
                </c:pt>
                <c:pt idx="465">
                  <c:v>18.399999999999999</c:v>
                </c:pt>
                <c:pt idx="466">
                  <c:v>18.399999999999999</c:v>
                </c:pt>
                <c:pt idx="467">
                  <c:v>18.399999999999999</c:v>
                </c:pt>
                <c:pt idx="468">
                  <c:v>18.399999999999999</c:v>
                </c:pt>
                <c:pt idx="469">
                  <c:v>18.399999999999999</c:v>
                </c:pt>
                <c:pt idx="470">
                  <c:v>18.399999999999999</c:v>
                </c:pt>
                <c:pt idx="471">
                  <c:v>18.399999999999999</c:v>
                </c:pt>
                <c:pt idx="472">
                  <c:v>18.399999999999999</c:v>
                </c:pt>
                <c:pt idx="473">
                  <c:v>18.399999999999999</c:v>
                </c:pt>
                <c:pt idx="474">
                  <c:v>18.399999999999999</c:v>
                </c:pt>
                <c:pt idx="475">
                  <c:v>18.399999999999999</c:v>
                </c:pt>
                <c:pt idx="476">
                  <c:v>18.399999999999999</c:v>
                </c:pt>
                <c:pt idx="477">
                  <c:v>18.399999999999999</c:v>
                </c:pt>
                <c:pt idx="478">
                  <c:v>18.399999999999999</c:v>
                </c:pt>
                <c:pt idx="479">
                  <c:v>18.399999999999999</c:v>
                </c:pt>
                <c:pt idx="480">
                  <c:v>18.399999999999999</c:v>
                </c:pt>
                <c:pt idx="481">
                  <c:v>18.399999999999999</c:v>
                </c:pt>
                <c:pt idx="482">
                  <c:v>18.399999999999999</c:v>
                </c:pt>
                <c:pt idx="483">
                  <c:v>18.399999999999999</c:v>
                </c:pt>
                <c:pt idx="484">
                  <c:v>18.399999999999999</c:v>
                </c:pt>
                <c:pt idx="485">
                  <c:v>18.399999999999999</c:v>
                </c:pt>
                <c:pt idx="486">
                  <c:v>18.399999999999999</c:v>
                </c:pt>
                <c:pt idx="487">
                  <c:v>18.399999999999999</c:v>
                </c:pt>
                <c:pt idx="488">
                  <c:v>18.399999999999999</c:v>
                </c:pt>
                <c:pt idx="489">
                  <c:v>18.399999999999999</c:v>
                </c:pt>
                <c:pt idx="490">
                  <c:v>18.399999999999999</c:v>
                </c:pt>
                <c:pt idx="491">
                  <c:v>18.399999999999999</c:v>
                </c:pt>
                <c:pt idx="492">
                  <c:v>18.399999999999999</c:v>
                </c:pt>
                <c:pt idx="493">
                  <c:v>18.399999999999999</c:v>
                </c:pt>
                <c:pt idx="494">
                  <c:v>18.399999999999999</c:v>
                </c:pt>
                <c:pt idx="495">
                  <c:v>18.399999999999999</c:v>
                </c:pt>
                <c:pt idx="496">
                  <c:v>18.399999999999999</c:v>
                </c:pt>
                <c:pt idx="497">
                  <c:v>18.399999999999999</c:v>
                </c:pt>
                <c:pt idx="498">
                  <c:v>18.399999999999999</c:v>
                </c:pt>
                <c:pt idx="499">
                  <c:v>18.399999999999999</c:v>
                </c:pt>
                <c:pt idx="500">
                  <c:v>18.399999999999999</c:v>
                </c:pt>
                <c:pt idx="501">
                  <c:v>18.399999999999999</c:v>
                </c:pt>
                <c:pt idx="502">
                  <c:v>18.399999999999999</c:v>
                </c:pt>
                <c:pt idx="503">
                  <c:v>18.399999999999999</c:v>
                </c:pt>
                <c:pt idx="504">
                  <c:v>18.399999999999999</c:v>
                </c:pt>
                <c:pt idx="505">
                  <c:v>18.399999999999999</c:v>
                </c:pt>
                <c:pt idx="506">
                  <c:v>18.399999999999999</c:v>
                </c:pt>
                <c:pt idx="507">
                  <c:v>18.399999999999999</c:v>
                </c:pt>
                <c:pt idx="508">
                  <c:v>18.399999999999999</c:v>
                </c:pt>
                <c:pt idx="509">
                  <c:v>18.399999999999999</c:v>
                </c:pt>
                <c:pt idx="510">
                  <c:v>18.399999999999999</c:v>
                </c:pt>
                <c:pt idx="511">
                  <c:v>18.399999999999999</c:v>
                </c:pt>
                <c:pt idx="512">
                  <c:v>18.399999999999999</c:v>
                </c:pt>
                <c:pt idx="513">
                  <c:v>18.399999999999999</c:v>
                </c:pt>
                <c:pt idx="514">
                  <c:v>18.399999999999999</c:v>
                </c:pt>
                <c:pt idx="515">
                  <c:v>18.399999999999999</c:v>
                </c:pt>
                <c:pt idx="516">
                  <c:v>18.399999999999999</c:v>
                </c:pt>
                <c:pt idx="517">
                  <c:v>18.399999999999999</c:v>
                </c:pt>
                <c:pt idx="518">
                  <c:v>18.399999999999999</c:v>
                </c:pt>
                <c:pt idx="519">
                  <c:v>18.399999999999999</c:v>
                </c:pt>
                <c:pt idx="520">
                  <c:v>18.399999999999999</c:v>
                </c:pt>
                <c:pt idx="521">
                  <c:v>18.399999999999999</c:v>
                </c:pt>
                <c:pt idx="522">
                  <c:v>18.399999999999999</c:v>
                </c:pt>
                <c:pt idx="523">
                  <c:v>18.399999999999999</c:v>
                </c:pt>
                <c:pt idx="524">
                  <c:v>18.399999999999999</c:v>
                </c:pt>
                <c:pt idx="525">
                  <c:v>18.399999999999999</c:v>
                </c:pt>
                <c:pt idx="526">
                  <c:v>18.399999999999999</c:v>
                </c:pt>
                <c:pt idx="527">
                  <c:v>18.399999999999999</c:v>
                </c:pt>
                <c:pt idx="528">
                  <c:v>18.399999999999999</c:v>
                </c:pt>
                <c:pt idx="529">
                  <c:v>18.399999999999999</c:v>
                </c:pt>
                <c:pt idx="530">
                  <c:v>18.399999999999999</c:v>
                </c:pt>
                <c:pt idx="531">
                  <c:v>18.399999999999999</c:v>
                </c:pt>
                <c:pt idx="532">
                  <c:v>18.399999999999999</c:v>
                </c:pt>
                <c:pt idx="533">
                  <c:v>18.399999999999999</c:v>
                </c:pt>
                <c:pt idx="534">
                  <c:v>18.399999999999999</c:v>
                </c:pt>
                <c:pt idx="535">
                  <c:v>18.399999999999999</c:v>
                </c:pt>
                <c:pt idx="536">
                  <c:v>18.399999999999999</c:v>
                </c:pt>
                <c:pt idx="537">
                  <c:v>18.399999999999999</c:v>
                </c:pt>
                <c:pt idx="538">
                  <c:v>18.399999999999999</c:v>
                </c:pt>
                <c:pt idx="539">
                  <c:v>18.399999999999999</c:v>
                </c:pt>
                <c:pt idx="540">
                  <c:v>18.399999999999999</c:v>
                </c:pt>
                <c:pt idx="541">
                  <c:v>18.399999999999999</c:v>
                </c:pt>
                <c:pt idx="542">
                  <c:v>18.399999999999999</c:v>
                </c:pt>
                <c:pt idx="543">
                  <c:v>18.399999999999999</c:v>
                </c:pt>
                <c:pt idx="544">
                  <c:v>18.399999999999999</c:v>
                </c:pt>
                <c:pt idx="545">
                  <c:v>18.399999999999999</c:v>
                </c:pt>
                <c:pt idx="546">
                  <c:v>18.399999999999999</c:v>
                </c:pt>
                <c:pt idx="547">
                  <c:v>18.399999999999999</c:v>
                </c:pt>
                <c:pt idx="548">
                  <c:v>18.399999999999999</c:v>
                </c:pt>
                <c:pt idx="549">
                  <c:v>18.399999999999999</c:v>
                </c:pt>
                <c:pt idx="550">
                  <c:v>18.399999999999999</c:v>
                </c:pt>
                <c:pt idx="551">
                  <c:v>18.399999999999999</c:v>
                </c:pt>
                <c:pt idx="552">
                  <c:v>18.399999999999999</c:v>
                </c:pt>
                <c:pt idx="553">
                  <c:v>18.399999999999999</c:v>
                </c:pt>
                <c:pt idx="554">
                  <c:v>18.399999999999999</c:v>
                </c:pt>
                <c:pt idx="555">
                  <c:v>18.399999999999999</c:v>
                </c:pt>
                <c:pt idx="556">
                  <c:v>18.399999999999999</c:v>
                </c:pt>
                <c:pt idx="557">
                  <c:v>18.399999999999999</c:v>
                </c:pt>
                <c:pt idx="558">
                  <c:v>18.399999999999999</c:v>
                </c:pt>
                <c:pt idx="559">
                  <c:v>18.399999999999999</c:v>
                </c:pt>
                <c:pt idx="560">
                  <c:v>18.399999999999999</c:v>
                </c:pt>
                <c:pt idx="561">
                  <c:v>18.399999999999999</c:v>
                </c:pt>
                <c:pt idx="562">
                  <c:v>18.399999999999999</c:v>
                </c:pt>
                <c:pt idx="563">
                  <c:v>18.399999999999999</c:v>
                </c:pt>
                <c:pt idx="564">
                  <c:v>18.399999999999999</c:v>
                </c:pt>
                <c:pt idx="565">
                  <c:v>18.399999999999999</c:v>
                </c:pt>
                <c:pt idx="566">
                  <c:v>18.399999999999999</c:v>
                </c:pt>
                <c:pt idx="567">
                  <c:v>18.399999999999999</c:v>
                </c:pt>
                <c:pt idx="568">
                  <c:v>18.399999999999999</c:v>
                </c:pt>
                <c:pt idx="569">
                  <c:v>18.399999999999999</c:v>
                </c:pt>
                <c:pt idx="570">
                  <c:v>18.399999999999999</c:v>
                </c:pt>
                <c:pt idx="571">
                  <c:v>18.399999999999999</c:v>
                </c:pt>
                <c:pt idx="572">
                  <c:v>18.399999999999999</c:v>
                </c:pt>
                <c:pt idx="573">
                  <c:v>18.399999999999999</c:v>
                </c:pt>
                <c:pt idx="574">
                  <c:v>18.399999999999999</c:v>
                </c:pt>
                <c:pt idx="575">
                  <c:v>18.399999999999999</c:v>
                </c:pt>
                <c:pt idx="576">
                  <c:v>18.399999999999999</c:v>
                </c:pt>
                <c:pt idx="577">
                  <c:v>18.399999999999999</c:v>
                </c:pt>
                <c:pt idx="578">
                  <c:v>18.399999999999999</c:v>
                </c:pt>
                <c:pt idx="579">
                  <c:v>18.399999999999999</c:v>
                </c:pt>
                <c:pt idx="580">
                  <c:v>18.399999999999999</c:v>
                </c:pt>
                <c:pt idx="581">
                  <c:v>18.399999999999999</c:v>
                </c:pt>
                <c:pt idx="582">
                  <c:v>18.399999999999999</c:v>
                </c:pt>
                <c:pt idx="583">
                  <c:v>18.399999999999999</c:v>
                </c:pt>
                <c:pt idx="584">
                  <c:v>18.399999999999999</c:v>
                </c:pt>
                <c:pt idx="585">
                  <c:v>18.399999999999999</c:v>
                </c:pt>
                <c:pt idx="586">
                  <c:v>18.399999999999999</c:v>
                </c:pt>
                <c:pt idx="587">
                  <c:v>18.399999999999999</c:v>
                </c:pt>
                <c:pt idx="588">
                  <c:v>18.399999999999999</c:v>
                </c:pt>
                <c:pt idx="589">
                  <c:v>18.399999999999999</c:v>
                </c:pt>
                <c:pt idx="590">
                  <c:v>18.399999999999999</c:v>
                </c:pt>
                <c:pt idx="591">
                  <c:v>18.399999999999999</c:v>
                </c:pt>
                <c:pt idx="592">
                  <c:v>18.399999999999999</c:v>
                </c:pt>
                <c:pt idx="593">
                  <c:v>18.399999999999999</c:v>
                </c:pt>
                <c:pt idx="594">
                  <c:v>18.399999999999999</c:v>
                </c:pt>
                <c:pt idx="595">
                  <c:v>18.399999999999999</c:v>
                </c:pt>
                <c:pt idx="596">
                  <c:v>18.399999999999999</c:v>
                </c:pt>
                <c:pt idx="597">
                  <c:v>18.399999999999999</c:v>
                </c:pt>
                <c:pt idx="598">
                  <c:v>18.399999999999999</c:v>
                </c:pt>
                <c:pt idx="599">
                  <c:v>18.399999999999999</c:v>
                </c:pt>
                <c:pt idx="600">
                  <c:v>18.399999999999999</c:v>
                </c:pt>
                <c:pt idx="601">
                  <c:v>18.399999999999999</c:v>
                </c:pt>
                <c:pt idx="602">
                  <c:v>18.399999999999999</c:v>
                </c:pt>
                <c:pt idx="603">
                  <c:v>18.399999999999999</c:v>
                </c:pt>
                <c:pt idx="604">
                  <c:v>18.399999999999999</c:v>
                </c:pt>
                <c:pt idx="605">
                  <c:v>18.399999999999999</c:v>
                </c:pt>
                <c:pt idx="606">
                  <c:v>18.399999999999999</c:v>
                </c:pt>
                <c:pt idx="607">
                  <c:v>18.399999999999999</c:v>
                </c:pt>
                <c:pt idx="608">
                  <c:v>18.399999999999999</c:v>
                </c:pt>
                <c:pt idx="609">
                  <c:v>18.399999999999999</c:v>
                </c:pt>
                <c:pt idx="610">
                  <c:v>18.399999999999999</c:v>
                </c:pt>
                <c:pt idx="611">
                  <c:v>18.489999999999998</c:v>
                </c:pt>
                <c:pt idx="612">
                  <c:v>18.489999999999998</c:v>
                </c:pt>
                <c:pt idx="613">
                  <c:v>18.489999999999998</c:v>
                </c:pt>
                <c:pt idx="614">
                  <c:v>18.489999999999998</c:v>
                </c:pt>
                <c:pt idx="615">
                  <c:v>18.489999999999998</c:v>
                </c:pt>
                <c:pt idx="616">
                  <c:v>18.489999999999998</c:v>
                </c:pt>
                <c:pt idx="617">
                  <c:v>18.489999999999998</c:v>
                </c:pt>
                <c:pt idx="618">
                  <c:v>18.489999999999998</c:v>
                </c:pt>
                <c:pt idx="619">
                  <c:v>18.489999999999998</c:v>
                </c:pt>
                <c:pt idx="620">
                  <c:v>18.489999999999998</c:v>
                </c:pt>
                <c:pt idx="621">
                  <c:v>18.899999999999999</c:v>
                </c:pt>
                <c:pt idx="622">
                  <c:v>18.899999999999999</c:v>
                </c:pt>
                <c:pt idx="623">
                  <c:v>18.899999999999999</c:v>
                </c:pt>
                <c:pt idx="624">
                  <c:v>18.899999999999999</c:v>
                </c:pt>
                <c:pt idx="625">
                  <c:v>18.899999999999999</c:v>
                </c:pt>
                <c:pt idx="626">
                  <c:v>18.899999999999999</c:v>
                </c:pt>
                <c:pt idx="627">
                  <c:v>18.899999999999999</c:v>
                </c:pt>
                <c:pt idx="628">
                  <c:v>19</c:v>
                </c:pt>
                <c:pt idx="629">
                  <c:v>19</c:v>
                </c:pt>
                <c:pt idx="630">
                  <c:v>19</c:v>
                </c:pt>
                <c:pt idx="631">
                  <c:v>19</c:v>
                </c:pt>
                <c:pt idx="632">
                  <c:v>19</c:v>
                </c:pt>
                <c:pt idx="633">
                  <c:v>19</c:v>
                </c:pt>
                <c:pt idx="634">
                  <c:v>19</c:v>
                </c:pt>
                <c:pt idx="635">
                  <c:v>19</c:v>
                </c:pt>
                <c:pt idx="636">
                  <c:v>19</c:v>
                </c:pt>
                <c:pt idx="637">
                  <c:v>19</c:v>
                </c:pt>
                <c:pt idx="638">
                  <c:v>19.2</c:v>
                </c:pt>
                <c:pt idx="639">
                  <c:v>19.2</c:v>
                </c:pt>
                <c:pt idx="640">
                  <c:v>19.2</c:v>
                </c:pt>
                <c:pt idx="641">
                  <c:v>19.2</c:v>
                </c:pt>
                <c:pt idx="642">
                  <c:v>19.2</c:v>
                </c:pt>
                <c:pt idx="643">
                  <c:v>19.2</c:v>
                </c:pt>
                <c:pt idx="644">
                  <c:v>19.2</c:v>
                </c:pt>
                <c:pt idx="645">
                  <c:v>19.899999999999999</c:v>
                </c:pt>
                <c:pt idx="646">
                  <c:v>19.899999999999999</c:v>
                </c:pt>
                <c:pt idx="647">
                  <c:v>20</c:v>
                </c:pt>
                <c:pt idx="648">
                  <c:v>20</c:v>
                </c:pt>
                <c:pt idx="649">
                  <c:v>20</c:v>
                </c:pt>
                <c:pt idx="650">
                  <c:v>20</c:v>
                </c:pt>
                <c:pt idx="651">
                  <c:v>20</c:v>
                </c:pt>
                <c:pt idx="652">
                  <c:v>20</c:v>
                </c:pt>
                <c:pt idx="653">
                  <c:v>20</c:v>
                </c:pt>
                <c:pt idx="654">
                  <c:v>20</c:v>
                </c:pt>
                <c:pt idx="655">
                  <c:v>20</c:v>
                </c:pt>
                <c:pt idx="656">
                  <c:v>20.3</c:v>
                </c:pt>
                <c:pt idx="657">
                  <c:v>20.3</c:v>
                </c:pt>
                <c:pt idx="658">
                  <c:v>20.3</c:v>
                </c:pt>
                <c:pt idx="659">
                  <c:v>20.3</c:v>
                </c:pt>
                <c:pt idx="660">
                  <c:v>20.3</c:v>
                </c:pt>
                <c:pt idx="661">
                  <c:v>20.3</c:v>
                </c:pt>
                <c:pt idx="662">
                  <c:v>20.3</c:v>
                </c:pt>
                <c:pt idx="663">
                  <c:v>20.3</c:v>
                </c:pt>
                <c:pt idx="664">
                  <c:v>20.3</c:v>
                </c:pt>
                <c:pt idx="665">
                  <c:v>20.32</c:v>
                </c:pt>
                <c:pt idx="666">
                  <c:v>20.32</c:v>
                </c:pt>
                <c:pt idx="667">
                  <c:v>20.32</c:v>
                </c:pt>
                <c:pt idx="668">
                  <c:v>20.7</c:v>
                </c:pt>
                <c:pt idx="669">
                  <c:v>20.89</c:v>
                </c:pt>
                <c:pt idx="670">
                  <c:v>20.89</c:v>
                </c:pt>
                <c:pt idx="671">
                  <c:v>20.89</c:v>
                </c:pt>
                <c:pt idx="672">
                  <c:v>20.89</c:v>
                </c:pt>
                <c:pt idx="673">
                  <c:v>20.89</c:v>
                </c:pt>
                <c:pt idx="674">
                  <c:v>20.89</c:v>
                </c:pt>
                <c:pt idx="675">
                  <c:v>21.04</c:v>
                </c:pt>
                <c:pt idx="676">
                  <c:v>21.04</c:v>
                </c:pt>
                <c:pt idx="677">
                  <c:v>21.04</c:v>
                </c:pt>
                <c:pt idx="678">
                  <c:v>21.04</c:v>
                </c:pt>
                <c:pt idx="679">
                  <c:v>21.04</c:v>
                </c:pt>
                <c:pt idx="680">
                  <c:v>21.04</c:v>
                </c:pt>
                <c:pt idx="681">
                  <c:v>21.04</c:v>
                </c:pt>
                <c:pt idx="682">
                  <c:v>21.19</c:v>
                </c:pt>
                <c:pt idx="683">
                  <c:v>21.38</c:v>
                </c:pt>
                <c:pt idx="684">
                  <c:v>21.38</c:v>
                </c:pt>
                <c:pt idx="685">
                  <c:v>21.38</c:v>
                </c:pt>
                <c:pt idx="686">
                  <c:v>21.4</c:v>
                </c:pt>
                <c:pt idx="687">
                  <c:v>21.4</c:v>
                </c:pt>
                <c:pt idx="688">
                  <c:v>21.4</c:v>
                </c:pt>
                <c:pt idx="689">
                  <c:v>21.4</c:v>
                </c:pt>
                <c:pt idx="690">
                  <c:v>21.4</c:v>
                </c:pt>
                <c:pt idx="691">
                  <c:v>21.4</c:v>
                </c:pt>
                <c:pt idx="692">
                  <c:v>21.4</c:v>
                </c:pt>
                <c:pt idx="693">
                  <c:v>21.4</c:v>
                </c:pt>
                <c:pt idx="694">
                  <c:v>21.4</c:v>
                </c:pt>
                <c:pt idx="695">
                  <c:v>21.4</c:v>
                </c:pt>
                <c:pt idx="696">
                  <c:v>21.56</c:v>
                </c:pt>
                <c:pt idx="697">
                  <c:v>22.25</c:v>
                </c:pt>
                <c:pt idx="698">
                  <c:v>22.25</c:v>
                </c:pt>
                <c:pt idx="699">
                  <c:v>22.25</c:v>
                </c:pt>
                <c:pt idx="700">
                  <c:v>22.25</c:v>
                </c:pt>
                <c:pt idx="701">
                  <c:v>22.25</c:v>
                </c:pt>
                <c:pt idx="702">
                  <c:v>22.25</c:v>
                </c:pt>
                <c:pt idx="703">
                  <c:v>22.25</c:v>
                </c:pt>
                <c:pt idx="704">
                  <c:v>22.25</c:v>
                </c:pt>
                <c:pt idx="705">
                  <c:v>22.25</c:v>
                </c:pt>
                <c:pt idx="706">
                  <c:v>22.25</c:v>
                </c:pt>
                <c:pt idx="707">
                  <c:v>22.25</c:v>
                </c:pt>
                <c:pt idx="708">
                  <c:v>22.95</c:v>
                </c:pt>
                <c:pt idx="709">
                  <c:v>22.95</c:v>
                </c:pt>
                <c:pt idx="710">
                  <c:v>22.95</c:v>
                </c:pt>
                <c:pt idx="711">
                  <c:v>22.95</c:v>
                </c:pt>
                <c:pt idx="712">
                  <c:v>23</c:v>
                </c:pt>
                <c:pt idx="713">
                  <c:v>23</c:v>
                </c:pt>
                <c:pt idx="714">
                  <c:v>23</c:v>
                </c:pt>
                <c:pt idx="715">
                  <c:v>23</c:v>
                </c:pt>
                <c:pt idx="716">
                  <c:v>23</c:v>
                </c:pt>
                <c:pt idx="717">
                  <c:v>23</c:v>
                </c:pt>
                <c:pt idx="718">
                  <c:v>23</c:v>
                </c:pt>
                <c:pt idx="719">
                  <c:v>23</c:v>
                </c:pt>
                <c:pt idx="720">
                  <c:v>23</c:v>
                </c:pt>
                <c:pt idx="721">
                  <c:v>23</c:v>
                </c:pt>
                <c:pt idx="722">
                  <c:v>23</c:v>
                </c:pt>
                <c:pt idx="723">
                  <c:v>23</c:v>
                </c:pt>
                <c:pt idx="724">
                  <c:v>23</c:v>
                </c:pt>
                <c:pt idx="725">
                  <c:v>23</c:v>
                </c:pt>
                <c:pt idx="726">
                  <c:v>23</c:v>
                </c:pt>
                <c:pt idx="727">
                  <c:v>23</c:v>
                </c:pt>
                <c:pt idx="728">
                  <c:v>23</c:v>
                </c:pt>
                <c:pt idx="729">
                  <c:v>23</c:v>
                </c:pt>
                <c:pt idx="730">
                  <c:v>23</c:v>
                </c:pt>
                <c:pt idx="731">
                  <c:v>23.6</c:v>
                </c:pt>
                <c:pt idx="732">
                  <c:v>23.6</c:v>
                </c:pt>
                <c:pt idx="733">
                  <c:v>23.6</c:v>
                </c:pt>
                <c:pt idx="734">
                  <c:v>23.6</c:v>
                </c:pt>
                <c:pt idx="735">
                  <c:v>23.6</c:v>
                </c:pt>
                <c:pt idx="736">
                  <c:v>23.65</c:v>
                </c:pt>
                <c:pt idx="737">
                  <c:v>23.65</c:v>
                </c:pt>
                <c:pt idx="738">
                  <c:v>23.65</c:v>
                </c:pt>
                <c:pt idx="739">
                  <c:v>23.65</c:v>
                </c:pt>
                <c:pt idx="740">
                  <c:v>23.84</c:v>
                </c:pt>
                <c:pt idx="741">
                  <c:v>23.84</c:v>
                </c:pt>
                <c:pt idx="742">
                  <c:v>23.84</c:v>
                </c:pt>
                <c:pt idx="743">
                  <c:v>23.84</c:v>
                </c:pt>
                <c:pt idx="744">
                  <c:v>23.84</c:v>
                </c:pt>
                <c:pt idx="745">
                  <c:v>23.84</c:v>
                </c:pt>
                <c:pt idx="746">
                  <c:v>23.84</c:v>
                </c:pt>
                <c:pt idx="747">
                  <c:v>24</c:v>
                </c:pt>
                <c:pt idx="748">
                  <c:v>24</c:v>
                </c:pt>
                <c:pt idx="749">
                  <c:v>24.12</c:v>
                </c:pt>
                <c:pt idx="750">
                  <c:v>24.12</c:v>
                </c:pt>
                <c:pt idx="751">
                  <c:v>24.12</c:v>
                </c:pt>
                <c:pt idx="752">
                  <c:v>24.12</c:v>
                </c:pt>
                <c:pt idx="753">
                  <c:v>24.12</c:v>
                </c:pt>
                <c:pt idx="754">
                  <c:v>24.12</c:v>
                </c:pt>
                <c:pt idx="755">
                  <c:v>25.17</c:v>
                </c:pt>
                <c:pt idx="756">
                  <c:v>25.17</c:v>
                </c:pt>
                <c:pt idx="757">
                  <c:v>25.17</c:v>
                </c:pt>
                <c:pt idx="758">
                  <c:v>25.17</c:v>
                </c:pt>
                <c:pt idx="759">
                  <c:v>25.17</c:v>
                </c:pt>
                <c:pt idx="760">
                  <c:v>25.17</c:v>
                </c:pt>
                <c:pt idx="761">
                  <c:v>25.17</c:v>
                </c:pt>
                <c:pt idx="762">
                  <c:v>25.17</c:v>
                </c:pt>
                <c:pt idx="763">
                  <c:v>25.17</c:v>
                </c:pt>
                <c:pt idx="764">
                  <c:v>25.17</c:v>
                </c:pt>
                <c:pt idx="765">
                  <c:v>25.17</c:v>
                </c:pt>
                <c:pt idx="766">
                  <c:v>25.17</c:v>
                </c:pt>
                <c:pt idx="767">
                  <c:v>26.32</c:v>
                </c:pt>
                <c:pt idx="768">
                  <c:v>26.32</c:v>
                </c:pt>
                <c:pt idx="769">
                  <c:v>26.82</c:v>
                </c:pt>
                <c:pt idx="770">
                  <c:v>27.39</c:v>
                </c:pt>
                <c:pt idx="771">
                  <c:v>27.39</c:v>
                </c:pt>
                <c:pt idx="772">
                  <c:v>27.39</c:v>
                </c:pt>
                <c:pt idx="773">
                  <c:v>27.39</c:v>
                </c:pt>
                <c:pt idx="774">
                  <c:v>28.09</c:v>
                </c:pt>
                <c:pt idx="775">
                  <c:v>28.09</c:v>
                </c:pt>
                <c:pt idx="776">
                  <c:v>28.09</c:v>
                </c:pt>
                <c:pt idx="777">
                  <c:v>28.09</c:v>
                </c:pt>
                <c:pt idx="778">
                  <c:v>28.4</c:v>
                </c:pt>
                <c:pt idx="779">
                  <c:v>28.4</c:v>
                </c:pt>
                <c:pt idx="780">
                  <c:v>28.4</c:v>
                </c:pt>
                <c:pt idx="781">
                  <c:v>28.4</c:v>
                </c:pt>
                <c:pt idx="782">
                  <c:v>28.4</c:v>
                </c:pt>
                <c:pt idx="783">
                  <c:v>28.4</c:v>
                </c:pt>
                <c:pt idx="784">
                  <c:v>28.4</c:v>
                </c:pt>
                <c:pt idx="785">
                  <c:v>80</c:v>
                </c:pt>
                <c:pt idx="786">
                  <c:v>80</c:v>
                </c:pt>
              </c:numCache>
            </c:numRef>
          </c:yVal>
          <c:smooth val="0"/>
          <c:extLst>
            <c:ext xmlns:c16="http://schemas.microsoft.com/office/drawing/2014/chart" uri="{C3380CC4-5D6E-409C-BE32-E72D297353CC}">
              <c16:uniqueId val="{00000001-EC2A-4F1C-911C-060BD6867A3E}"/>
            </c:ext>
          </c:extLst>
        </c:ser>
        <c:dLbls>
          <c:showLegendKey val="0"/>
          <c:showVal val="0"/>
          <c:showCatName val="0"/>
          <c:showSerName val="0"/>
          <c:showPercent val="0"/>
          <c:showBubbleSize val="0"/>
        </c:dLbls>
        <c:axId val="1420630024"/>
        <c:axId val="1420652552"/>
      </c:scatterChart>
      <c:valAx>
        <c:axId val="142063002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20652552"/>
        <c:crosses val="autoZero"/>
        <c:crossBetween val="midCat"/>
      </c:valAx>
      <c:valAx>
        <c:axId val="14206525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2063002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Displacement &amp; Fuel Tank Capacity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Task3.2!$B$1</c:f>
              <c:strCache>
                <c:ptCount val="1"/>
                <c:pt idx="0">
                  <c:v>Fuel_Tank_Capacity_litre</c:v>
                </c:pt>
              </c:strCache>
            </c:strRef>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Task3.2!$A$2:$A$788</c:f>
              <c:numCache>
                <c:formatCode>General</c:formatCode>
                <c:ptCount val="787"/>
                <c:pt idx="0">
                  <c:v>4395</c:v>
                </c:pt>
                <c:pt idx="1">
                  <c:v>4461</c:v>
                </c:pt>
                <c:pt idx="2">
                  <c:v>2982</c:v>
                </c:pt>
                <c:pt idx="3">
                  <c:v>2979</c:v>
                </c:pt>
                <c:pt idx="4">
                  <c:v>3198</c:v>
                </c:pt>
                <c:pt idx="5">
                  <c:v>2694</c:v>
                </c:pt>
                <c:pt idx="6">
                  <c:v>2694</c:v>
                </c:pt>
                <c:pt idx="7">
                  <c:v>2179</c:v>
                </c:pt>
                <c:pt idx="8">
                  <c:v>1995</c:v>
                </c:pt>
                <c:pt idx="9">
                  <c:v>2198</c:v>
                </c:pt>
                <c:pt idx="10">
                  <c:v>2198</c:v>
                </c:pt>
                <c:pt idx="11">
                  <c:v>2523</c:v>
                </c:pt>
                <c:pt idx="12">
                  <c:v>2523</c:v>
                </c:pt>
                <c:pt idx="13">
                  <c:v>2523</c:v>
                </c:pt>
                <c:pt idx="14">
                  <c:v>2523</c:v>
                </c:pt>
                <c:pt idx="15">
                  <c:v>2179</c:v>
                </c:pt>
                <c:pt idx="16">
                  <c:v>1798</c:v>
                </c:pt>
                <c:pt idx="17">
                  <c:v>1798</c:v>
                </c:pt>
                <c:pt idx="18">
                  <c:v>1798</c:v>
                </c:pt>
                <c:pt idx="19">
                  <c:v>1798</c:v>
                </c:pt>
                <c:pt idx="20">
                  <c:v>4951</c:v>
                </c:pt>
                <c:pt idx="21">
                  <c:v>1498</c:v>
                </c:pt>
                <c:pt idx="22">
                  <c:v>1498</c:v>
                </c:pt>
                <c:pt idx="23">
                  <c:v>1798</c:v>
                </c:pt>
                <c:pt idx="24">
                  <c:v>1798</c:v>
                </c:pt>
                <c:pt idx="25">
                  <c:v>1498</c:v>
                </c:pt>
                <c:pt idx="26">
                  <c:v>1298</c:v>
                </c:pt>
                <c:pt idx="27">
                  <c:v>1298</c:v>
                </c:pt>
                <c:pt idx="28">
                  <c:v>2489</c:v>
                </c:pt>
                <c:pt idx="29">
                  <c:v>1798</c:v>
                </c:pt>
                <c:pt idx="30">
                  <c:v>2489</c:v>
                </c:pt>
                <c:pt idx="31">
                  <c:v>2179</c:v>
                </c:pt>
                <c:pt idx="32">
                  <c:v>2179</c:v>
                </c:pt>
                <c:pt idx="33">
                  <c:v>2179</c:v>
                </c:pt>
                <c:pt idx="34">
                  <c:v>1196</c:v>
                </c:pt>
                <c:pt idx="35">
                  <c:v>72</c:v>
                </c:pt>
                <c:pt idx="36">
                  <c:v>72</c:v>
                </c:pt>
                <c:pt idx="37">
                  <c:v>72</c:v>
                </c:pt>
                <c:pt idx="38">
                  <c:v>2755</c:v>
                </c:pt>
                <c:pt idx="39">
                  <c:v>2755</c:v>
                </c:pt>
                <c:pt idx="40">
                  <c:v>2694</c:v>
                </c:pt>
                <c:pt idx="41">
                  <c:v>2694</c:v>
                </c:pt>
                <c:pt idx="42">
                  <c:v>2694</c:v>
                </c:pt>
                <c:pt idx="43">
                  <c:v>2393</c:v>
                </c:pt>
                <c:pt idx="44">
                  <c:v>2393</c:v>
                </c:pt>
                <c:pt idx="45">
                  <c:v>2393</c:v>
                </c:pt>
                <c:pt idx="46">
                  <c:v>1798</c:v>
                </c:pt>
                <c:pt idx="47">
                  <c:v>1798</c:v>
                </c:pt>
                <c:pt idx="48">
                  <c:v>2179</c:v>
                </c:pt>
                <c:pt idx="49">
                  <c:v>2179</c:v>
                </c:pt>
                <c:pt idx="50">
                  <c:v>2179</c:v>
                </c:pt>
                <c:pt idx="51">
                  <c:v>2523</c:v>
                </c:pt>
                <c:pt idx="52">
                  <c:v>2179</c:v>
                </c:pt>
                <c:pt idx="53">
                  <c:v>2179</c:v>
                </c:pt>
                <c:pt idx="54">
                  <c:v>2179</c:v>
                </c:pt>
                <c:pt idx="55">
                  <c:v>2179</c:v>
                </c:pt>
                <c:pt idx="56">
                  <c:v>2179</c:v>
                </c:pt>
                <c:pt idx="57">
                  <c:v>2179</c:v>
                </c:pt>
                <c:pt idx="58">
                  <c:v>2393</c:v>
                </c:pt>
                <c:pt idx="59">
                  <c:v>2393</c:v>
                </c:pt>
                <c:pt idx="60">
                  <c:v>2393</c:v>
                </c:pt>
                <c:pt idx="61">
                  <c:v>2393</c:v>
                </c:pt>
                <c:pt idx="62">
                  <c:v>2393</c:v>
                </c:pt>
                <c:pt idx="63">
                  <c:v>2393</c:v>
                </c:pt>
                <c:pt idx="64">
                  <c:v>2393</c:v>
                </c:pt>
                <c:pt idx="65">
                  <c:v>2393</c:v>
                </c:pt>
                <c:pt idx="66">
                  <c:v>1598</c:v>
                </c:pt>
                <c:pt idx="67">
                  <c:v>1598</c:v>
                </c:pt>
                <c:pt idx="68">
                  <c:v>1598</c:v>
                </c:pt>
                <c:pt idx="69">
                  <c:v>1598</c:v>
                </c:pt>
                <c:pt idx="70">
                  <c:v>1598</c:v>
                </c:pt>
                <c:pt idx="71">
                  <c:v>1598</c:v>
                </c:pt>
                <c:pt idx="72">
                  <c:v>1598</c:v>
                </c:pt>
                <c:pt idx="73">
                  <c:v>1598</c:v>
                </c:pt>
                <c:pt idx="74">
                  <c:v>1598</c:v>
                </c:pt>
                <c:pt idx="75">
                  <c:v>1196</c:v>
                </c:pt>
                <c:pt idx="76">
                  <c:v>1196</c:v>
                </c:pt>
                <c:pt idx="77">
                  <c:v>1598</c:v>
                </c:pt>
                <c:pt idx="78">
                  <c:v>2523</c:v>
                </c:pt>
                <c:pt idx="79">
                  <c:v>2523</c:v>
                </c:pt>
                <c:pt idx="80">
                  <c:v>2523</c:v>
                </c:pt>
                <c:pt idx="81">
                  <c:v>1493</c:v>
                </c:pt>
                <c:pt idx="82">
                  <c:v>1493</c:v>
                </c:pt>
                <c:pt idx="83">
                  <c:v>1493</c:v>
                </c:pt>
                <c:pt idx="84">
                  <c:v>1493</c:v>
                </c:pt>
                <c:pt idx="85">
                  <c:v>2979</c:v>
                </c:pt>
                <c:pt idx="86">
                  <c:v>2755</c:v>
                </c:pt>
                <c:pt idx="87">
                  <c:v>2755</c:v>
                </c:pt>
                <c:pt idx="88">
                  <c:v>2755</c:v>
                </c:pt>
                <c:pt idx="89">
                  <c:v>2755</c:v>
                </c:pt>
                <c:pt idx="90">
                  <c:v>2755</c:v>
                </c:pt>
                <c:pt idx="91">
                  <c:v>1197</c:v>
                </c:pt>
                <c:pt idx="92">
                  <c:v>1493</c:v>
                </c:pt>
                <c:pt idx="93">
                  <c:v>1493</c:v>
                </c:pt>
                <c:pt idx="94">
                  <c:v>796</c:v>
                </c:pt>
                <c:pt idx="95">
                  <c:v>796</c:v>
                </c:pt>
                <c:pt idx="96">
                  <c:v>2993</c:v>
                </c:pt>
                <c:pt idx="97">
                  <c:v>1999</c:v>
                </c:pt>
                <c:pt idx="98">
                  <c:v>1999</c:v>
                </c:pt>
                <c:pt idx="99">
                  <c:v>1999</c:v>
                </c:pt>
                <c:pt idx="100">
                  <c:v>1999</c:v>
                </c:pt>
                <c:pt idx="101">
                  <c:v>1193</c:v>
                </c:pt>
                <c:pt idx="102">
                  <c:v>1193</c:v>
                </c:pt>
                <c:pt idx="103">
                  <c:v>1193</c:v>
                </c:pt>
                <c:pt idx="104">
                  <c:v>1193</c:v>
                </c:pt>
                <c:pt idx="105">
                  <c:v>1999</c:v>
                </c:pt>
                <c:pt idx="106">
                  <c:v>1999</c:v>
                </c:pt>
                <c:pt idx="107">
                  <c:v>1999</c:v>
                </c:pt>
                <c:pt idx="108">
                  <c:v>1999</c:v>
                </c:pt>
                <c:pt idx="109">
                  <c:v>1197</c:v>
                </c:pt>
                <c:pt idx="110">
                  <c:v>1197</c:v>
                </c:pt>
                <c:pt idx="111">
                  <c:v>1197</c:v>
                </c:pt>
                <c:pt idx="112">
                  <c:v>1197</c:v>
                </c:pt>
                <c:pt idx="113">
                  <c:v>1197</c:v>
                </c:pt>
                <c:pt idx="114">
                  <c:v>1197</c:v>
                </c:pt>
                <c:pt idx="115">
                  <c:v>1197</c:v>
                </c:pt>
                <c:pt idx="116">
                  <c:v>2993</c:v>
                </c:pt>
                <c:pt idx="117">
                  <c:v>2993</c:v>
                </c:pt>
                <c:pt idx="118">
                  <c:v>2993</c:v>
                </c:pt>
                <c:pt idx="119">
                  <c:v>1496</c:v>
                </c:pt>
                <c:pt idx="120">
                  <c:v>1496</c:v>
                </c:pt>
                <c:pt idx="121">
                  <c:v>1496</c:v>
                </c:pt>
                <c:pt idx="122">
                  <c:v>1496</c:v>
                </c:pt>
                <c:pt idx="123">
                  <c:v>1496</c:v>
                </c:pt>
                <c:pt idx="124">
                  <c:v>1493</c:v>
                </c:pt>
                <c:pt idx="125">
                  <c:v>1493</c:v>
                </c:pt>
                <c:pt idx="126">
                  <c:v>1493</c:v>
                </c:pt>
                <c:pt idx="127">
                  <c:v>1493</c:v>
                </c:pt>
                <c:pt idx="128">
                  <c:v>2179</c:v>
                </c:pt>
                <c:pt idx="129">
                  <c:v>2179</c:v>
                </c:pt>
                <c:pt idx="130">
                  <c:v>2179</c:v>
                </c:pt>
                <c:pt idx="131">
                  <c:v>2179</c:v>
                </c:pt>
                <c:pt idx="132">
                  <c:v>2179</c:v>
                </c:pt>
                <c:pt idx="133">
                  <c:v>2179</c:v>
                </c:pt>
                <c:pt idx="134">
                  <c:v>2179</c:v>
                </c:pt>
                <c:pt idx="135">
                  <c:v>2179</c:v>
                </c:pt>
                <c:pt idx="136">
                  <c:v>1582</c:v>
                </c:pt>
                <c:pt idx="137">
                  <c:v>1582</c:v>
                </c:pt>
                <c:pt idx="138">
                  <c:v>999</c:v>
                </c:pt>
                <c:pt idx="139">
                  <c:v>999</c:v>
                </c:pt>
                <c:pt idx="140">
                  <c:v>999</c:v>
                </c:pt>
                <c:pt idx="141">
                  <c:v>998</c:v>
                </c:pt>
                <c:pt idx="142">
                  <c:v>998</c:v>
                </c:pt>
                <c:pt idx="143">
                  <c:v>998</c:v>
                </c:pt>
                <c:pt idx="144">
                  <c:v>998</c:v>
                </c:pt>
                <c:pt idx="145">
                  <c:v>1498</c:v>
                </c:pt>
                <c:pt idx="146">
                  <c:v>1498</c:v>
                </c:pt>
                <c:pt idx="147">
                  <c:v>1498</c:v>
                </c:pt>
                <c:pt idx="148">
                  <c:v>1248</c:v>
                </c:pt>
                <c:pt idx="149">
                  <c:v>1496</c:v>
                </c:pt>
                <c:pt idx="150">
                  <c:v>1197</c:v>
                </c:pt>
                <c:pt idx="151">
                  <c:v>1197</c:v>
                </c:pt>
                <c:pt idx="152">
                  <c:v>1197</c:v>
                </c:pt>
                <c:pt idx="153">
                  <c:v>1998</c:v>
                </c:pt>
                <c:pt idx="154">
                  <c:v>1968</c:v>
                </c:pt>
                <c:pt idx="155">
                  <c:v>1968</c:v>
                </c:pt>
                <c:pt idx="156">
                  <c:v>1968</c:v>
                </c:pt>
                <c:pt idx="157">
                  <c:v>1968</c:v>
                </c:pt>
                <c:pt idx="158">
                  <c:v>1968</c:v>
                </c:pt>
                <c:pt idx="159">
                  <c:v>1968</c:v>
                </c:pt>
                <c:pt idx="160">
                  <c:v>1968</c:v>
                </c:pt>
                <c:pt idx="161">
                  <c:v>1798</c:v>
                </c:pt>
                <c:pt idx="162">
                  <c:v>1197</c:v>
                </c:pt>
                <c:pt idx="163">
                  <c:v>1197</c:v>
                </c:pt>
                <c:pt idx="164">
                  <c:v>1197</c:v>
                </c:pt>
                <c:pt idx="165">
                  <c:v>1197</c:v>
                </c:pt>
                <c:pt idx="166">
                  <c:v>1197</c:v>
                </c:pt>
                <c:pt idx="167">
                  <c:v>1197</c:v>
                </c:pt>
                <c:pt idx="168">
                  <c:v>1197</c:v>
                </c:pt>
                <c:pt idx="169">
                  <c:v>1197</c:v>
                </c:pt>
                <c:pt idx="170">
                  <c:v>1591</c:v>
                </c:pt>
                <c:pt idx="171">
                  <c:v>1591</c:v>
                </c:pt>
                <c:pt idx="172">
                  <c:v>1591</c:v>
                </c:pt>
                <c:pt idx="173">
                  <c:v>1591</c:v>
                </c:pt>
                <c:pt idx="174">
                  <c:v>1591</c:v>
                </c:pt>
                <c:pt idx="175">
                  <c:v>1591</c:v>
                </c:pt>
                <c:pt idx="176">
                  <c:v>1591</c:v>
                </c:pt>
                <c:pt idx="177">
                  <c:v>1591</c:v>
                </c:pt>
                <c:pt idx="178">
                  <c:v>1498</c:v>
                </c:pt>
                <c:pt idx="179">
                  <c:v>1498</c:v>
                </c:pt>
                <c:pt idx="180">
                  <c:v>1498</c:v>
                </c:pt>
                <c:pt idx="181">
                  <c:v>1498</c:v>
                </c:pt>
                <c:pt idx="182">
                  <c:v>1498</c:v>
                </c:pt>
                <c:pt idx="183">
                  <c:v>1198</c:v>
                </c:pt>
                <c:pt idx="184">
                  <c:v>1198</c:v>
                </c:pt>
                <c:pt idx="185">
                  <c:v>1198</c:v>
                </c:pt>
                <c:pt idx="186">
                  <c:v>1198</c:v>
                </c:pt>
                <c:pt idx="187">
                  <c:v>1198</c:v>
                </c:pt>
                <c:pt idx="188">
                  <c:v>1198</c:v>
                </c:pt>
                <c:pt idx="189">
                  <c:v>1198</c:v>
                </c:pt>
                <c:pt idx="190">
                  <c:v>1198</c:v>
                </c:pt>
                <c:pt idx="191">
                  <c:v>1198</c:v>
                </c:pt>
                <c:pt idx="192">
                  <c:v>1198</c:v>
                </c:pt>
                <c:pt idx="193">
                  <c:v>1198</c:v>
                </c:pt>
                <c:pt idx="194">
                  <c:v>1197</c:v>
                </c:pt>
                <c:pt idx="195">
                  <c:v>1197</c:v>
                </c:pt>
                <c:pt idx="196">
                  <c:v>1197</c:v>
                </c:pt>
                <c:pt idx="197">
                  <c:v>1197</c:v>
                </c:pt>
                <c:pt idx="198">
                  <c:v>1197</c:v>
                </c:pt>
                <c:pt idx="199">
                  <c:v>1998</c:v>
                </c:pt>
                <c:pt idx="200">
                  <c:v>2179</c:v>
                </c:pt>
                <c:pt idx="201">
                  <c:v>2179</c:v>
                </c:pt>
                <c:pt idx="202">
                  <c:v>2179</c:v>
                </c:pt>
                <c:pt idx="203">
                  <c:v>2179</c:v>
                </c:pt>
                <c:pt idx="204">
                  <c:v>2179</c:v>
                </c:pt>
                <c:pt idx="205">
                  <c:v>2179</c:v>
                </c:pt>
                <c:pt idx="206">
                  <c:v>2179</c:v>
                </c:pt>
                <c:pt idx="207">
                  <c:v>2179</c:v>
                </c:pt>
                <c:pt idx="208">
                  <c:v>2179</c:v>
                </c:pt>
                <c:pt idx="209">
                  <c:v>2179</c:v>
                </c:pt>
                <c:pt idx="210">
                  <c:v>2179</c:v>
                </c:pt>
                <c:pt idx="211">
                  <c:v>2179</c:v>
                </c:pt>
                <c:pt idx="212">
                  <c:v>2179</c:v>
                </c:pt>
                <c:pt idx="213">
                  <c:v>2179</c:v>
                </c:pt>
                <c:pt idx="214">
                  <c:v>2179</c:v>
                </c:pt>
                <c:pt idx="215">
                  <c:v>2179</c:v>
                </c:pt>
                <c:pt idx="216">
                  <c:v>2179</c:v>
                </c:pt>
                <c:pt idx="217">
                  <c:v>2179</c:v>
                </c:pt>
                <c:pt idx="218">
                  <c:v>2179</c:v>
                </c:pt>
                <c:pt idx="219">
                  <c:v>1998</c:v>
                </c:pt>
                <c:pt idx="220">
                  <c:v>1995</c:v>
                </c:pt>
                <c:pt idx="221">
                  <c:v>1995</c:v>
                </c:pt>
                <c:pt idx="222">
                  <c:v>1461</c:v>
                </c:pt>
                <c:pt idx="223">
                  <c:v>1461</c:v>
                </c:pt>
                <c:pt idx="224">
                  <c:v>1461</c:v>
                </c:pt>
                <c:pt idx="225">
                  <c:v>1461</c:v>
                </c:pt>
                <c:pt idx="226">
                  <c:v>1461</c:v>
                </c:pt>
                <c:pt idx="227">
                  <c:v>1461</c:v>
                </c:pt>
                <c:pt idx="228">
                  <c:v>1197</c:v>
                </c:pt>
                <c:pt idx="229">
                  <c:v>1197</c:v>
                </c:pt>
                <c:pt idx="230">
                  <c:v>1197</c:v>
                </c:pt>
                <c:pt idx="231">
                  <c:v>1197</c:v>
                </c:pt>
                <c:pt idx="232">
                  <c:v>1197</c:v>
                </c:pt>
                <c:pt idx="233">
                  <c:v>1197</c:v>
                </c:pt>
                <c:pt idx="234">
                  <c:v>1197</c:v>
                </c:pt>
                <c:pt idx="235">
                  <c:v>1197</c:v>
                </c:pt>
                <c:pt idx="236">
                  <c:v>1995</c:v>
                </c:pt>
                <c:pt idx="237">
                  <c:v>1995</c:v>
                </c:pt>
                <c:pt idx="238">
                  <c:v>1995</c:v>
                </c:pt>
                <c:pt idx="239">
                  <c:v>1995</c:v>
                </c:pt>
                <c:pt idx="240">
                  <c:v>1197</c:v>
                </c:pt>
                <c:pt idx="241">
                  <c:v>1197</c:v>
                </c:pt>
                <c:pt idx="242">
                  <c:v>1498</c:v>
                </c:pt>
                <c:pt idx="243">
                  <c:v>1197</c:v>
                </c:pt>
                <c:pt idx="244">
                  <c:v>1197</c:v>
                </c:pt>
                <c:pt idx="245">
                  <c:v>1582</c:v>
                </c:pt>
                <c:pt idx="246">
                  <c:v>1582</c:v>
                </c:pt>
                <c:pt idx="247">
                  <c:v>1582</c:v>
                </c:pt>
                <c:pt idx="248">
                  <c:v>1582</c:v>
                </c:pt>
                <c:pt idx="249">
                  <c:v>1582</c:v>
                </c:pt>
                <c:pt idx="250">
                  <c:v>1582</c:v>
                </c:pt>
                <c:pt idx="251">
                  <c:v>1193</c:v>
                </c:pt>
                <c:pt idx="252">
                  <c:v>1193</c:v>
                </c:pt>
                <c:pt idx="253">
                  <c:v>1193</c:v>
                </c:pt>
                <c:pt idx="254">
                  <c:v>1193</c:v>
                </c:pt>
                <c:pt idx="255">
                  <c:v>1995</c:v>
                </c:pt>
                <c:pt idx="256">
                  <c:v>1995</c:v>
                </c:pt>
                <c:pt idx="257">
                  <c:v>1995</c:v>
                </c:pt>
                <c:pt idx="258">
                  <c:v>1498</c:v>
                </c:pt>
                <c:pt idx="259">
                  <c:v>1498</c:v>
                </c:pt>
                <c:pt idx="260">
                  <c:v>1498</c:v>
                </c:pt>
                <c:pt idx="261">
                  <c:v>1498</c:v>
                </c:pt>
                <c:pt idx="262">
                  <c:v>1498</c:v>
                </c:pt>
                <c:pt idx="263">
                  <c:v>1498</c:v>
                </c:pt>
                <c:pt idx="264">
                  <c:v>1461</c:v>
                </c:pt>
                <c:pt idx="265">
                  <c:v>1461</c:v>
                </c:pt>
                <c:pt idx="266">
                  <c:v>1461</c:v>
                </c:pt>
                <c:pt idx="267">
                  <c:v>1461</c:v>
                </c:pt>
                <c:pt idx="268">
                  <c:v>1461</c:v>
                </c:pt>
                <c:pt idx="269">
                  <c:v>1461</c:v>
                </c:pt>
                <c:pt idx="270">
                  <c:v>796</c:v>
                </c:pt>
                <c:pt idx="271">
                  <c:v>796</c:v>
                </c:pt>
                <c:pt idx="272">
                  <c:v>1364</c:v>
                </c:pt>
                <c:pt idx="273">
                  <c:v>1364</c:v>
                </c:pt>
                <c:pt idx="274">
                  <c:v>1364</c:v>
                </c:pt>
                <c:pt idx="275">
                  <c:v>1364</c:v>
                </c:pt>
                <c:pt idx="276">
                  <c:v>6592</c:v>
                </c:pt>
                <c:pt idx="277">
                  <c:v>4395</c:v>
                </c:pt>
                <c:pt idx="278">
                  <c:v>2998</c:v>
                </c:pt>
                <c:pt idx="279">
                  <c:v>2998</c:v>
                </c:pt>
                <c:pt idx="280">
                  <c:v>2998</c:v>
                </c:pt>
                <c:pt idx="281">
                  <c:v>2998</c:v>
                </c:pt>
                <c:pt idx="282">
                  <c:v>2998</c:v>
                </c:pt>
                <c:pt idx="283">
                  <c:v>2993</c:v>
                </c:pt>
                <c:pt idx="284">
                  <c:v>2993</c:v>
                </c:pt>
                <c:pt idx="285">
                  <c:v>2993</c:v>
                </c:pt>
                <c:pt idx="286">
                  <c:v>2993</c:v>
                </c:pt>
                <c:pt idx="287">
                  <c:v>2993</c:v>
                </c:pt>
                <c:pt idx="288">
                  <c:v>2993</c:v>
                </c:pt>
                <c:pt idx="289">
                  <c:v>2498</c:v>
                </c:pt>
                <c:pt idx="290">
                  <c:v>2498</c:v>
                </c:pt>
                <c:pt idx="291">
                  <c:v>2498</c:v>
                </c:pt>
                <c:pt idx="292">
                  <c:v>2487</c:v>
                </c:pt>
                <c:pt idx="293">
                  <c:v>2200</c:v>
                </c:pt>
                <c:pt idx="294">
                  <c:v>2179</c:v>
                </c:pt>
                <c:pt idx="295">
                  <c:v>2179</c:v>
                </c:pt>
                <c:pt idx="296">
                  <c:v>2157</c:v>
                </c:pt>
                <c:pt idx="297">
                  <c:v>2157</c:v>
                </c:pt>
                <c:pt idx="298">
                  <c:v>1998</c:v>
                </c:pt>
                <c:pt idx="299">
                  <c:v>1998</c:v>
                </c:pt>
                <c:pt idx="300">
                  <c:v>1998</c:v>
                </c:pt>
                <c:pt idx="301">
                  <c:v>1995</c:v>
                </c:pt>
                <c:pt idx="302">
                  <c:v>1995</c:v>
                </c:pt>
                <c:pt idx="303">
                  <c:v>1995</c:v>
                </c:pt>
                <c:pt idx="304">
                  <c:v>1995</c:v>
                </c:pt>
                <c:pt idx="305">
                  <c:v>1995</c:v>
                </c:pt>
                <c:pt idx="306">
                  <c:v>1968</c:v>
                </c:pt>
                <c:pt idx="307">
                  <c:v>1968</c:v>
                </c:pt>
                <c:pt idx="308">
                  <c:v>1968</c:v>
                </c:pt>
                <c:pt idx="309">
                  <c:v>1968</c:v>
                </c:pt>
                <c:pt idx="310">
                  <c:v>1968</c:v>
                </c:pt>
                <c:pt idx="311">
                  <c:v>1968</c:v>
                </c:pt>
                <c:pt idx="312">
                  <c:v>1968</c:v>
                </c:pt>
                <c:pt idx="313">
                  <c:v>1968</c:v>
                </c:pt>
                <c:pt idx="314">
                  <c:v>1968</c:v>
                </c:pt>
                <c:pt idx="315">
                  <c:v>1968</c:v>
                </c:pt>
                <c:pt idx="316">
                  <c:v>1968</c:v>
                </c:pt>
                <c:pt idx="317">
                  <c:v>1968</c:v>
                </c:pt>
                <c:pt idx="318">
                  <c:v>1968</c:v>
                </c:pt>
                <c:pt idx="319">
                  <c:v>1956</c:v>
                </c:pt>
                <c:pt idx="320">
                  <c:v>1956</c:v>
                </c:pt>
                <c:pt idx="321">
                  <c:v>1956</c:v>
                </c:pt>
                <c:pt idx="322">
                  <c:v>1956</c:v>
                </c:pt>
                <c:pt idx="323">
                  <c:v>1956</c:v>
                </c:pt>
                <c:pt idx="324">
                  <c:v>1956</c:v>
                </c:pt>
                <c:pt idx="325">
                  <c:v>1798</c:v>
                </c:pt>
                <c:pt idx="326">
                  <c:v>1798</c:v>
                </c:pt>
                <c:pt idx="327">
                  <c:v>1798</c:v>
                </c:pt>
                <c:pt idx="328">
                  <c:v>1598</c:v>
                </c:pt>
                <c:pt idx="329">
                  <c:v>1598</c:v>
                </c:pt>
                <c:pt idx="330">
                  <c:v>1591</c:v>
                </c:pt>
                <c:pt idx="331">
                  <c:v>1591</c:v>
                </c:pt>
                <c:pt idx="332">
                  <c:v>1591</c:v>
                </c:pt>
                <c:pt idx="333">
                  <c:v>1591</c:v>
                </c:pt>
                <c:pt idx="334">
                  <c:v>1591</c:v>
                </c:pt>
                <c:pt idx="335">
                  <c:v>1582</c:v>
                </c:pt>
                <c:pt idx="336">
                  <c:v>1498</c:v>
                </c:pt>
                <c:pt idx="337">
                  <c:v>1498</c:v>
                </c:pt>
                <c:pt idx="338">
                  <c:v>1498</c:v>
                </c:pt>
                <c:pt idx="339">
                  <c:v>1498</c:v>
                </c:pt>
                <c:pt idx="340">
                  <c:v>1498</c:v>
                </c:pt>
                <c:pt idx="341">
                  <c:v>1498</c:v>
                </c:pt>
                <c:pt idx="342">
                  <c:v>1498</c:v>
                </c:pt>
                <c:pt idx="343">
                  <c:v>1498</c:v>
                </c:pt>
                <c:pt idx="344">
                  <c:v>1498</c:v>
                </c:pt>
                <c:pt idx="345">
                  <c:v>1498</c:v>
                </c:pt>
                <c:pt idx="346">
                  <c:v>1498</c:v>
                </c:pt>
                <c:pt idx="347">
                  <c:v>1498</c:v>
                </c:pt>
                <c:pt idx="348">
                  <c:v>1498</c:v>
                </c:pt>
                <c:pt idx="349">
                  <c:v>1498</c:v>
                </c:pt>
                <c:pt idx="350">
                  <c:v>1498</c:v>
                </c:pt>
                <c:pt idx="351">
                  <c:v>1498</c:v>
                </c:pt>
                <c:pt idx="352">
                  <c:v>1498</c:v>
                </c:pt>
                <c:pt idx="353">
                  <c:v>1498</c:v>
                </c:pt>
                <c:pt idx="354">
                  <c:v>1498</c:v>
                </c:pt>
                <c:pt idx="355">
                  <c:v>1498</c:v>
                </c:pt>
                <c:pt idx="356">
                  <c:v>1498</c:v>
                </c:pt>
                <c:pt idx="357">
                  <c:v>1498</c:v>
                </c:pt>
                <c:pt idx="358">
                  <c:v>1498</c:v>
                </c:pt>
                <c:pt idx="359">
                  <c:v>1498</c:v>
                </c:pt>
                <c:pt idx="360">
                  <c:v>1498</c:v>
                </c:pt>
                <c:pt idx="361">
                  <c:v>1498</c:v>
                </c:pt>
                <c:pt idx="362">
                  <c:v>1498</c:v>
                </c:pt>
                <c:pt idx="363">
                  <c:v>1498</c:v>
                </c:pt>
                <c:pt idx="364">
                  <c:v>1498</c:v>
                </c:pt>
                <c:pt idx="365">
                  <c:v>1498</c:v>
                </c:pt>
                <c:pt idx="366">
                  <c:v>1498</c:v>
                </c:pt>
                <c:pt idx="367">
                  <c:v>1497</c:v>
                </c:pt>
                <c:pt idx="368">
                  <c:v>1497</c:v>
                </c:pt>
                <c:pt idx="369">
                  <c:v>1497</c:v>
                </c:pt>
                <c:pt idx="370">
                  <c:v>1497</c:v>
                </c:pt>
                <c:pt idx="371">
                  <c:v>1497</c:v>
                </c:pt>
                <c:pt idx="372">
                  <c:v>1497</c:v>
                </c:pt>
                <c:pt idx="373">
                  <c:v>1497</c:v>
                </c:pt>
                <c:pt idx="374">
                  <c:v>1497</c:v>
                </c:pt>
                <c:pt idx="375">
                  <c:v>1497</c:v>
                </c:pt>
                <c:pt idx="376">
                  <c:v>1497</c:v>
                </c:pt>
                <c:pt idx="377">
                  <c:v>1497</c:v>
                </c:pt>
                <c:pt idx="378">
                  <c:v>1497</c:v>
                </c:pt>
                <c:pt idx="379">
                  <c:v>1497</c:v>
                </c:pt>
                <c:pt idx="380">
                  <c:v>1497</c:v>
                </c:pt>
                <c:pt idx="381">
                  <c:v>1497</c:v>
                </c:pt>
                <c:pt idx="382">
                  <c:v>1497</c:v>
                </c:pt>
                <c:pt idx="383">
                  <c:v>1497</c:v>
                </c:pt>
                <c:pt idx="384">
                  <c:v>1497</c:v>
                </c:pt>
                <c:pt idx="385">
                  <c:v>1497</c:v>
                </c:pt>
                <c:pt idx="386">
                  <c:v>1497</c:v>
                </c:pt>
                <c:pt idx="387">
                  <c:v>1497</c:v>
                </c:pt>
                <c:pt idx="388">
                  <c:v>1497</c:v>
                </c:pt>
                <c:pt idx="389">
                  <c:v>1497</c:v>
                </c:pt>
                <c:pt idx="390">
                  <c:v>1497</c:v>
                </c:pt>
                <c:pt idx="391">
                  <c:v>1497</c:v>
                </c:pt>
                <c:pt idx="392">
                  <c:v>1497</c:v>
                </c:pt>
                <c:pt idx="393">
                  <c:v>1497</c:v>
                </c:pt>
                <c:pt idx="394">
                  <c:v>1497</c:v>
                </c:pt>
                <c:pt idx="395">
                  <c:v>1497</c:v>
                </c:pt>
                <c:pt idx="396">
                  <c:v>1497</c:v>
                </c:pt>
                <c:pt idx="397">
                  <c:v>1497</c:v>
                </c:pt>
                <c:pt idx="398">
                  <c:v>1497</c:v>
                </c:pt>
                <c:pt idx="399">
                  <c:v>1497</c:v>
                </c:pt>
                <c:pt idx="400">
                  <c:v>1497</c:v>
                </c:pt>
                <c:pt idx="401">
                  <c:v>1497</c:v>
                </c:pt>
                <c:pt idx="402">
                  <c:v>1497</c:v>
                </c:pt>
                <c:pt idx="403">
                  <c:v>1497</c:v>
                </c:pt>
                <c:pt idx="404">
                  <c:v>1497</c:v>
                </c:pt>
                <c:pt idx="405">
                  <c:v>1496</c:v>
                </c:pt>
                <c:pt idx="406">
                  <c:v>1496</c:v>
                </c:pt>
                <c:pt idx="407">
                  <c:v>1496</c:v>
                </c:pt>
                <c:pt idx="408">
                  <c:v>1496</c:v>
                </c:pt>
                <c:pt idx="409">
                  <c:v>1496</c:v>
                </c:pt>
                <c:pt idx="410">
                  <c:v>1496</c:v>
                </c:pt>
                <c:pt idx="411">
                  <c:v>1496</c:v>
                </c:pt>
                <c:pt idx="412">
                  <c:v>1496</c:v>
                </c:pt>
                <c:pt idx="413">
                  <c:v>1496</c:v>
                </c:pt>
                <c:pt idx="414">
                  <c:v>1496</c:v>
                </c:pt>
                <c:pt idx="415">
                  <c:v>1496</c:v>
                </c:pt>
                <c:pt idx="416">
                  <c:v>1462</c:v>
                </c:pt>
                <c:pt idx="417">
                  <c:v>1462</c:v>
                </c:pt>
                <c:pt idx="418">
                  <c:v>1462</c:v>
                </c:pt>
                <c:pt idx="419">
                  <c:v>1462</c:v>
                </c:pt>
                <c:pt idx="420">
                  <c:v>1462</c:v>
                </c:pt>
                <c:pt idx="421">
                  <c:v>1462</c:v>
                </c:pt>
                <c:pt idx="422">
                  <c:v>1462</c:v>
                </c:pt>
                <c:pt idx="423">
                  <c:v>1462</c:v>
                </c:pt>
                <c:pt idx="424">
                  <c:v>1462</c:v>
                </c:pt>
                <c:pt idx="425">
                  <c:v>1462</c:v>
                </c:pt>
                <c:pt idx="426">
                  <c:v>1462</c:v>
                </c:pt>
                <c:pt idx="427">
                  <c:v>1462</c:v>
                </c:pt>
                <c:pt idx="428">
                  <c:v>1462</c:v>
                </c:pt>
                <c:pt idx="429">
                  <c:v>1462</c:v>
                </c:pt>
                <c:pt idx="430">
                  <c:v>1462</c:v>
                </c:pt>
                <c:pt idx="431">
                  <c:v>1462</c:v>
                </c:pt>
                <c:pt idx="432">
                  <c:v>1462</c:v>
                </c:pt>
                <c:pt idx="433">
                  <c:v>1461</c:v>
                </c:pt>
                <c:pt idx="434">
                  <c:v>1461</c:v>
                </c:pt>
                <c:pt idx="435">
                  <c:v>1397</c:v>
                </c:pt>
                <c:pt idx="436">
                  <c:v>1397</c:v>
                </c:pt>
                <c:pt idx="437">
                  <c:v>1397</c:v>
                </c:pt>
                <c:pt idx="438">
                  <c:v>1397</c:v>
                </c:pt>
                <c:pt idx="439">
                  <c:v>1397</c:v>
                </c:pt>
                <c:pt idx="440">
                  <c:v>1396</c:v>
                </c:pt>
                <c:pt idx="441">
                  <c:v>1396</c:v>
                </c:pt>
                <c:pt idx="442">
                  <c:v>1396</c:v>
                </c:pt>
                <c:pt idx="443">
                  <c:v>1396</c:v>
                </c:pt>
                <c:pt idx="444">
                  <c:v>1396</c:v>
                </c:pt>
                <c:pt idx="445">
                  <c:v>1396</c:v>
                </c:pt>
                <c:pt idx="446">
                  <c:v>1396</c:v>
                </c:pt>
                <c:pt idx="447">
                  <c:v>1396</c:v>
                </c:pt>
                <c:pt idx="448">
                  <c:v>1396</c:v>
                </c:pt>
                <c:pt idx="449">
                  <c:v>1395</c:v>
                </c:pt>
                <c:pt idx="450">
                  <c:v>1395</c:v>
                </c:pt>
                <c:pt idx="451">
                  <c:v>1395</c:v>
                </c:pt>
                <c:pt idx="452">
                  <c:v>1364</c:v>
                </c:pt>
                <c:pt idx="453">
                  <c:v>1248</c:v>
                </c:pt>
                <c:pt idx="454">
                  <c:v>1248</c:v>
                </c:pt>
                <c:pt idx="455">
                  <c:v>1248</c:v>
                </c:pt>
                <c:pt idx="456">
                  <c:v>1248</c:v>
                </c:pt>
                <c:pt idx="457">
                  <c:v>1248</c:v>
                </c:pt>
                <c:pt idx="458">
                  <c:v>1248</c:v>
                </c:pt>
                <c:pt idx="459">
                  <c:v>1248</c:v>
                </c:pt>
                <c:pt idx="460">
                  <c:v>1199</c:v>
                </c:pt>
                <c:pt idx="461">
                  <c:v>1199</c:v>
                </c:pt>
                <c:pt idx="462">
                  <c:v>1199</c:v>
                </c:pt>
                <c:pt idx="463">
                  <c:v>1199</c:v>
                </c:pt>
                <c:pt idx="464">
                  <c:v>1199</c:v>
                </c:pt>
                <c:pt idx="465">
                  <c:v>1199</c:v>
                </c:pt>
                <c:pt idx="466">
                  <c:v>1199</c:v>
                </c:pt>
                <c:pt idx="467">
                  <c:v>1199</c:v>
                </c:pt>
                <c:pt idx="468">
                  <c:v>1198</c:v>
                </c:pt>
                <c:pt idx="469">
                  <c:v>1198</c:v>
                </c:pt>
                <c:pt idx="470">
                  <c:v>1198</c:v>
                </c:pt>
                <c:pt idx="471">
                  <c:v>1198</c:v>
                </c:pt>
                <c:pt idx="472">
                  <c:v>1198</c:v>
                </c:pt>
                <c:pt idx="473">
                  <c:v>1198</c:v>
                </c:pt>
                <c:pt idx="474">
                  <c:v>1198</c:v>
                </c:pt>
                <c:pt idx="475">
                  <c:v>1198</c:v>
                </c:pt>
                <c:pt idx="476">
                  <c:v>1198</c:v>
                </c:pt>
                <c:pt idx="477">
                  <c:v>1198</c:v>
                </c:pt>
                <c:pt idx="478">
                  <c:v>1198</c:v>
                </c:pt>
                <c:pt idx="479">
                  <c:v>1198</c:v>
                </c:pt>
                <c:pt idx="480">
                  <c:v>1198</c:v>
                </c:pt>
                <c:pt idx="481">
                  <c:v>1198</c:v>
                </c:pt>
                <c:pt idx="482">
                  <c:v>1198</c:v>
                </c:pt>
                <c:pt idx="483">
                  <c:v>1198</c:v>
                </c:pt>
                <c:pt idx="484">
                  <c:v>1198</c:v>
                </c:pt>
                <c:pt idx="485">
                  <c:v>1198</c:v>
                </c:pt>
                <c:pt idx="486">
                  <c:v>1198</c:v>
                </c:pt>
                <c:pt idx="487">
                  <c:v>1197</c:v>
                </c:pt>
                <c:pt idx="488">
                  <c:v>1197</c:v>
                </c:pt>
                <c:pt idx="489">
                  <c:v>1197</c:v>
                </c:pt>
                <c:pt idx="490">
                  <c:v>1197</c:v>
                </c:pt>
                <c:pt idx="491">
                  <c:v>1197</c:v>
                </c:pt>
                <c:pt idx="492">
                  <c:v>1197</c:v>
                </c:pt>
                <c:pt idx="493">
                  <c:v>1197</c:v>
                </c:pt>
                <c:pt idx="494">
                  <c:v>1197</c:v>
                </c:pt>
                <c:pt idx="495">
                  <c:v>1197</c:v>
                </c:pt>
                <c:pt idx="496">
                  <c:v>1197</c:v>
                </c:pt>
                <c:pt idx="497">
                  <c:v>1197</c:v>
                </c:pt>
                <c:pt idx="498">
                  <c:v>1197</c:v>
                </c:pt>
                <c:pt idx="499">
                  <c:v>1197</c:v>
                </c:pt>
                <c:pt idx="500">
                  <c:v>1197</c:v>
                </c:pt>
                <c:pt idx="501">
                  <c:v>1197</c:v>
                </c:pt>
                <c:pt idx="502">
                  <c:v>1197</c:v>
                </c:pt>
                <c:pt idx="503">
                  <c:v>1197</c:v>
                </c:pt>
                <c:pt idx="504">
                  <c:v>1197</c:v>
                </c:pt>
                <c:pt idx="505">
                  <c:v>1197</c:v>
                </c:pt>
                <c:pt idx="506">
                  <c:v>1197</c:v>
                </c:pt>
                <c:pt idx="507">
                  <c:v>1197</c:v>
                </c:pt>
                <c:pt idx="508">
                  <c:v>1197</c:v>
                </c:pt>
                <c:pt idx="509">
                  <c:v>1197</c:v>
                </c:pt>
                <c:pt idx="510">
                  <c:v>1197</c:v>
                </c:pt>
                <c:pt idx="511">
                  <c:v>1197</c:v>
                </c:pt>
                <c:pt idx="512">
                  <c:v>1197</c:v>
                </c:pt>
                <c:pt idx="513">
                  <c:v>1197</c:v>
                </c:pt>
                <c:pt idx="514">
                  <c:v>1197</c:v>
                </c:pt>
                <c:pt idx="515">
                  <c:v>1197</c:v>
                </c:pt>
                <c:pt idx="516">
                  <c:v>1197</c:v>
                </c:pt>
                <c:pt idx="517">
                  <c:v>1197</c:v>
                </c:pt>
                <c:pt idx="518">
                  <c:v>1197</c:v>
                </c:pt>
                <c:pt idx="519">
                  <c:v>1197</c:v>
                </c:pt>
                <c:pt idx="520">
                  <c:v>1197</c:v>
                </c:pt>
                <c:pt idx="521">
                  <c:v>1197</c:v>
                </c:pt>
                <c:pt idx="522">
                  <c:v>1197</c:v>
                </c:pt>
                <c:pt idx="523">
                  <c:v>1197</c:v>
                </c:pt>
                <c:pt idx="524">
                  <c:v>1197</c:v>
                </c:pt>
                <c:pt idx="525">
                  <c:v>1197</c:v>
                </c:pt>
                <c:pt idx="526">
                  <c:v>1197</c:v>
                </c:pt>
                <c:pt idx="527">
                  <c:v>1197</c:v>
                </c:pt>
                <c:pt idx="528">
                  <c:v>1197</c:v>
                </c:pt>
                <c:pt idx="529">
                  <c:v>1197</c:v>
                </c:pt>
                <c:pt idx="530">
                  <c:v>1197</c:v>
                </c:pt>
                <c:pt idx="531">
                  <c:v>1197</c:v>
                </c:pt>
                <c:pt idx="532">
                  <c:v>1197</c:v>
                </c:pt>
                <c:pt idx="533">
                  <c:v>1197</c:v>
                </c:pt>
                <c:pt idx="534">
                  <c:v>1197</c:v>
                </c:pt>
                <c:pt idx="535">
                  <c:v>1197</c:v>
                </c:pt>
                <c:pt idx="536">
                  <c:v>1196</c:v>
                </c:pt>
                <c:pt idx="537">
                  <c:v>1196</c:v>
                </c:pt>
                <c:pt idx="538">
                  <c:v>1196</c:v>
                </c:pt>
                <c:pt idx="539">
                  <c:v>1194</c:v>
                </c:pt>
                <c:pt idx="540">
                  <c:v>1194</c:v>
                </c:pt>
                <c:pt idx="541">
                  <c:v>1194</c:v>
                </c:pt>
                <c:pt idx="542">
                  <c:v>1194</c:v>
                </c:pt>
                <c:pt idx="543">
                  <c:v>1194</c:v>
                </c:pt>
                <c:pt idx="544">
                  <c:v>1194</c:v>
                </c:pt>
                <c:pt idx="545">
                  <c:v>1194</c:v>
                </c:pt>
                <c:pt idx="546">
                  <c:v>1194</c:v>
                </c:pt>
                <c:pt idx="547">
                  <c:v>1194</c:v>
                </c:pt>
                <c:pt idx="548">
                  <c:v>1194</c:v>
                </c:pt>
                <c:pt idx="549">
                  <c:v>1194</c:v>
                </c:pt>
                <c:pt idx="550">
                  <c:v>1194</c:v>
                </c:pt>
                <c:pt idx="551">
                  <c:v>1194</c:v>
                </c:pt>
                <c:pt idx="552">
                  <c:v>1186</c:v>
                </c:pt>
                <c:pt idx="553">
                  <c:v>1186</c:v>
                </c:pt>
                <c:pt idx="554">
                  <c:v>1186</c:v>
                </c:pt>
                <c:pt idx="555">
                  <c:v>1186</c:v>
                </c:pt>
                <c:pt idx="556">
                  <c:v>1186</c:v>
                </c:pt>
                <c:pt idx="557">
                  <c:v>1186</c:v>
                </c:pt>
                <c:pt idx="558">
                  <c:v>1086</c:v>
                </c:pt>
                <c:pt idx="559">
                  <c:v>1086</c:v>
                </c:pt>
                <c:pt idx="560">
                  <c:v>1086</c:v>
                </c:pt>
                <c:pt idx="561">
                  <c:v>1086</c:v>
                </c:pt>
                <c:pt idx="562">
                  <c:v>1086</c:v>
                </c:pt>
                <c:pt idx="563">
                  <c:v>1086</c:v>
                </c:pt>
                <c:pt idx="564">
                  <c:v>1086</c:v>
                </c:pt>
                <c:pt idx="565">
                  <c:v>1086</c:v>
                </c:pt>
                <c:pt idx="566">
                  <c:v>1047</c:v>
                </c:pt>
                <c:pt idx="567">
                  <c:v>999</c:v>
                </c:pt>
                <c:pt idx="568">
                  <c:v>999</c:v>
                </c:pt>
                <c:pt idx="569">
                  <c:v>999</c:v>
                </c:pt>
                <c:pt idx="570">
                  <c:v>999</c:v>
                </c:pt>
                <c:pt idx="571">
                  <c:v>999</c:v>
                </c:pt>
                <c:pt idx="572">
                  <c:v>999</c:v>
                </c:pt>
                <c:pt idx="573">
                  <c:v>999</c:v>
                </c:pt>
                <c:pt idx="574">
                  <c:v>998</c:v>
                </c:pt>
                <c:pt idx="575">
                  <c:v>998</c:v>
                </c:pt>
                <c:pt idx="576">
                  <c:v>998</c:v>
                </c:pt>
                <c:pt idx="577">
                  <c:v>998</c:v>
                </c:pt>
                <c:pt idx="578">
                  <c:v>998</c:v>
                </c:pt>
                <c:pt idx="579">
                  <c:v>998</c:v>
                </c:pt>
                <c:pt idx="580">
                  <c:v>998</c:v>
                </c:pt>
                <c:pt idx="581">
                  <c:v>998</c:v>
                </c:pt>
                <c:pt idx="582">
                  <c:v>998</c:v>
                </c:pt>
                <c:pt idx="583">
                  <c:v>998</c:v>
                </c:pt>
                <c:pt idx="584">
                  <c:v>998</c:v>
                </c:pt>
                <c:pt idx="585">
                  <c:v>998</c:v>
                </c:pt>
                <c:pt idx="586">
                  <c:v>998</c:v>
                </c:pt>
                <c:pt idx="587">
                  <c:v>998</c:v>
                </c:pt>
                <c:pt idx="588">
                  <c:v>998</c:v>
                </c:pt>
                <c:pt idx="589">
                  <c:v>998</c:v>
                </c:pt>
                <c:pt idx="590">
                  <c:v>998</c:v>
                </c:pt>
                <c:pt idx="591">
                  <c:v>998</c:v>
                </c:pt>
                <c:pt idx="592">
                  <c:v>998</c:v>
                </c:pt>
                <c:pt idx="593">
                  <c:v>998</c:v>
                </c:pt>
                <c:pt idx="594">
                  <c:v>998</c:v>
                </c:pt>
                <c:pt idx="595">
                  <c:v>998</c:v>
                </c:pt>
                <c:pt idx="596">
                  <c:v>998</c:v>
                </c:pt>
                <c:pt idx="597">
                  <c:v>998</c:v>
                </c:pt>
                <c:pt idx="598">
                  <c:v>998</c:v>
                </c:pt>
                <c:pt idx="599">
                  <c:v>998</c:v>
                </c:pt>
                <c:pt idx="600">
                  <c:v>998</c:v>
                </c:pt>
                <c:pt idx="601">
                  <c:v>998</c:v>
                </c:pt>
                <c:pt idx="602">
                  <c:v>796</c:v>
                </c:pt>
                <c:pt idx="603">
                  <c:v>796</c:v>
                </c:pt>
                <c:pt idx="604">
                  <c:v>796</c:v>
                </c:pt>
                <c:pt idx="605">
                  <c:v>796</c:v>
                </c:pt>
                <c:pt idx="606">
                  <c:v>796</c:v>
                </c:pt>
                <c:pt idx="607">
                  <c:v>796</c:v>
                </c:pt>
                <c:pt idx="608">
                  <c:v>796</c:v>
                </c:pt>
                <c:pt idx="609">
                  <c:v>796</c:v>
                </c:pt>
                <c:pt idx="610">
                  <c:v>624</c:v>
                </c:pt>
                <c:pt idx="611">
                  <c:v>2179</c:v>
                </c:pt>
                <c:pt idx="612">
                  <c:v>2179</c:v>
                </c:pt>
                <c:pt idx="613">
                  <c:v>2179</c:v>
                </c:pt>
                <c:pt idx="614">
                  <c:v>1493</c:v>
                </c:pt>
                <c:pt idx="615">
                  <c:v>1493</c:v>
                </c:pt>
                <c:pt idx="616">
                  <c:v>1493</c:v>
                </c:pt>
                <c:pt idx="617">
                  <c:v>1493</c:v>
                </c:pt>
                <c:pt idx="618">
                  <c:v>1493</c:v>
                </c:pt>
                <c:pt idx="619">
                  <c:v>1493</c:v>
                </c:pt>
                <c:pt idx="620">
                  <c:v>1493</c:v>
                </c:pt>
                <c:pt idx="621">
                  <c:v>1197</c:v>
                </c:pt>
                <c:pt idx="622">
                  <c:v>1197</c:v>
                </c:pt>
                <c:pt idx="623">
                  <c:v>1197</c:v>
                </c:pt>
                <c:pt idx="624">
                  <c:v>1197</c:v>
                </c:pt>
                <c:pt idx="625">
                  <c:v>1197</c:v>
                </c:pt>
                <c:pt idx="626">
                  <c:v>1197</c:v>
                </c:pt>
                <c:pt idx="627">
                  <c:v>1197</c:v>
                </c:pt>
                <c:pt idx="628">
                  <c:v>1498</c:v>
                </c:pt>
                <c:pt idx="629">
                  <c:v>1498</c:v>
                </c:pt>
                <c:pt idx="630">
                  <c:v>1498</c:v>
                </c:pt>
                <c:pt idx="631">
                  <c:v>1498</c:v>
                </c:pt>
                <c:pt idx="632">
                  <c:v>1498</c:v>
                </c:pt>
                <c:pt idx="633">
                  <c:v>1197</c:v>
                </c:pt>
                <c:pt idx="634">
                  <c:v>1120</c:v>
                </c:pt>
                <c:pt idx="635">
                  <c:v>1120</c:v>
                </c:pt>
                <c:pt idx="636">
                  <c:v>1120</c:v>
                </c:pt>
                <c:pt idx="637">
                  <c:v>998</c:v>
                </c:pt>
                <c:pt idx="638">
                  <c:v>1248</c:v>
                </c:pt>
                <c:pt idx="639">
                  <c:v>1248</c:v>
                </c:pt>
                <c:pt idx="640">
                  <c:v>1248</c:v>
                </c:pt>
                <c:pt idx="641">
                  <c:v>1248</c:v>
                </c:pt>
                <c:pt idx="642">
                  <c:v>1248</c:v>
                </c:pt>
                <c:pt idx="643">
                  <c:v>1248</c:v>
                </c:pt>
                <c:pt idx="644">
                  <c:v>1248</c:v>
                </c:pt>
                <c:pt idx="645">
                  <c:v>1582</c:v>
                </c:pt>
                <c:pt idx="646">
                  <c:v>1582</c:v>
                </c:pt>
                <c:pt idx="647">
                  <c:v>1248</c:v>
                </c:pt>
                <c:pt idx="648">
                  <c:v>1248</c:v>
                </c:pt>
                <c:pt idx="649">
                  <c:v>1248</c:v>
                </c:pt>
                <c:pt idx="650">
                  <c:v>1248</c:v>
                </c:pt>
                <c:pt idx="651">
                  <c:v>1248</c:v>
                </c:pt>
                <c:pt idx="652">
                  <c:v>1248</c:v>
                </c:pt>
                <c:pt idx="653">
                  <c:v>1248</c:v>
                </c:pt>
                <c:pt idx="654">
                  <c:v>1248</c:v>
                </c:pt>
                <c:pt idx="655">
                  <c:v>1248</c:v>
                </c:pt>
                <c:pt idx="656">
                  <c:v>1364</c:v>
                </c:pt>
                <c:pt idx="657">
                  <c:v>1364</c:v>
                </c:pt>
                <c:pt idx="658">
                  <c:v>1364</c:v>
                </c:pt>
                <c:pt idx="659">
                  <c:v>1364</c:v>
                </c:pt>
                <c:pt idx="660">
                  <c:v>1364</c:v>
                </c:pt>
                <c:pt idx="661">
                  <c:v>1364</c:v>
                </c:pt>
                <c:pt idx="662">
                  <c:v>1364</c:v>
                </c:pt>
                <c:pt idx="663">
                  <c:v>1364</c:v>
                </c:pt>
                <c:pt idx="664">
                  <c:v>1364</c:v>
                </c:pt>
                <c:pt idx="665">
                  <c:v>1364</c:v>
                </c:pt>
                <c:pt idx="666">
                  <c:v>1364</c:v>
                </c:pt>
                <c:pt idx="667">
                  <c:v>1364</c:v>
                </c:pt>
                <c:pt idx="668">
                  <c:v>1186</c:v>
                </c:pt>
                <c:pt idx="669">
                  <c:v>1197</c:v>
                </c:pt>
                <c:pt idx="670">
                  <c:v>1197</c:v>
                </c:pt>
                <c:pt idx="671">
                  <c:v>1197</c:v>
                </c:pt>
                <c:pt idx="672">
                  <c:v>1197</c:v>
                </c:pt>
                <c:pt idx="673">
                  <c:v>1197</c:v>
                </c:pt>
                <c:pt idx="674">
                  <c:v>1197</c:v>
                </c:pt>
                <c:pt idx="675">
                  <c:v>1461</c:v>
                </c:pt>
                <c:pt idx="676">
                  <c:v>1461</c:v>
                </c:pt>
                <c:pt idx="677">
                  <c:v>1461</c:v>
                </c:pt>
                <c:pt idx="678">
                  <c:v>1461</c:v>
                </c:pt>
                <c:pt idx="679">
                  <c:v>1461</c:v>
                </c:pt>
                <c:pt idx="680">
                  <c:v>1461</c:v>
                </c:pt>
                <c:pt idx="681">
                  <c:v>1461</c:v>
                </c:pt>
                <c:pt idx="682">
                  <c:v>1396</c:v>
                </c:pt>
                <c:pt idx="683">
                  <c:v>1396</c:v>
                </c:pt>
                <c:pt idx="684">
                  <c:v>1396</c:v>
                </c:pt>
                <c:pt idx="685">
                  <c:v>1396</c:v>
                </c:pt>
                <c:pt idx="686">
                  <c:v>1197</c:v>
                </c:pt>
                <c:pt idx="687">
                  <c:v>1197</c:v>
                </c:pt>
                <c:pt idx="688">
                  <c:v>1197</c:v>
                </c:pt>
                <c:pt idx="689">
                  <c:v>1197</c:v>
                </c:pt>
                <c:pt idx="690">
                  <c:v>1197</c:v>
                </c:pt>
                <c:pt idx="691">
                  <c:v>1197</c:v>
                </c:pt>
                <c:pt idx="692">
                  <c:v>1197</c:v>
                </c:pt>
                <c:pt idx="693">
                  <c:v>1197</c:v>
                </c:pt>
                <c:pt idx="694">
                  <c:v>1197</c:v>
                </c:pt>
                <c:pt idx="695">
                  <c:v>998</c:v>
                </c:pt>
                <c:pt idx="696">
                  <c:v>1462</c:v>
                </c:pt>
                <c:pt idx="697">
                  <c:v>1198</c:v>
                </c:pt>
                <c:pt idx="698">
                  <c:v>1198</c:v>
                </c:pt>
                <c:pt idx="699">
                  <c:v>1198</c:v>
                </c:pt>
                <c:pt idx="700">
                  <c:v>1198</c:v>
                </c:pt>
                <c:pt idx="701">
                  <c:v>1198</c:v>
                </c:pt>
                <c:pt idx="702">
                  <c:v>1198</c:v>
                </c:pt>
                <c:pt idx="703">
                  <c:v>1198</c:v>
                </c:pt>
                <c:pt idx="704">
                  <c:v>1198</c:v>
                </c:pt>
                <c:pt idx="705">
                  <c:v>1198</c:v>
                </c:pt>
                <c:pt idx="706">
                  <c:v>1198</c:v>
                </c:pt>
                <c:pt idx="707">
                  <c:v>1198</c:v>
                </c:pt>
                <c:pt idx="708">
                  <c:v>1248</c:v>
                </c:pt>
                <c:pt idx="709">
                  <c:v>1248</c:v>
                </c:pt>
                <c:pt idx="710">
                  <c:v>1248</c:v>
                </c:pt>
                <c:pt idx="711">
                  <c:v>1248</c:v>
                </c:pt>
                <c:pt idx="712">
                  <c:v>998</c:v>
                </c:pt>
                <c:pt idx="713">
                  <c:v>998</c:v>
                </c:pt>
                <c:pt idx="714">
                  <c:v>998</c:v>
                </c:pt>
                <c:pt idx="715">
                  <c:v>998</c:v>
                </c:pt>
                <c:pt idx="716">
                  <c:v>998</c:v>
                </c:pt>
                <c:pt idx="717">
                  <c:v>998</c:v>
                </c:pt>
                <c:pt idx="718">
                  <c:v>998</c:v>
                </c:pt>
                <c:pt idx="719">
                  <c:v>998</c:v>
                </c:pt>
                <c:pt idx="720">
                  <c:v>998</c:v>
                </c:pt>
                <c:pt idx="721">
                  <c:v>998</c:v>
                </c:pt>
                <c:pt idx="722">
                  <c:v>998</c:v>
                </c:pt>
                <c:pt idx="723">
                  <c:v>998</c:v>
                </c:pt>
                <c:pt idx="724">
                  <c:v>998</c:v>
                </c:pt>
                <c:pt idx="725">
                  <c:v>998</c:v>
                </c:pt>
                <c:pt idx="726">
                  <c:v>998</c:v>
                </c:pt>
                <c:pt idx="727">
                  <c:v>998</c:v>
                </c:pt>
                <c:pt idx="728">
                  <c:v>998</c:v>
                </c:pt>
                <c:pt idx="729">
                  <c:v>998</c:v>
                </c:pt>
                <c:pt idx="730">
                  <c:v>998</c:v>
                </c:pt>
                <c:pt idx="731">
                  <c:v>624</c:v>
                </c:pt>
                <c:pt idx="732">
                  <c:v>624</c:v>
                </c:pt>
                <c:pt idx="733">
                  <c:v>624</c:v>
                </c:pt>
                <c:pt idx="734">
                  <c:v>624</c:v>
                </c:pt>
                <c:pt idx="735">
                  <c:v>624</c:v>
                </c:pt>
                <c:pt idx="736">
                  <c:v>1248</c:v>
                </c:pt>
                <c:pt idx="737">
                  <c:v>1248</c:v>
                </c:pt>
                <c:pt idx="738">
                  <c:v>1248</c:v>
                </c:pt>
                <c:pt idx="739">
                  <c:v>1248</c:v>
                </c:pt>
                <c:pt idx="740">
                  <c:v>1199</c:v>
                </c:pt>
                <c:pt idx="741">
                  <c:v>1199</c:v>
                </c:pt>
                <c:pt idx="742">
                  <c:v>1199</c:v>
                </c:pt>
                <c:pt idx="743">
                  <c:v>1199</c:v>
                </c:pt>
                <c:pt idx="744">
                  <c:v>1199</c:v>
                </c:pt>
                <c:pt idx="745">
                  <c:v>1199</c:v>
                </c:pt>
                <c:pt idx="746">
                  <c:v>1199</c:v>
                </c:pt>
                <c:pt idx="747">
                  <c:v>1120</c:v>
                </c:pt>
                <c:pt idx="748">
                  <c:v>1120</c:v>
                </c:pt>
                <c:pt idx="749">
                  <c:v>1199</c:v>
                </c:pt>
                <c:pt idx="750">
                  <c:v>1199</c:v>
                </c:pt>
                <c:pt idx="751">
                  <c:v>1199</c:v>
                </c:pt>
                <c:pt idx="752">
                  <c:v>1199</c:v>
                </c:pt>
                <c:pt idx="753">
                  <c:v>1199</c:v>
                </c:pt>
                <c:pt idx="754">
                  <c:v>1199</c:v>
                </c:pt>
                <c:pt idx="755">
                  <c:v>999</c:v>
                </c:pt>
                <c:pt idx="756">
                  <c:v>999</c:v>
                </c:pt>
                <c:pt idx="757">
                  <c:v>999</c:v>
                </c:pt>
                <c:pt idx="758">
                  <c:v>999</c:v>
                </c:pt>
                <c:pt idx="759">
                  <c:v>999</c:v>
                </c:pt>
                <c:pt idx="760">
                  <c:v>999</c:v>
                </c:pt>
                <c:pt idx="761">
                  <c:v>999</c:v>
                </c:pt>
                <c:pt idx="762">
                  <c:v>999</c:v>
                </c:pt>
                <c:pt idx="763">
                  <c:v>799</c:v>
                </c:pt>
                <c:pt idx="764">
                  <c:v>799</c:v>
                </c:pt>
                <c:pt idx="765">
                  <c:v>799</c:v>
                </c:pt>
                <c:pt idx="766">
                  <c:v>799</c:v>
                </c:pt>
                <c:pt idx="767">
                  <c:v>1498</c:v>
                </c:pt>
                <c:pt idx="768">
                  <c:v>1498</c:v>
                </c:pt>
                <c:pt idx="769">
                  <c:v>1498</c:v>
                </c:pt>
                <c:pt idx="770">
                  <c:v>1248</c:v>
                </c:pt>
                <c:pt idx="771">
                  <c:v>1248</c:v>
                </c:pt>
                <c:pt idx="772">
                  <c:v>1248</c:v>
                </c:pt>
                <c:pt idx="773">
                  <c:v>1248</c:v>
                </c:pt>
                <c:pt idx="774">
                  <c:v>1248</c:v>
                </c:pt>
                <c:pt idx="775">
                  <c:v>1248</c:v>
                </c:pt>
                <c:pt idx="776">
                  <c:v>1248</c:v>
                </c:pt>
                <c:pt idx="777">
                  <c:v>1248</c:v>
                </c:pt>
                <c:pt idx="778">
                  <c:v>1248</c:v>
                </c:pt>
                <c:pt idx="779">
                  <c:v>1248</c:v>
                </c:pt>
                <c:pt idx="780">
                  <c:v>1248</c:v>
                </c:pt>
                <c:pt idx="781">
                  <c:v>1248</c:v>
                </c:pt>
                <c:pt idx="782">
                  <c:v>1248</c:v>
                </c:pt>
                <c:pt idx="783">
                  <c:v>1248</c:v>
                </c:pt>
                <c:pt idx="784">
                  <c:v>1248</c:v>
                </c:pt>
                <c:pt idx="785">
                  <c:v>1198</c:v>
                </c:pt>
                <c:pt idx="786">
                  <c:v>1198</c:v>
                </c:pt>
              </c:numCache>
            </c:numRef>
          </c:xVal>
          <c:yVal>
            <c:numRef>
              <c:f>Task3.2!$B$2:$B$788</c:f>
              <c:numCache>
                <c:formatCode>General</c:formatCode>
                <c:ptCount val="787"/>
                <c:pt idx="0">
                  <c:v>70</c:v>
                </c:pt>
                <c:pt idx="1">
                  <c:v>93</c:v>
                </c:pt>
                <c:pt idx="2">
                  <c:v>87</c:v>
                </c:pt>
                <c:pt idx="3">
                  <c:v>60</c:v>
                </c:pt>
                <c:pt idx="4">
                  <c:v>80</c:v>
                </c:pt>
                <c:pt idx="5">
                  <c:v>80</c:v>
                </c:pt>
                <c:pt idx="6">
                  <c:v>80</c:v>
                </c:pt>
                <c:pt idx="7">
                  <c:v>80</c:v>
                </c:pt>
                <c:pt idx="8">
                  <c:v>70</c:v>
                </c:pt>
                <c:pt idx="9">
                  <c:v>80</c:v>
                </c:pt>
                <c:pt idx="10">
                  <c:v>80</c:v>
                </c:pt>
                <c:pt idx="11">
                  <c:v>60</c:v>
                </c:pt>
                <c:pt idx="12">
                  <c:v>60</c:v>
                </c:pt>
                <c:pt idx="13">
                  <c:v>60</c:v>
                </c:pt>
                <c:pt idx="14">
                  <c:v>60</c:v>
                </c:pt>
                <c:pt idx="15">
                  <c:v>80</c:v>
                </c:pt>
                <c:pt idx="16">
                  <c:v>55</c:v>
                </c:pt>
                <c:pt idx="17">
                  <c:v>55</c:v>
                </c:pt>
                <c:pt idx="18">
                  <c:v>55</c:v>
                </c:pt>
                <c:pt idx="19">
                  <c:v>55</c:v>
                </c:pt>
                <c:pt idx="20">
                  <c:v>60.9</c:v>
                </c:pt>
                <c:pt idx="21">
                  <c:v>50</c:v>
                </c:pt>
                <c:pt idx="22">
                  <c:v>50</c:v>
                </c:pt>
                <c:pt idx="23">
                  <c:v>66</c:v>
                </c:pt>
                <c:pt idx="24">
                  <c:v>66</c:v>
                </c:pt>
                <c:pt idx="25">
                  <c:v>50</c:v>
                </c:pt>
                <c:pt idx="26">
                  <c:v>40</c:v>
                </c:pt>
                <c:pt idx="27">
                  <c:v>40</c:v>
                </c:pt>
                <c:pt idx="28">
                  <c:v>55</c:v>
                </c:pt>
                <c:pt idx="29">
                  <c:v>66</c:v>
                </c:pt>
                <c:pt idx="30">
                  <c:v>55</c:v>
                </c:pt>
                <c:pt idx="31">
                  <c:v>63</c:v>
                </c:pt>
                <c:pt idx="32">
                  <c:v>63</c:v>
                </c:pt>
                <c:pt idx="33">
                  <c:v>63</c:v>
                </c:pt>
                <c:pt idx="34">
                  <c:v>40</c:v>
                </c:pt>
                <c:pt idx="35">
                  <c:v>55</c:v>
                </c:pt>
                <c:pt idx="36">
                  <c:v>55</c:v>
                </c:pt>
                <c:pt idx="37">
                  <c:v>55</c:v>
                </c:pt>
                <c:pt idx="38">
                  <c:v>55</c:v>
                </c:pt>
                <c:pt idx="39">
                  <c:v>55</c:v>
                </c:pt>
                <c:pt idx="40">
                  <c:v>55</c:v>
                </c:pt>
                <c:pt idx="41">
                  <c:v>55</c:v>
                </c:pt>
                <c:pt idx="42">
                  <c:v>55</c:v>
                </c:pt>
                <c:pt idx="43">
                  <c:v>55</c:v>
                </c:pt>
                <c:pt idx="44">
                  <c:v>55</c:v>
                </c:pt>
                <c:pt idx="45">
                  <c:v>55</c:v>
                </c:pt>
                <c:pt idx="46">
                  <c:v>66</c:v>
                </c:pt>
                <c:pt idx="47">
                  <c:v>66</c:v>
                </c:pt>
                <c:pt idx="48">
                  <c:v>55</c:v>
                </c:pt>
                <c:pt idx="49">
                  <c:v>55</c:v>
                </c:pt>
                <c:pt idx="50">
                  <c:v>55</c:v>
                </c:pt>
                <c:pt idx="51">
                  <c:v>60</c:v>
                </c:pt>
                <c:pt idx="52">
                  <c:v>60</c:v>
                </c:pt>
                <c:pt idx="53">
                  <c:v>60</c:v>
                </c:pt>
                <c:pt idx="54">
                  <c:v>60</c:v>
                </c:pt>
                <c:pt idx="55">
                  <c:v>60</c:v>
                </c:pt>
                <c:pt idx="56">
                  <c:v>60</c:v>
                </c:pt>
                <c:pt idx="57">
                  <c:v>60</c:v>
                </c:pt>
                <c:pt idx="58">
                  <c:v>55</c:v>
                </c:pt>
                <c:pt idx="59">
                  <c:v>55</c:v>
                </c:pt>
                <c:pt idx="60">
                  <c:v>55</c:v>
                </c:pt>
                <c:pt idx="61">
                  <c:v>55</c:v>
                </c:pt>
                <c:pt idx="62">
                  <c:v>55</c:v>
                </c:pt>
                <c:pt idx="63">
                  <c:v>55</c:v>
                </c:pt>
                <c:pt idx="64">
                  <c:v>55</c:v>
                </c:pt>
                <c:pt idx="65">
                  <c:v>55</c:v>
                </c:pt>
                <c:pt idx="66">
                  <c:v>55</c:v>
                </c:pt>
                <c:pt idx="67">
                  <c:v>55</c:v>
                </c:pt>
                <c:pt idx="68">
                  <c:v>55</c:v>
                </c:pt>
                <c:pt idx="69">
                  <c:v>55</c:v>
                </c:pt>
                <c:pt idx="70">
                  <c:v>55</c:v>
                </c:pt>
                <c:pt idx="71">
                  <c:v>55</c:v>
                </c:pt>
                <c:pt idx="72">
                  <c:v>55</c:v>
                </c:pt>
                <c:pt idx="73">
                  <c:v>55</c:v>
                </c:pt>
                <c:pt idx="74">
                  <c:v>55</c:v>
                </c:pt>
                <c:pt idx="75">
                  <c:v>40</c:v>
                </c:pt>
                <c:pt idx="76">
                  <c:v>40</c:v>
                </c:pt>
                <c:pt idx="77">
                  <c:v>55</c:v>
                </c:pt>
                <c:pt idx="78">
                  <c:v>60</c:v>
                </c:pt>
                <c:pt idx="79">
                  <c:v>60</c:v>
                </c:pt>
                <c:pt idx="80">
                  <c:v>60</c:v>
                </c:pt>
                <c:pt idx="81">
                  <c:v>60</c:v>
                </c:pt>
                <c:pt idx="82">
                  <c:v>60</c:v>
                </c:pt>
                <c:pt idx="83">
                  <c:v>60</c:v>
                </c:pt>
                <c:pt idx="84">
                  <c:v>60</c:v>
                </c:pt>
                <c:pt idx="85">
                  <c:v>52</c:v>
                </c:pt>
                <c:pt idx="86">
                  <c:v>80</c:v>
                </c:pt>
                <c:pt idx="87">
                  <c:v>80</c:v>
                </c:pt>
                <c:pt idx="88">
                  <c:v>80</c:v>
                </c:pt>
                <c:pt idx="89">
                  <c:v>80</c:v>
                </c:pt>
                <c:pt idx="90">
                  <c:v>80</c:v>
                </c:pt>
                <c:pt idx="91">
                  <c:v>37</c:v>
                </c:pt>
                <c:pt idx="92">
                  <c:v>60</c:v>
                </c:pt>
                <c:pt idx="93">
                  <c:v>60</c:v>
                </c:pt>
                <c:pt idx="94">
                  <c:v>35</c:v>
                </c:pt>
                <c:pt idx="95">
                  <c:v>36</c:v>
                </c:pt>
                <c:pt idx="96">
                  <c:v>70</c:v>
                </c:pt>
                <c:pt idx="97">
                  <c:v>50</c:v>
                </c:pt>
                <c:pt idx="98">
                  <c:v>50</c:v>
                </c:pt>
                <c:pt idx="99">
                  <c:v>50</c:v>
                </c:pt>
                <c:pt idx="100">
                  <c:v>50</c:v>
                </c:pt>
                <c:pt idx="101">
                  <c:v>44</c:v>
                </c:pt>
                <c:pt idx="102">
                  <c:v>44</c:v>
                </c:pt>
                <c:pt idx="103">
                  <c:v>44</c:v>
                </c:pt>
                <c:pt idx="104">
                  <c:v>44</c:v>
                </c:pt>
                <c:pt idx="105">
                  <c:v>62</c:v>
                </c:pt>
                <c:pt idx="106">
                  <c:v>62</c:v>
                </c:pt>
                <c:pt idx="107">
                  <c:v>62</c:v>
                </c:pt>
                <c:pt idx="108">
                  <c:v>62</c:v>
                </c:pt>
                <c:pt idx="109">
                  <c:v>45</c:v>
                </c:pt>
                <c:pt idx="110">
                  <c:v>45</c:v>
                </c:pt>
                <c:pt idx="111">
                  <c:v>45</c:v>
                </c:pt>
                <c:pt idx="112">
                  <c:v>45</c:v>
                </c:pt>
                <c:pt idx="113">
                  <c:v>45</c:v>
                </c:pt>
                <c:pt idx="114">
                  <c:v>45</c:v>
                </c:pt>
                <c:pt idx="115">
                  <c:v>45</c:v>
                </c:pt>
                <c:pt idx="116">
                  <c:v>78</c:v>
                </c:pt>
                <c:pt idx="117">
                  <c:v>78</c:v>
                </c:pt>
                <c:pt idx="118">
                  <c:v>78</c:v>
                </c:pt>
                <c:pt idx="119">
                  <c:v>45</c:v>
                </c:pt>
                <c:pt idx="120">
                  <c:v>45</c:v>
                </c:pt>
                <c:pt idx="121">
                  <c:v>45</c:v>
                </c:pt>
                <c:pt idx="122">
                  <c:v>45</c:v>
                </c:pt>
                <c:pt idx="123">
                  <c:v>45</c:v>
                </c:pt>
                <c:pt idx="124">
                  <c:v>60</c:v>
                </c:pt>
                <c:pt idx="125">
                  <c:v>60</c:v>
                </c:pt>
                <c:pt idx="126">
                  <c:v>60</c:v>
                </c:pt>
                <c:pt idx="127">
                  <c:v>55</c:v>
                </c:pt>
                <c:pt idx="128">
                  <c:v>63</c:v>
                </c:pt>
                <c:pt idx="129">
                  <c:v>60</c:v>
                </c:pt>
                <c:pt idx="130">
                  <c:v>60</c:v>
                </c:pt>
                <c:pt idx="131">
                  <c:v>60</c:v>
                </c:pt>
                <c:pt idx="132">
                  <c:v>55</c:v>
                </c:pt>
                <c:pt idx="133">
                  <c:v>60</c:v>
                </c:pt>
                <c:pt idx="134">
                  <c:v>60</c:v>
                </c:pt>
                <c:pt idx="135">
                  <c:v>55</c:v>
                </c:pt>
                <c:pt idx="136">
                  <c:v>45</c:v>
                </c:pt>
                <c:pt idx="137">
                  <c:v>45</c:v>
                </c:pt>
                <c:pt idx="138">
                  <c:v>45</c:v>
                </c:pt>
                <c:pt idx="139">
                  <c:v>45</c:v>
                </c:pt>
                <c:pt idx="140">
                  <c:v>45</c:v>
                </c:pt>
                <c:pt idx="141">
                  <c:v>35</c:v>
                </c:pt>
                <c:pt idx="142">
                  <c:v>35</c:v>
                </c:pt>
                <c:pt idx="143">
                  <c:v>35</c:v>
                </c:pt>
                <c:pt idx="144">
                  <c:v>35</c:v>
                </c:pt>
                <c:pt idx="145">
                  <c:v>55</c:v>
                </c:pt>
                <c:pt idx="146">
                  <c:v>55</c:v>
                </c:pt>
                <c:pt idx="147">
                  <c:v>55</c:v>
                </c:pt>
                <c:pt idx="148">
                  <c:v>42</c:v>
                </c:pt>
                <c:pt idx="149">
                  <c:v>45</c:v>
                </c:pt>
                <c:pt idx="150">
                  <c:v>40</c:v>
                </c:pt>
                <c:pt idx="151">
                  <c:v>40</c:v>
                </c:pt>
                <c:pt idx="152">
                  <c:v>40</c:v>
                </c:pt>
                <c:pt idx="153">
                  <c:v>70</c:v>
                </c:pt>
                <c:pt idx="154">
                  <c:v>66</c:v>
                </c:pt>
                <c:pt idx="155">
                  <c:v>66</c:v>
                </c:pt>
                <c:pt idx="156">
                  <c:v>66</c:v>
                </c:pt>
                <c:pt idx="157">
                  <c:v>66</c:v>
                </c:pt>
                <c:pt idx="158">
                  <c:v>66</c:v>
                </c:pt>
                <c:pt idx="159">
                  <c:v>66</c:v>
                </c:pt>
                <c:pt idx="160">
                  <c:v>66</c:v>
                </c:pt>
                <c:pt idx="161">
                  <c:v>43</c:v>
                </c:pt>
                <c:pt idx="162">
                  <c:v>32</c:v>
                </c:pt>
                <c:pt idx="163">
                  <c:v>45</c:v>
                </c:pt>
                <c:pt idx="164">
                  <c:v>45</c:v>
                </c:pt>
                <c:pt idx="165">
                  <c:v>45</c:v>
                </c:pt>
                <c:pt idx="166">
                  <c:v>45</c:v>
                </c:pt>
                <c:pt idx="167">
                  <c:v>45</c:v>
                </c:pt>
                <c:pt idx="168">
                  <c:v>45</c:v>
                </c:pt>
                <c:pt idx="169">
                  <c:v>45</c:v>
                </c:pt>
                <c:pt idx="170">
                  <c:v>55</c:v>
                </c:pt>
                <c:pt idx="171">
                  <c:v>55</c:v>
                </c:pt>
                <c:pt idx="172">
                  <c:v>55</c:v>
                </c:pt>
                <c:pt idx="173">
                  <c:v>55</c:v>
                </c:pt>
                <c:pt idx="174">
                  <c:v>55</c:v>
                </c:pt>
                <c:pt idx="175">
                  <c:v>55</c:v>
                </c:pt>
                <c:pt idx="176">
                  <c:v>55</c:v>
                </c:pt>
                <c:pt idx="177">
                  <c:v>55</c:v>
                </c:pt>
                <c:pt idx="178">
                  <c:v>45</c:v>
                </c:pt>
                <c:pt idx="179">
                  <c:v>45</c:v>
                </c:pt>
                <c:pt idx="180">
                  <c:v>45</c:v>
                </c:pt>
                <c:pt idx="181">
                  <c:v>45</c:v>
                </c:pt>
                <c:pt idx="182">
                  <c:v>45</c:v>
                </c:pt>
                <c:pt idx="183">
                  <c:v>35</c:v>
                </c:pt>
                <c:pt idx="184">
                  <c:v>35</c:v>
                </c:pt>
                <c:pt idx="185">
                  <c:v>35</c:v>
                </c:pt>
                <c:pt idx="186">
                  <c:v>35</c:v>
                </c:pt>
                <c:pt idx="187">
                  <c:v>35</c:v>
                </c:pt>
                <c:pt idx="188">
                  <c:v>35</c:v>
                </c:pt>
                <c:pt idx="189">
                  <c:v>35</c:v>
                </c:pt>
                <c:pt idx="190">
                  <c:v>35</c:v>
                </c:pt>
                <c:pt idx="191">
                  <c:v>35</c:v>
                </c:pt>
                <c:pt idx="192">
                  <c:v>35</c:v>
                </c:pt>
                <c:pt idx="193">
                  <c:v>35</c:v>
                </c:pt>
                <c:pt idx="194">
                  <c:v>43</c:v>
                </c:pt>
                <c:pt idx="195">
                  <c:v>43</c:v>
                </c:pt>
                <c:pt idx="196">
                  <c:v>43</c:v>
                </c:pt>
                <c:pt idx="197">
                  <c:v>43</c:v>
                </c:pt>
                <c:pt idx="198">
                  <c:v>43</c:v>
                </c:pt>
                <c:pt idx="199">
                  <c:v>51</c:v>
                </c:pt>
                <c:pt idx="200">
                  <c:v>70</c:v>
                </c:pt>
                <c:pt idx="201">
                  <c:v>70</c:v>
                </c:pt>
                <c:pt idx="202">
                  <c:v>70</c:v>
                </c:pt>
                <c:pt idx="203">
                  <c:v>70</c:v>
                </c:pt>
                <c:pt idx="204">
                  <c:v>70</c:v>
                </c:pt>
                <c:pt idx="205">
                  <c:v>70</c:v>
                </c:pt>
                <c:pt idx="206">
                  <c:v>70</c:v>
                </c:pt>
                <c:pt idx="207">
                  <c:v>70</c:v>
                </c:pt>
                <c:pt idx="208">
                  <c:v>70</c:v>
                </c:pt>
                <c:pt idx="209">
                  <c:v>70</c:v>
                </c:pt>
                <c:pt idx="210">
                  <c:v>70</c:v>
                </c:pt>
                <c:pt idx="211">
                  <c:v>70</c:v>
                </c:pt>
                <c:pt idx="212">
                  <c:v>70</c:v>
                </c:pt>
                <c:pt idx="213">
                  <c:v>70</c:v>
                </c:pt>
                <c:pt idx="214">
                  <c:v>70</c:v>
                </c:pt>
                <c:pt idx="215">
                  <c:v>70</c:v>
                </c:pt>
                <c:pt idx="216">
                  <c:v>70</c:v>
                </c:pt>
                <c:pt idx="217">
                  <c:v>70</c:v>
                </c:pt>
                <c:pt idx="218">
                  <c:v>70</c:v>
                </c:pt>
                <c:pt idx="219">
                  <c:v>67</c:v>
                </c:pt>
                <c:pt idx="220">
                  <c:v>67</c:v>
                </c:pt>
                <c:pt idx="221">
                  <c:v>67</c:v>
                </c:pt>
                <c:pt idx="222">
                  <c:v>50</c:v>
                </c:pt>
                <c:pt idx="223">
                  <c:v>50</c:v>
                </c:pt>
                <c:pt idx="224">
                  <c:v>50</c:v>
                </c:pt>
                <c:pt idx="225">
                  <c:v>50</c:v>
                </c:pt>
                <c:pt idx="226">
                  <c:v>50</c:v>
                </c:pt>
                <c:pt idx="227">
                  <c:v>50</c:v>
                </c:pt>
                <c:pt idx="228">
                  <c:v>42</c:v>
                </c:pt>
                <c:pt idx="229">
                  <c:v>37</c:v>
                </c:pt>
                <c:pt idx="230">
                  <c:v>37</c:v>
                </c:pt>
                <c:pt idx="231">
                  <c:v>37</c:v>
                </c:pt>
                <c:pt idx="232">
                  <c:v>37</c:v>
                </c:pt>
                <c:pt idx="233">
                  <c:v>37</c:v>
                </c:pt>
                <c:pt idx="234">
                  <c:v>37</c:v>
                </c:pt>
                <c:pt idx="235">
                  <c:v>37</c:v>
                </c:pt>
                <c:pt idx="236">
                  <c:v>62</c:v>
                </c:pt>
                <c:pt idx="237">
                  <c:v>62</c:v>
                </c:pt>
                <c:pt idx="238">
                  <c:v>62</c:v>
                </c:pt>
                <c:pt idx="239">
                  <c:v>62</c:v>
                </c:pt>
                <c:pt idx="240">
                  <c:v>45</c:v>
                </c:pt>
                <c:pt idx="241">
                  <c:v>45</c:v>
                </c:pt>
                <c:pt idx="242">
                  <c:v>40</c:v>
                </c:pt>
                <c:pt idx="243">
                  <c:v>45</c:v>
                </c:pt>
                <c:pt idx="244">
                  <c:v>45</c:v>
                </c:pt>
                <c:pt idx="245">
                  <c:v>55</c:v>
                </c:pt>
                <c:pt idx="246">
                  <c:v>55</c:v>
                </c:pt>
                <c:pt idx="247">
                  <c:v>55</c:v>
                </c:pt>
                <c:pt idx="248">
                  <c:v>55</c:v>
                </c:pt>
                <c:pt idx="249">
                  <c:v>55</c:v>
                </c:pt>
                <c:pt idx="250">
                  <c:v>55</c:v>
                </c:pt>
                <c:pt idx="251">
                  <c:v>44</c:v>
                </c:pt>
                <c:pt idx="252">
                  <c:v>44</c:v>
                </c:pt>
                <c:pt idx="253">
                  <c:v>44</c:v>
                </c:pt>
                <c:pt idx="254">
                  <c:v>44</c:v>
                </c:pt>
                <c:pt idx="255">
                  <c:v>51</c:v>
                </c:pt>
                <c:pt idx="256">
                  <c:v>51</c:v>
                </c:pt>
                <c:pt idx="257">
                  <c:v>51</c:v>
                </c:pt>
                <c:pt idx="258">
                  <c:v>55</c:v>
                </c:pt>
                <c:pt idx="259">
                  <c:v>55</c:v>
                </c:pt>
                <c:pt idx="260">
                  <c:v>55</c:v>
                </c:pt>
                <c:pt idx="261">
                  <c:v>55</c:v>
                </c:pt>
                <c:pt idx="262">
                  <c:v>55</c:v>
                </c:pt>
                <c:pt idx="263">
                  <c:v>55</c:v>
                </c:pt>
                <c:pt idx="264">
                  <c:v>50</c:v>
                </c:pt>
                <c:pt idx="265">
                  <c:v>50</c:v>
                </c:pt>
                <c:pt idx="266">
                  <c:v>50</c:v>
                </c:pt>
                <c:pt idx="267">
                  <c:v>50</c:v>
                </c:pt>
                <c:pt idx="268">
                  <c:v>50</c:v>
                </c:pt>
                <c:pt idx="269">
                  <c:v>50</c:v>
                </c:pt>
                <c:pt idx="270">
                  <c:v>35</c:v>
                </c:pt>
                <c:pt idx="271">
                  <c:v>35</c:v>
                </c:pt>
                <c:pt idx="272">
                  <c:v>45</c:v>
                </c:pt>
                <c:pt idx="273">
                  <c:v>45</c:v>
                </c:pt>
                <c:pt idx="274">
                  <c:v>45</c:v>
                </c:pt>
                <c:pt idx="275">
                  <c:v>43</c:v>
                </c:pt>
                <c:pt idx="276">
                  <c:v>78</c:v>
                </c:pt>
                <c:pt idx="277">
                  <c:v>68</c:v>
                </c:pt>
                <c:pt idx="278">
                  <c:v>55</c:v>
                </c:pt>
                <c:pt idx="279">
                  <c:v>78</c:v>
                </c:pt>
                <c:pt idx="280">
                  <c:v>46</c:v>
                </c:pt>
                <c:pt idx="281">
                  <c:v>52</c:v>
                </c:pt>
                <c:pt idx="282">
                  <c:v>80</c:v>
                </c:pt>
                <c:pt idx="283">
                  <c:v>55</c:v>
                </c:pt>
                <c:pt idx="284">
                  <c:v>55</c:v>
                </c:pt>
                <c:pt idx="285">
                  <c:v>68</c:v>
                </c:pt>
                <c:pt idx="286">
                  <c:v>80</c:v>
                </c:pt>
                <c:pt idx="287">
                  <c:v>88</c:v>
                </c:pt>
                <c:pt idx="288">
                  <c:v>88</c:v>
                </c:pt>
                <c:pt idx="289">
                  <c:v>60</c:v>
                </c:pt>
                <c:pt idx="290">
                  <c:v>60</c:v>
                </c:pt>
                <c:pt idx="291">
                  <c:v>60</c:v>
                </c:pt>
                <c:pt idx="292">
                  <c:v>50</c:v>
                </c:pt>
                <c:pt idx="293">
                  <c:v>60</c:v>
                </c:pt>
                <c:pt idx="294">
                  <c:v>70</c:v>
                </c:pt>
                <c:pt idx="295">
                  <c:v>70</c:v>
                </c:pt>
                <c:pt idx="296">
                  <c:v>70</c:v>
                </c:pt>
                <c:pt idx="297">
                  <c:v>70</c:v>
                </c:pt>
                <c:pt idx="298">
                  <c:v>59</c:v>
                </c:pt>
                <c:pt idx="299">
                  <c:v>68</c:v>
                </c:pt>
                <c:pt idx="300">
                  <c:v>52</c:v>
                </c:pt>
                <c:pt idx="301">
                  <c:v>61</c:v>
                </c:pt>
                <c:pt idx="302">
                  <c:v>40</c:v>
                </c:pt>
                <c:pt idx="303">
                  <c:v>40</c:v>
                </c:pt>
                <c:pt idx="304">
                  <c:v>60</c:v>
                </c:pt>
                <c:pt idx="305">
                  <c:v>66</c:v>
                </c:pt>
                <c:pt idx="306">
                  <c:v>71</c:v>
                </c:pt>
                <c:pt idx="307">
                  <c:v>71</c:v>
                </c:pt>
                <c:pt idx="308">
                  <c:v>63</c:v>
                </c:pt>
                <c:pt idx="309">
                  <c:v>55</c:v>
                </c:pt>
                <c:pt idx="310">
                  <c:v>66</c:v>
                </c:pt>
                <c:pt idx="311">
                  <c:v>55</c:v>
                </c:pt>
                <c:pt idx="312">
                  <c:v>66</c:v>
                </c:pt>
                <c:pt idx="313">
                  <c:v>50</c:v>
                </c:pt>
                <c:pt idx="314">
                  <c:v>50</c:v>
                </c:pt>
                <c:pt idx="315">
                  <c:v>50</c:v>
                </c:pt>
                <c:pt idx="316">
                  <c:v>50</c:v>
                </c:pt>
                <c:pt idx="317">
                  <c:v>50</c:v>
                </c:pt>
                <c:pt idx="318">
                  <c:v>50</c:v>
                </c:pt>
                <c:pt idx="319">
                  <c:v>50</c:v>
                </c:pt>
                <c:pt idx="320">
                  <c:v>50</c:v>
                </c:pt>
                <c:pt idx="321">
                  <c:v>50</c:v>
                </c:pt>
                <c:pt idx="322">
                  <c:v>50</c:v>
                </c:pt>
                <c:pt idx="323">
                  <c:v>50</c:v>
                </c:pt>
                <c:pt idx="324">
                  <c:v>50</c:v>
                </c:pt>
                <c:pt idx="325">
                  <c:v>50</c:v>
                </c:pt>
                <c:pt idx="326">
                  <c:v>50</c:v>
                </c:pt>
                <c:pt idx="327">
                  <c:v>50</c:v>
                </c:pt>
                <c:pt idx="328">
                  <c:v>55</c:v>
                </c:pt>
                <c:pt idx="329">
                  <c:v>55</c:v>
                </c:pt>
                <c:pt idx="330">
                  <c:v>45</c:v>
                </c:pt>
                <c:pt idx="331">
                  <c:v>45</c:v>
                </c:pt>
                <c:pt idx="332">
                  <c:v>45</c:v>
                </c:pt>
                <c:pt idx="333">
                  <c:v>45</c:v>
                </c:pt>
                <c:pt idx="334">
                  <c:v>45</c:v>
                </c:pt>
                <c:pt idx="335">
                  <c:v>55</c:v>
                </c:pt>
                <c:pt idx="336">
                  <c:v>40</c:v>
                </c:pt>
                <c:pt idx="337">
                  <c:v>40</c:v>
                </c:pt>
                <c:pt idx="338">
                  <c:v>40</c:v>
                </c:pt>
                <c:pt idx="339">
                  <c:v>42</c:v>
                </c:pt>
                <c:pt idx="340">
                  <c:v>40</c:v>
                </c:pt>
                <c:pt idx="341">
                  <c:v>40</c:v>
                </c:pt>
                <c:pt idx="342">
                  <c:v>40</c:v>
                </c:pt>
                <c:pt idx="343">
                  <c:v>40</c:v>
                </c:pt>
                <c:pt idx="344">
                  <c:v>40</c:v>
                </c:pt>
                <c:pt idx="345">
                  <c:v>40</c:v>
                </c:pt>
                <c:pt idx="346">
                  <c:v>52</c:v>
                </c:pt>
                <c:pt idx="347">
                  <c:v>52</c:v>
                </c:pt>
                <c:pt idx="348">
                  <c:v>52</c:v>
                </c:pt>
                <c:pt idx="349">
                  <c:v>52</c:v>
                </c:pt>
                <c:pt idx="350">
                  <c:v>52</c:v>
                </c:pt>
                <c:pt idx="351">
                  <c:v>52</c:v>
                </c:pt>
                <c:pt idx="352">
                  <c:v>55</c:v>
                </c:pt>
                <c:pt idx="353">
                  <c:v>55</c:v>
                </c:pt>
                <c:pt idx="354">
                  <c:v>55</c:v>
                </c:pt>
                <c:pt idx="355">
                  <c:v>55</c:v>
                </c:pt>
                <c:pt idx="356">
                  <c:v>55</c:v>
                </c:pt>
                <c:pt idx="357">
                  <c:v>40</c:v>
                </c:pt>
                <c:pt idx="358">
                  <c:v>40</c:v>
                </c:pt>
                <c:pt idx="359">
                  <c:v>45</c:v>
                </c:pt>
                <c:pt idx="360">
                  <c:v>45</c:v>
                </c:pt>
                <c:pt idx="361">
                  <c:v>45</c:v>
                </c:pt>
                <c:pt idx="362">
                  <c:v>50</c:v>
                </c:pt>
                <c:pt idx="363">
                  <c:v>50</c:v>
                </c:pt>
                <c:pt idx="364">
                  <c:v>42</c:v>
                </c:pt>
                <c:pt idx="365">
                  <c:v>42</c:v>
                </c:pt>
                <c:pt idx="366">
                  <c:v>42</c:v>
                </c:pt>
                <c:pt idx="367">
                  <c:v>37</c:v>
                </c:pt>
                <c:pt idx="368">
                  <c:v>37</c:v>
                </c:pt>
                <c:pt idx="369">
                  <c:v>37</c:v>
                </c:pt>
                <c:pt idx="370">
                  <c:v>37</c:v>
                </c:pt>
                <c:pt idx="371">
                  <c:v>37</c:v>
                </c:pt>
                <c:pt idx="372">
                  <c:v>44</c:v>
                </c:pt>
                <c:pt idx="373">
                  <c:v>44</c:v>
                </c:pt>
                <c:pt idx="374">
                  <c:v>44</c:v>
                </c:pt>
                <c:pt idx="375">
                  <c:v>44</c:v>
                </c:pt>
                <c:pt idx="376">
                  <c:v>44</c:v>
                </c:pt>
                <c:pt idx="377">
                  <c:v>44</c:v>
                </c:pt>
                <c:pt idx="378">
                  <c:v>44</c:v>
                </c:pt>
                <c:pt idx="379">
                  <c:v>44</c:v>
                </c:pt>
                <c:pt idx="380">
                  <c:v>44</c:v>
                </c:pt>
                <c:pt idx="381">
                  <c:v>44</c:v>
                </c:pt>
                <c:pt idx="382">
                  <c:v>44</c:v>
                </c:pt>
                <c:pt idx="383">
                  <c:v>44</c:v>
                </c:pt>
                <c:pt idx="384">
                  <c:v>52</c:v>
                </c:pt>
                <c:pt idx="385">
                  <c:v>52</c:v>
                </c:pt>
                <c:pt idx="386">
                  <c:v>52</c:v>
                </c:pt>
                <c:pt idx="387">
                  <c:v>52</c:v>
                </c:pt>
                <c:pt idx="388">
                  <c:v>52</c:v>
                </c:pt>
                <c:pt idx="389">
                  <c:v>52</c:v>
                </c:pt>
                <c:pt idx="390">
                  <c:v>42</c:v>
                </c:pt>
                <c:pt idx="391">
                  <c:v>42</c:v>
                </c:pt>
                <c:pt idx="392">
                  <c:v>42</c:v>
                </c:pt>
                <c:pt idx="393">
                  <c:v>42</c:v>
                </c:pt>
                <c:pt idx="394">
                  <c:v>42</c:v>
                </c:pt>
                <c:pt idx="395">
                  <c:v>42</c:v>
                </c:pt>
                <c:pt idx="396">
                  <c:v>42</c:v>
                </c:pt>
                <c:pt idx="397">
                  <c:v>45</c:v>
                </c:pt>
                <c:pt idx="398">
                  <c:v>45</c:v>
                </c:pt>
                <c:pt idx="399">
                  <c:v>45</c:v>
                </c:pt>
                <c:pt idx="400">
                  <c:v>45</c:v>
                </c:pt>
                <c:pt idx="401">
                  <c:v>45</c:v>
                </c:pt>
                <c:pt idx="402">
                  <c:v>45</c:v>
                </c:pt>
                <c:pt idx="403">
                  <c:v>45</c:v>
                </c:pt>
                <c:pt idx="404">
                  <c:v>45</c:v>
                </c:pt>
                <c:pt idx="405">
                  <c:v>42</c:v>
                </c:pt>
                <c:pt idx="406">
                  <c:v>42</c:v>
                </c:pt>
                <c:pt idx="407">
                  <c:v>42</c:v>
                </c:pt>
                <c:pt idx="408">
                  <c:v>42</c:v>
                </c:pt>
                <c:pt idx="409">
                  <c:v>42</c:v>
                </c:pt>
                <c:pt idx="410">
                  <c:v>42</c:v>
                </c:pt>
                <c:pt idx="411">
                  <c:v>42</c:v>
                </c:pt>
                <c:pt idx="412">
                  <c:v>42</c:v>
                </c:pt>
                <c:pt idx="413">
                  <c:v>42</c:v>
                </c:pt>
                <c:pt idx="414">
                  <c:v>42</c:v>
                </c:pt>
                <c:pt idx="415">
                  <c:v>42</c:v>
                </c:pt>
                <c:pt idx="416">
                  <c:v>45</c:v>
                </c:pt>
                <c:pt idx="417">
                  <c:v>45</c:v>
                </c:pt>
                <c:pt idx="418">
                  <c:v>45</c:v>
                </c:pt>
                <c:pt idx="419">
                  <c:v>45</c:v>
                </c:pt>
                <c:pt idx="420">
                  <c:v>45</c:v>
                </c:pt>
                <c:pt idx="421">
                  <c:v>45</c:v>
                </c:pt>
                <c:pt idx="422">
                  <c:v>45</c:v>
                </c:pt>
                <c:pt idx="423">
                  <c:v>45</c:v>
                </c:pt>
                <c:pt idx="424">
                  <c:v>45</c:v>
                </c:pt>
                <c:pt idx="425">
                  <c:v>45</c:v>
                </c:pt>
                <c:pt idx="426">
                  <c:v>45</c:v>
                </c:pt>
                <c:pt idx="427">
                  <c:v>43</c:v>
                </c:pt>
                <c:pt idx="428">
                  <c:v>43</c:v>
                </c:pt>
                <c:pt idx="429">
                  <c:v>43</c:v>
                </c:pt>
                <c:pt idx="430">
                  <c:v>43</c:v>
                </c:pt>
                <c:pt idx="431">
                  <c:v>43</c:v>
                </c:pt>
                <c:pt idx="432">
                  <c:v>43</c:v>
                </c:pt>
                <c:pt idx="433">
                  <c:v>50</c:v>
                </c:pt>
                <c:pt idx="434">
                  <c:v>50</c:v>
                </c:pt>
                <c:pt idx="435">
                  <c:v>55</c:v>
                </c:pt>
                <c:pt idx="436">
                  <c:v>55</c:v>
                </c:pt>
                <c:pt idx="437">
                  <c:v>55</c:v>
                </c:pt>
                <c:pt idx="438">
                  <c:v>55</c:v>
                </c:pt>
                <c:pt idx="439">
                  <c:v>45</c:v>
                </c:pt>
                <c:pt idx="440">
                  <c:v>45</c:v>
                </c:pt>
                <c:pt idx="441">
                  <c:v>45</c:v>
                </c:pt>
                <c:pt idx="442">
                  <c:v>45</c:v>
                </c:pt>
                <c:pt idx="443">
                  <c:v>45</c:v>
                </c:pt>
                <c:pt idx="444">
                  <c:v>45</c:v>
                </c:pt>
                <c:pt idx="445">
                  <c:v>45</c:v>
                </c:pt>
                <c:pt idx="446">
                  <c:v>45</c:v>
                </c:pt>
                <c:pt idx="447">
                  <c:v>45</c:v>
                </c:pt>
                <c:pt idx="448">
                  <c:v>45</c:v>
                </c:pt>
                <c:pt idx="449">
                  <c:v>50</c:v>
                </c:pt>
                <c:pt idx="450">
                  <c:v>50</c:v>
                </c:pt>
                <c:pt idx="451">
                  <c:v>50</c:v>
                </c:pt>
                <c:pt idx="452">
                  <c:v>43</c:v>
                </c:pt>
                <c:pt idx="453">
                  <c:v>37</c:v>
                </c:pt>
                <c:pt idx="454">
                  <c:v>37</c:v>
                </c:pt>
                <c:pt idx="455">
                  <c:v>37</c:v>
                </c:pt>
                <c:pt idx="456">
                  <c:v>37</c:v>
                </c:pt>
                <c:pt idx="457">
                  <c:v>37</c:v>
                </c:pt>
                <c:pt idx="458">
                  <c:v>37</c:v>
                </c:pt>
                <c:pt idx="459">
                  <c:v>37</c:v>
                </c:pt>
                <c:pt idx="460">
                  <c:v>35</c:v>
                </c:pt>
                <c:pt idx="461">
                  <c:v>37</c:v>
                </c:pt>
                <c:pt idx="462">
                  <c:v>37</c:v>
                </c:pt>
                <c:pt idx="463">
                  <c:v>37</c:v>
                </c:pt>
                <c:pt idx="464">
                  <c:v>37</c:v>
                </c:pt>
                <c:pt idx="465">
                  <c:v>37</c:v>
                </c:pt>
                <c:pt idx="466">
                  <c:v>35</c:v>
                </c:pt>
                <c:pt idx="467">
                  <c:v>35</c:v>
                </c:pt>
                <c:pt idx="468">
                  <c:v>44</c:v>
                </c:pt>
                <c:pt idx="469">
                  <c:v>44</c:v>
                </c:pt>
                <c:pt idx="470">
                  <c:v>44</c:v>
                </c:pt>
                <c:pt idx="471">
                  <c:v>44</c:v>
                </c:pt>
                <c:pt idx="472">
                  <c:v>44</c:v>
                </c:pt>
                <c:pt idx="473">
                  <c:v>44</c:v>
                </c:pt>
                <c:pt idx="474">
                  <c:v>44</c:v>
                </c:pt>
                <c:pt idx="475">
                  <c:v>44</c:v>
                </c:pt>
                <c:pt idx="476">
                  <c:v>44</c:v>
                </c:pt>
                <c:pt idx="477">
                  <c:v>44</c:v>
                </c:pt>
                <c:pt idx="478">
                  <c:v>44</c:v>
                </c:pt>
                <c:pt idx="479">
                  <c:v>44</c:v>
                </c:pt>
                <c:pt idx="480">
                  <c:v>35</c:v>
                </c:pt>
                <c:pt idx="481">
                  <c:v>35</c:v>
                </c:pt>
                <c:pt idx="482">
                  <c:v>35</c:v>
                </c:pt>
                <c:pt idx="483">
                  <c:v>55</c:v>
                </c:pt>
                <c:pt idx="484">
                  <c:v>55</c:v>
                </c:pt>
                <c:pt idx="485">
                  <c:v>55</c:v>
                </c:pt>
                <c:pt idx="486">
                  <c:v>55</c:v>
                </c:pt>
                <c:pt idx="487">
                  <c:v>43</c:v>
                </c:pt>
                <c:pt idx="488">
                  <c:v>43</c:v>
                </c:pt>
                <c:pt idx="489">
                  <c:v>43</c:v>
                </c:pt>
                <c:pt idx="490">
                  <c:v>43</c:v>
                </c:pt>
                <c:pt idx="491">
                  <c:v>43</c:v>
                </c:pt>
                <c:pt idx="492">
                  <c:v>43</c:v>
                </c:pt>
                <c:pt idx="493">
                  <c:v>42</c:v>
                </c:pt>
                <c:pt idx="494">
                  <c:v>37</c:v>
                </c:pt>
                <c:pt idx="495">
                  <c:v>37</c:v>
                </c:pt>
                <c:pt idx="496">
                  <c:v>37</c:v>
                </c:pt>
                <c:pt idx="497">
                  <c:v>37</c:v>
                </c:pt>
                <c:pt idx="498">
                  <c:v>37</c:v>
                </c:pt>
                <c:pt idx="499">
                  <c:v>37</c:v>
                </c:pt>
                <c:pt idx="500">
                  <c:v>37</c:v>
                </c:pt>
                <c:pt idx="501">
                  <c:v>37</c:v>
                </c:pt>
                <c:pt idx="502">
                  <c:v>37</c:v>
                </c:pt>
                <c:pt idx="503">
                  <c:v>37</c:v>
                </c:pt>
                <c:pt idx="504">
                  <c:v>37</c:v>
                </c:pt>
                <c:pt idx="505">
                  <c:v>37</c:v>
                </c:pt>
                <c:pt idx="506">
                  <c:v>43</c:v>
                </c:pt>
                <c:pt idx="507">
                  <c:v>43</c:v>
                </c:pt>
                <c:pt idx="508">
                  <c:v>37</c:v>
                </c:pt>
                <c:pt idx="509">
                  <c:v>37</c:v>
                </c:pt>
                <c:pt idx="510">
                  <c:v>37</c:v>
                </c:pt>
                <c:pt idx="511">
                  <c:v>37</c:v>
                </c:pt>
                <c:pt idx="512">
                  <c:v>37</c:v>
                </c:pt>
                <c:pt idx="513">
                  <c:v>37</c:v>
                </c:pt>
                <c:pt idx="514">
                  <c:v>45</c:v>
                </c:pt>
                <c:pt idx="515">
                  <c:v>45</c:v>
                </c:pt>
                <c:pt idx="516">
                  <c:v>42</c:v>
                </c:pt>
                <c:pt idx="517">
                  <c:v>42</c:v>
                </c:pt>
                <c:pt idx="518">
                  <c:v>42</c:v>
                </c:pt>
                <c:pt idx="519">
                  <c:v>42</c:v>
                </c:pt>
                <c:pt idx="520">
                  <c:v>55</c:v>
                </c:pt>
                <c:pt idx="521">
                  <c:v>55</c:v>
                </c:pt>
                <c:pt idx="522">
                  <c:v>43</c:v>
                </c:pt>
                <c:pt idx="523">
                  <c:v>37</c:v>
                </c:pt>
                <c:pt idx="524">
                  <c:v>37</c:v>
                </c:pt>
                <c:pt idx="525">
                  <c:v>37</c:v>
                </c:pt>
                <c:pt idx="526">
                  <c:v>37</c:v>
                </c:pt>
                <c:pt idx="527">
                  <c:v>37</c:v>
                </c:pt>
                <c:pt idx="528">
                  <c:v>37</c:v>
                </c:pt>
                <c:pt idx="529">
                  <c:v>37</c:v>
                </c:pt>
                <c:pt idx="530">
                  <c:v>32</c:v>
                </c:pt>
                <c:pt idx="531">
                  <c:v>32</c:v>
                </c:pt>
                <c:pt idx="532">
                  <c:v>32</c:v>
                </c:pt>
                <c:pt idx="533">
                  <c:v>32</c:v>
                </c:pt>
                <c:pt idx="534">
                  <c:v>32</c:v>
                </c:pt>
                <c:pt idx="535">
                  <c:v>32</c:v>
                </c:pt>
                <c:pt idx="536">
                  <c:v>40</c:v>
                </c:pt>
                <c:pt idx="537">
                  <c:v>40</c:v>
                </c:pt>
                <c:pt idx="538">
                  <c:v>42</c:v>
                </c:pt>
                <c:pt idx="539">
                  <c:v>42</c:v>
                </c:pt>
                <c:pt idx="540">
                  <c:v>42</c:v>
                </c:pt>
                <c:pt idx="541">
                  <c:v>42</c:v>
                </c:pt>
                <c:pt idx="542">
                  <c:v>42</c:v>
                </c:pt>
                <c:pt idx="543">
                  <c:v>42</c:v>
                </c:pt>
                <c:pt idx="544">
                  <c:v>42</c:v>
                </c:pt>
                <c:pt idx="545">
                  <c:v>42</c:v>
                </c:pt>
                <c:pt idx="546">
                  <c:v>42</c:v>
                </c:pt>
                <c:pt idx="547">
                  <c:v>42</c:v>
                </c:pt>
                <c:pt idx="548">
                  <c:v>42</c:v>
                </c:pt>
                <c:pt idx="549">
                  <c:v>42</c:v>
                </c:pt>
                <c:pt idx="550">
                  <c:v>42</c:v>
                </c:pt>
                <c:pt idx="551">
                  <c:v>42</c:v>
                </c:pt>
                <c:pt idx="552">
                  <c:v>37</c:v>
                </c:pt>
                <c:pt idx="553">
                  <c:v>37</c:v>
                </c:pt>
                <c:pt idx="554">
                  <c:v>37</c:v>
                </c:pt>
                <c:pt idx="555">
                  <c:v>37</c:v>
                </c:pt>
                <c:pt idx="556">
                  <c:v>37</c:v>
                </c:pt>
                <c:pt idx="557">
                  <c:v>37</c:v>
                </c:pt>
                <c:pt idx="558">
                  <c:v>35</c:v>
                </c:pt>
                <c:pt idx="559">
                  <c:v>35</c:v>
                </c:pt>
                <c:pt idx="560">
                  <c:v>35</c:v>
                </c:pt>
                <c:pt idx="561">
                  <c:v>35</c:v>
                </c:pt>
                <c:pt idx="562">
                  <c:v>35</c:v>
                </c:pt>
                <c:pt idx="563">
                  <c:v>60</c:v>
                </c:pt>
                <c:pt idx="564">
                  <c:v>35</c:v>
                </c:pt>
                <c:pt idx="565">
                  <c:v>35</c:v>
                </c:pt>
                <c:pt idx="566">
                  <c:v>35</c:v>
                </c:pt>
                <c:pt idx="567">
                  <c:v>40</c:v>
                </c:pt>
                <c:pt idx="568">
                  <c:v>40</c:v>
                </c:pt>
                <c:pt idx="569">
                  <c:v>40</c:v>
                </c:pt>
                <c:pt idx="570">
                  <c:v>40</c:v>
                </c:pt>
                <c:pt idx="571">
                  <c:v>45</c:v>
                </c:pt>
                <c:pt idx="572">
                  <c:v>45</c:v>
                </c:pt>
                <c:pt idx="573">
                  <c:v>45</c:v>
                </c:pt>
                <c:pt idx="574">
                  <c:v>35</c:v>
                </c:pt>
                <c:pt idx="575">
                  <c:v>60</c:v>
                </c:pt>
                <c:pt idx="576">
                  <c:v>37</c:v>
                </c:pt>
                <c:pt idx="577">
                  <c:v>27</c:v>
                </c:pt>
                <c:pt idx="578">
                  <c:v>27</c:v>
                </c:pt>
                <c:pt idx="579">
                  <c:v>27</c:v>
                </c:pt>
                <c:pt idx="580">
                  <c:v>27</c:v>
                </c:pt>
                <c:pt idx="581">
                  <c:v>27</c:v>
                </c:pt>
                <c:pt idx="582">
                  <c:v>27</c:v>
                </c:pt>
                <c:pt idx="583">
                  <c:v>27</c:v>
                </c:pt>
                <c:pt idx="584">
                  <c:v>27</c:v>
                </c:pt>
                <c:pt idx="585">
                  <c:v>27</c:v>
                </c:pt>
                <c:pt idx="586">
                  <c:v>27</c:v>
                </c:pt>
                <c:pt idx="587">
                  <c:v>35</c:v>
                </c:pt>
                <c:pt idx="588">
                  <c:v>45</c:v>
                </c:pt>
                <c:pt idx="589">
                  <c:v>45</c:v>
                </c:pt>
                <c:pt idx="590">
                  <c:v>45</c:v>
                </c:pt>
                <c:pt idx="591">
                  <c:v>45</c:v>
                </c:pt>
                <c:pt idx="592">
                  <c:v>45</c:v>
                </c:pt>
                <c:pt idx="593">
                  <c:v>45</c:v>
                </c:pt>
                <c:pt idx="594">
                  <c:v>32</c:v>
                </c:pt>
                <c:pt idx="595">
                  <c:v>32</c:v>
                </c:pt>
                <c:pt idx="596">
                  <c:v>32</c:v>
                </c:pt>
                <c:pt idx="597">
                  <c:v>32</c:v>
                </c:pt>
                <c:pt idx="598">
                  <c:v>32</c:v>
                </c:pt>
                <c:pt idx="599">
                  <c:v>32</c:v>
                </c:pt>
                <c:pt idx="600">
                  <c:v>32</c:v>
                </c:pt>
                <c:pt idx="601">
                  <c:v>32</c:v>
                </c:pt>
                <c:pt idx="602">
                  <c:v>35</c:v>
                </c:pt>
                <c:pt idx="603">
                  <c:v>35</c:v>
                </c:pt>
                <c:pt idx="604">
                  <c:v>35</c:v>
                </c:pt>
                <c:pt idx="605">
                  <c:v>35</c:v>
                </c:pt>
                <c:pt idx="606">
                  <c:v>35</c:v>
                </c:pt>
                <c:pt idx="607">
                  <c:v>35</c:v>
                </c:pt>
                <c:pt idx="608">
                  <c:v>35</c:v>
                </c:pt>
                <c:pt idx="609">
                  <c:v>35</c:v>
                </c:pt>
                <c:pt idx="610">
                  <c:v>15</c:v>
                </c:pt>
                <c:pt idx="611">
                  <c:v>60</c:v>
                </c:pt>
                <c:pt idx="612">
                  <c:v>60</c:v>
                </c:pt>
                <c:pt idx="613">
                  <c:v>60</c:v>
                </c:pt>
                <c:pt idx="614">
                  <c:v>60</c:v>
                </c:pt>
                <c:pt idx="615">
                  <c:v>60</c:v>
                </c:pt>
                <c:pt idx="616">
                  <c:v>60</c:v>
                </c:pt>
                <c:pt idx="617">
                  <c:v>60</c:v>
                </c:pt>
                <c:pt idx="618">
                  <c:v>60</c:v>
                </c:pt>
                <c:pt idx="619">
                  <c:v>60</c:v>
                </c:pt>
                <c:pt idx="620">
                  <c:v>60</c:v>
                </c:pt>
                <c:pt idx="621">
                  <c:v>43</c:v>
                </c:pt>
                <c:pt idx="622">
                  <c:v>43</c:v>
                </c:pt>
                <c:pt idx="623">
                  <c:v>43</c:v>
                </c:pt>
                <c:pt idx="624">
                  <c:v>43</c:v>
                </c:pt>
                <c:pt idx="625">
                  <c:v>43</c:v>
                </c:pt>
                <c:pt idx="626">
                  <c:v>43</c:v>
                </c:pt>
                <c:pt idx="627">
                  <c:v>43</c:v>
                </c:pt>
                <c:pt idx="628">
                  <c:v>45</c:v>
                </c:pt>
                <c:pt idx="629">
                  <c:v>45</c:v>
                </c:pt>
                <c:pt idx="630">
                  <c:v>45</c:v>
                </c:pt>
                <c:pt idx="631">
                  <c:v>45</c:v>
                </c:pt>
                <c:pt idx="632">
                  <c:v>45</c:v>
                </c:pt>
                <c:pt idx="633">
                  <c:v>43</c:v>
                </c:pt>
                <c:pt idx="634">
                  <c:v>43</c:v>
                </c:pt>
                <c:pt idx="635">
                  <c:v>43</c:v>
                </c:pt>
                <c:pt idx="636">
                  <c:v>43</c:v>
                </c:pt>
                <c:pt idx="637">
                  <c:v>35</c:v>
                </c:pt>
                <c:pt idx="638">
                  <c:v>44</c:v>
                </c:pt>
                <c:pt idx="639">
                  <c:v>44</c:v>
                </c:pt>
                <c:pt idx="640">
                  <c:v>44</c:v>
                </c:pt>
                <c:pt idx="641">
                  <c:v>44</c:v>
                </c:pt>
                <c:pt idx="642">
                  <c:v>44</c:v>
                </c:pt>
                <c:pt idx="643">
                  <c:v>44</c:v>
                </c:pt>
                <c:pt idx="644">
                  <c:v>44</c:v>
                </c:pt>
                <c:pt idx="645">
                  <c:v>45</c:v>
                </c:pt>
                <c:pt idx="646">
                  <c:v>45</c:v>
                </c:pt>
                <c:pt idx="647">
                  <c:v>48</c:v>
                </c:pt>
                <c:pt idx="648">
                  <c:v>48</c:v>
                </c:pt>
                <c:pt idx="649">
                  <c:v>48</c:v>
                </c:pt>
                <c:pt idx="650">
                  <c:v>48</c:v>
                </c:pt>
                <c:pt idx="651">
                  <c:v>48</c:v>
                </c:pt>
                <c:pt idx="652">
                  <c:v>48</c:v>
                </c:pt>
                <c:pt idx="653">
                  <c:v>48</c:v>
                </c:pt>
                <c:pt idx="654">
                  <c:v>48</c:v>
                </c:pt>
                <c:pt idx="655">
                  <c:v>48</c:v>
                </c:pt>
                <c:pt idx="656">
                  <c:v>45</c:v>
                </c:pt>
                <c:pt idx="657">
                  <c:v>45</c:v>
                </c:pt>
                <c:pt idx="658">
                  <c:v>45</c:v>
                </c:pt>
                <c:pt idx="659">
                  <c:v>45</c:v>
                </c:pt>
                <c:pt idx="660">
                  <c:v>45</c:v>
                </c:pt>
                <c:pt idx="661">
                  <c:v>45</c:v>
                </c:pt>
                <c:pt idx="662">
                  <c:v>45</c:v>
                </c:pt>
                <c:pt idx="663">
                  <c:v>45</c:v>
                </c:pt>
                <c:pt idx="664">
                  <c:v>45</c:v>
                </c:pt>
                <c:pt idx="665">
                  <c:v>45</c:v>
                </c:pt>
                <c:pt idx="666">
                  <c:v>45</c:v>
                </c:pt>
                <c:pt idx="667">
                  <c:v>45</c:v>
                </c:pt>
                <c:pt idx="668">
                  <c:v>37</c:v>
                </c:pt>
                <c:pt idx="669">
                  <c:v>32</c:v>
                </c:pt>
                <c:pt idx="670">
                  <c:v>32</c:v>
                </c:pt>
                <c:pt idx="671">
                  <c:v>32</c:v>
                </c:pt>
                <c:pt idx="672">
                  <c:v>32</c:v>
                </c:pt>
                <c:pt idx="673">
                  <c:v>32</c:v>
                </c:pt>
                <c:pt idx="674">
                  <c:v>32</c:v>
                </c:pt>
                <c:pt idx="675">
                  <c:v>50</c:v>
                </c:pt>
                <c:pt idx="676">
                  <c:v>50</c:v>
                </c:pt>
                <c:pt idx="677">
                  <c:v>50</c:v>
                </c:pt>
                <c:pt idx="678">
                  <c:v>50</c:v>
                </c:pt>
                <c:pt idx="679">
                  <c:v>50</c:v>
                </c:pt>
                <c:pt idx="680">
                  <c:v>50</c:v>
                </c:pt>
                <c:pt idx="681">
                  <c:v>50</c:v>
                </c:pt>
                <c:pt idx="682">
                  <c:v>40</c:v>
                </c:pt>
                <c:pt idx="683">
                  <c:v>55</c:v>
                </c:pt>
                <c:pt idx="684">
                  <c:v>55</c:v>
                </c:pt>
                <c:pt idx="685">
                  <c:v>55</c:v>
                </c:pt>
                <c:pt idx="686">
                  <c:v>37</c:v>
                </c:pt>
                <c:pt idx="687">
                  <c:v>37</c:v>
                </c:pt>
                <c:pt idx="688">
                  <c:v>37</c:v>
                </c:pt>
                <c:pt idx="689">
                  <c:v>37</c:v>
                </c:pt>
                <c:pt idx="690">
                  <c:v>37</c:v>
                </c:pt>
                <c:pt idx="691">
                  <c:v>37</c:v>
                </c:pt>
                <c:pt idx="692">
                  <c:v>37</c:v>
                </c:pt>
                <c:pt idx="693">
                  <c:v>37</c:v>
                </c:pt>
                <c:pt idx="694">
                  <c:v>37</c:v>
                </c:pt>
                <c:pt idx="695">
                  <c:v>37</c:v>
                </c:pt>
                <c:pt idx="696">
                  <c:v>43</c:v>
                </c:pt>
                <c:pt idx="697">
                  <c:v>35</c:v>
                </c:pt>
                <c:pt idx="698">
                  <c:v>35</c:v>
                </c:pt>
                <c:pt idx="699">
                  <c:v>35</c:v>
                </c:pt>
                <c:pt idx="700">
                  <c:v>35</c:v>
                </c:pt>
                <c:pt idx="701">
                  <c:v>35</c:v>
                </c:pt>
                <c:pt idx="702">
                  <c:v>35</c:v>
                </c:pt>
                <c:pt idx="703">
                  <c:v>35</c:v>
                </c:pt>
                <c:pt idx="704">
                  <c:v>35</c:v>
                </c:pt>
                <c:pt idx="705">
                  <c:v>35</c:v>
                </c:pt>
                <c:pt idx="706">
                  <c:v>35</c:v>
                </c:pt>
                <c:pt idx="707">
                  <c:v>35</c:v>
                </c:pt>
                <c:pt idx="708">
                  <c:v>44</c:v>
                </c:pt>
                <c:pt idx="709">
                  <c:v>44</c:v>
                </c:pt>
                <c:pt idx="710">
                  <c:v>44</c:v>
                </c:pt>
                <c:pt idx="711">
                  <c:v>44</c:v>
                </c:pt>
                <c:pt idx="712">
                  <c:v>35</c:v>
                </c:pt>
                <c:pt idx="713">
                  <c:v>35</c:v>
                </c:pt>
                <c:pt idx="714">
                  <c:v>35</c:v>
                </c:pt>
                <c:pt idx="715">
                  <c:v>35</c:v>
                </c:pt>
                <c:pt idx="716">
                  <c:v>35</c:v>
                </c:pt>
                <c:pt idx="717">
                  <c:v>35</c:v>
                </c:pt>
                <c:pt idx="718">
                  <c:v>35</c:v>
                </c:pt>
                <c:pt idx="719">
                  <c:v>35</c:v>
                </c:pt>
                <c:pt idx="720">
                  <c:v>35</c:v>
                </c:pt>
                <c:pt idx="721">
                  <c:v>35</c:v>
                </c:pt>
                <c:pt idx="722">
                  <c:v>35</c:v>
                </c:pt>
                <c:pt idx="723">
                  <c:v>35</c:v>
                </c:pt>
                <c:pt idx="724">
                  <c:v>35</c:v>
                </c:pt>
                <c:pt idx="725">
                  <c:v>35</c:v>
                </c:pt>
                <c:pt idx="726">
                  <c:v>35</c:v>
                </c:pt>
                <c:pt idx="727">
                  <c:v>35</c:v>
                </c:pt>
                <c:pt idx="728">
                  <c:v>35</c:v>
                </c:pt>
                <c:pt idx="729">
                  <c:v>35</c:v>
                </c:pt>
                <c:pt idx="730">
                  <c:v>35</c:v>
                </c:pt>
                <c:pt idx="731">
                  <c:v>24</c:v>
                </c:pt>
                <c:pt idx="732">
                  <c:v>24</c:v>
                </c:pt>
                <c:pt idx="733">
                  <c:v>24</c:v>
                </c:pt>
                <c:pt idx="734">
                  <c:v>24</c:v>
                </c:pt>
                <c:pt idx="735">
                  <c:v>24</c:v>
                </c:pt>
                <c:pt idx="736">
                  <c:v>48</c:v>
                </c:pt>
                <c:pt idx="737">
                  <c:v>48</c:v>
                </c:pt>
                <c:pt idx="738">
                  <c:v>48</c:v>
                </c:pt>
                <c:pt idx="739">
                  <c:v>48</c:v>
                </c:pt>
                <c:pt idx="740">
                  <c:v>35</c:v>
                </c:pt>
                <c:pt idx="741">
                  <c:v>35</c:v>
                </c:pt>
                <c:pt idx="742">
                  <c:v>35</c:v>
                </c:pt>
                <c:pt idx="743">
                  <c:v>35</c:v>
                </c:pt>
                <c:pt idx="744">
                  <c:v>35</c:v>
                </c:pt>
                <c:pt idx="745">
                  <c:v>35</c:v>
                </c:pt>
                <c:pt idx="746">
                  <c:v>35</c:v>
                </c:pt>
                <c:pt idx="747">
                  <c:v>43</c:v>
                </c:pt>
                <c:pt idx="748">
                  <c:v>43</c:v>
                </c:pt>
                <c:pt idx="749">
                  <c:v>35</c:v>
                </c:pt>
                <c:pt idx="750">
                  <c:v>35</c:v>
                </c:pt>
                <c:pt idx="751">
                  <c:v>35</c:v>
                </c:pt>
                <c:pt idx="752">
                  <c:v>35</c:v>
                </c:pt>
                <c:pt idx="753">
                  <c:v>35</c:v>
                </c:pt>
                <c:pt idx="754">
                  <c:v>35</c:v>
                </c:pt>
                <c:pt idx="755">
                  <c:v>28</c:v>
                </c:pt>
                <c:pt idx="756">
                  <c:v>28</c:v>
                </c:pt>
                <c:pt idx="757">
                  <c:v>28</c:v>
                </c:pt>
                <c:pt idx="758">
                  <c:v>28</c:v>
                </c:pt>
                <c:pt idx="759">
                  <c:v>28</c:v>
                </c:pt>
                <c:pt idx="760">
                  <c:v>28</c:v>
                </c:pt>
                <c:pt idx="761">
                  <c:v>28</c:v>
                </c:pt>
                <c:pt idx="762">
                  <c:v>28</c:v>
                </c:pt>
                <c:pt idx="763">
                  <c:v>28</c:v>
                </c:pt>
                <c:pt idx="764">
                  <c:v>28</c:v>
                </c:pt>
                <c:pt idx="765">
                  <c:v>28</c:v>
                </c:pt>
                <c:pt idx="766">
                  <c:v>28</c:v>
                </c:pt>
                <c:pt idx="767">
                  <c:v>43</c:v>
                </c:pt>
                <c:pt idx="768">
                  <c:v>43</c:v>
                </c:pt>
                <c:pt idx="769">
                  <c:v>43</c:v>
                </c:pt>
                <c:pt idx="770">
                  <c:v>37</c:v>
                </c:pt>
                <c:pt idx="771">
                  <c:v>37</c:v>
                </c:pt>
                <c:pt idx="772">
                  <c:v>37</c:v>
                </c:pt>
                <c:pt idx="773">
                  <c:v>37</c:v>
                </c:pt>
                <c:pt idx="774">
                  <c:v>43</c:v>
                </c:pt>
                <c:pt idx="775">
                  <c:v>43</c:v>
                </c:pt>
                <c:pt idx="776">
                  <c:v>43</c:v>
                </c:pt>
                <c:pt idx="777">
                  <c:v>43</c:v>
                </c:pt>
                <c:pt idx="778">
                  <c:v>37</c:v>
                </c:pt>
                <c:pt idx="779">
                  <c:v>37</c:v>
                </c:pt>
                <c:pt idx="780">
                  <c:v>37</c:v>
                </c:pt>
                <c:pt idx="781">
                  <c:v>37</c:v>
                </c:pt>
                <c:pt idx="782">
                  <c:v>37</c:v>
                </c:pt>
                <c:pt idx="783">
                  <c:v>37</c:v>
                </c:pt>
                <c:pt idx="784">
                  <c:v>37</c:v>
                </c:pt>
                <c:pt idx="785">
                  <c:v>55</c:v>
                </c:pt>
                <c:pt idx="786">
                  <c:v>55</c:v>
                </c:pt>
              </c:numCache>
            </c:numRef>
          </c:yVal>
          <c:smooth val="0"/>
          <c:extLst>
            <c:ext xmlns:c16="http://schemas.microsoft.com/office/drawing/2014/chart" uri="{C3380CC4-5D6E-409C-BE32-E72D297353CC}">
              <c16:uniqueId val="{00000001-9DE2-4355-87E9-CD4A705C85C4}"/>
            </c:ext>
          </c:extLst>
        </c:ser>
        <c:dLbls>
          <c:showLegendKey val="0"/>
          <c:showVal val="0"/>
          <c:showCatName val="0"/>
          <c:showSerName val="0"/>
          <c:showPercent val="0"/>
          <c:showBubbleSize val="0"/>
        </c:dLbls>
        <c:axId val="118809607"/>
        <c:axId val="118811655"/>
      </c:scatterChart>
      <c:valAx>
        <c:axId val="11880960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8811655"/>
        <c:crosses val="autoZero"/>
        <c:crossBetween val="midCat"/>
      </c:valAx>
      <c:valAx>
        <c:axId val="1188116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8809607"/>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[Ayush_DA46_C1_Automobile Analysis project part 2.xlsx]Task1!PivotTable2</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Top 2 manufacturers offering highest range of Body_Type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Task1!$C$3</c:f>
              <c:strCache>
                <c:ptCount val="1"/>
                <c:pt idx="0">
                  <c:v>Total</c:v>
                </c:pt>
              </c:strCache>
            </c:strRef>
          </c:tx>
          <c:spPr>
            <a:solidFill>
              <a:schemeClr val="accent1"/>
            </a:solidFill>
            <a:ln>
              <a:noFill/>
            </a:ln>
            <a:effectLst/>
          </c:spPr>
          <c:invertIfNegative val="0"/>
          <c:cat>
            <c:multiLvlStrRef>
              <c:f>Task1!$A$4:$B$15</c:f>
              <c:multiLvlStrCache>
                <c:ptCount val="9"/>
                <c:lvl>
                  <c:pt idx="0">
                    <c:v>Hatchback</c:v>
                  </c:pt>
                  <c:pt idx="1">
                    <c:v>Sedan</c:v>
                  </c:pt>
                  <c:pt idx="2">
                    <c:v>SUV</c:v>
                  </c:pt>
                  <c:pt idx="3">
                    <c:v>Crossover</c:v>
                  </c:pt>
                  <c:pt idx="4">
                    <c:v>Hatchback</c:v>
                  </c:pt>
                  <c:pt idx="5">
                    <c:v>MPV</c:v>
                  </c:pt>
                  <c:pt idx="6">
                    <c:v>MUV</c:v>
                  </c:pt>
                  <c:pt idx="7">
                    <c:v>Sedan</c:v>
                  </c:pt>
                  <c:pt idx="8">
                    <c:v>SUV</c:v>
                  </c:pt>
                </c:lvl>
                <c:lvl>
                  <c:pt idx="0">
                    <c:v>Hyundai</c:v>
                  </c:pt>
                  <c:pt idx="3">
                    <c:v>Suzuki</c:v>
                  </c:pt>
                </c:lvl>
              </c:multiLvlStrCache>
            </c:multiLvlStrRef>
          </c:cat>
          <c:val>
            <c:numRef>
              <c:f>Task1!$C$4:$C$15</c:f>
              <c:numCache>
                <c:formatCode>General</c:formatCode>
                <c:ptCount val="9"/>
                <c:pt idx="0">
                  <c:v>46</c:v>
                </c:pt>
                <c:pt idx="1">
                  <c:v>44</c:v>
                </c:pt>
                <c:pt idx="2">
                  <c:v>40</c:v>
                </c:pt>
                <c:pt idx="3">
                  <c:v>4</c:v>
                </c:pt>
                <c:pt idx="4">
                  <c:v>96</c:v>
                </c:pt>
                <c:pt idx="5">
                  <c:v>17</c:v>
                </c:pt>
                <c:pt idx="6">
                  <c:v>4</c:v>
                </c:pt>
                <c:pt idx="7">
                  <c:v>31</c:v>
                </c:pt>
                <c:pt idx="8">
                  <c:v>11</c:v>
                </c:pt>
              </c:numCache>
            </c:numRef>
          </c:val>
          <c:extLst>
            <c:ext xmlns:c16="http://schemas.microsoft.com/office/drawing/2014/chart" uri="{C3380CC4-5D6E-409C-BE32-E72D297353CC}">
              <c16:uniqueId val="{00000000-26CC-450C-B828-FB6F118E4033}"/>
            </c:ext>
          </c:extLst>
        </c:ser>
        <c:dLbls>
          <c:showLegendKey val="0"/>
          <c:showVal val="0"/>
          <c:showCatName val="0"/>
          <c:showSerName val="0"/>
          <c:showPercent val="0"/>
          <c:showBubbleSize val="0"/>
        </c:dLbls>
        <c:gapWidth val="182"/>
        <c:axId val="7112711"/>
        <c:axId val="7115271"/>
      </c:barChart>
      <c:catAx>
        <c:axId val="7112711"/>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Make &amp; Model</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15271"/>
        <c:crosses val="autoZero"/>
        <c:auto val="1"/>
        <c:lblAlgn val="ctr"/>
        <c:lblOffset val="100"/>
        <c:noMultiLvlLbl val="0"/>
      </c:catAx>
      <c:valAx>
        <c:axId val="7115271"/>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1271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[Ayush_DA46_C1_Automobile Analysis project part 1.xlsx]Task2!PivotTable6</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Top 10 cars with highest km/l as per displacement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Task2!$D$3</c:f>
              <c:strCache>
                <c:ptCount val="1"/>
                <c:pt idx="0">
                  <c:v>Total</c:v>
                </c:pt>
              </c:strCache>
            </c:strRef>
          </c:tx>
          <c:spPr>
            <a:solidFill>
              <a:schemeClr val="accent1"/>
            </a:solidFill>
            <a:ln>
              <a:noFill/>
            </a:ln>
            <a:effectLst/>
          </c:spPr>
          <c:invertIfNegative val="0"/>
          <c:cat>
            <c:multiLvlStrRef>
              <c:f>Task2!$A$4:$C$31</c:f>
              <c:multiLvlStrCache>
                <c:ptCount val="12"/>
                <c:lvl>
                  <c:pt idx="0">
                    <c:v>1120</c:v>
                  </c:pt>
                  <c:pt idx="2">
                    <c:v>799</c:v>
                  </c:pt>
                  <c:pt idx="3">
                    <c:v>999</c:v>
                  </c:pt>
                  <c:pt idx="4">
                    <c:v>1248</c:v>
                  </c:pt>
                  <c:pt idx="5">
                    <c:v>1248</c:v>
                  </c:pt>
                  <c:pt idx="6">
                    <c:v>1498</c:v>
                  </c:pt>
                  <c:pt idx="7">
                    <c:v>1248</c:v>
                  </c:pt>
                  <c:pt idx="8">
                    <c:v>1248</c:v>
                  </c:pt>
                  <c:pt idx="9">
                    <c:v>624</c:v>
                  </c:pt>
                  <c:pt idx="10">
                    <c:v>1199</c:v>
                  </c:pt>
                  <c:pt idx="11">
                    <c:v>1199</c:v>
                  </c:pt>
                </c:lvl>
                <c:lvl>
                  <c:pt idx="0">
                    <c:v>Grand I10 Prime</c:v>
                  </c:pt>
                  <c:pt idx="1">
                    <c:v>E2O Plus</c:v>
                  </c:pt>
                  <c:pt idx="2">
                    <c:v>Kwid</c:v>
                  </c:pt>
                  <c:pt idx="4">
                    <c:v>Baleno</c:v>
                  </c:pt>
                  <c:pt idx="5">
                    <c:v>Ciaz</c:v>
                  </c:pt>
                  <c:pt idx="7">
                    <c:v>Dzire</c:v>
                  </c:pt>
                  <c:pt idx="8">
                    <c:v>S-Cross</c:v>
                  </c:pt>
                  <c:pt idx="9">
                    <c:v>Nano Genx</c:v>
                  </c:pt>
                  <c:pt idx="10">
                    <c:v>Tiago</c:v>
                  </c:pt>
                  <c:pt idx="11">
                    <c:v>Tigor</c:v>
                  </c:pt>
                </c:lvl>
                <c:lvl>
                  <c:pt idx="0">
                    <c:v>Hyundai</c:v>
                  </c:pt>
                  <c:pt idx="1">
                    <c:v>Mahindra</c:v>
                  </c:pt>
                  <c:pt idx="2">
                    <c:v>Renault</c:v>
                  </c:pt>
                  <c:pt idx="4">
                    <c:v>Suzuki</c:v>
                  </c:pt>
                  <c:pt idx="9">
                    <c:v>Tata</c:v>
                  </c:pt>
                </c:lvl>
              </c:multiLvlStrCache>
            </c:multiLvlStrRef>
          </c:cat>
          <c:val>
            <c:numRef>
              <c:f>Task2!$D$4:$D$31</c:f>
              <c:numCache>
                <c:formatCode>General</c:formatCode>
                <c:ptCount val="12"/>
                <c:pt idx="0">
                  <c:v>48</c:v>
                </c:pt>
                <c:pt idx="1">
                  <c:v>160</c:v>
                </c:pt>
                <c:pt idx="2">
                  <c:v>100.68</c:v>
                </c:pt>
                <c:pt idx="3">
                  <c:v>201.36</c:v>
                </c:pt>
                <c:pt idx="4">
                  <c:v>109.56</c:v>
                </c:pt>
                <c:pt idx="5">
                  <c:v>112.36</c:v>
                </c:pt>
                <c:pt idx="6">
                  <c:v>79.460000000000008</c:v>
                </c:pt>
                <c:pt idx="7">
                  <c:v>198.8</c:v>
                </c:pt>
                <c:pt idx="8">
                  <c:v>94.6</c:v>
                </c:pt>
                <c:pt idx="9">
                  <c:v>118</c:v>
                </c:pt>
                <c:pt idx="10">
                  <c:v>166.88</c:v>
                </c:pt>
                <c:pt idx="11">
                  <c:v>144.72</c:v>
                </c:pt>
              </c:numCache>
            </c:numRef>
          </c:val>
          <c:extLst>
            <c:ext xmlns:c16="http://schemas.microsoft.com/office/drawing/2014/chart" uri="{C3380CC4-5D6E-409C-BE32-E72D297353CC}">
              <c16:uniqueId val="{00000000-6A51-4EBA-BF31-816E028645F6}"/>
            </c:ext>
          </c:extLst>
        </c:ser>
        <c:dLbls>
          <c:showLegendKey val="0"/>
          <c:showVal val="0"/>
          <c:showCatName val="0"/>
          <c:showSerName val="0"/>
          <c:showPercent val="0"/>
          <c:showBubbleSize val="0"/>
        </c:dLbls>
        <c:gapWidth val="182"/>
        <c:axId val="1700278279"/>
        <c:axId val="1700312583"/>
      </c:barChart>
      <c:catAx>
        <c:axId val="1700278279"/>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Make &amp; Model</a:t>
                </a:r>
              </a:p>
            </c:rich>
          </c:tx>
          <c:layout>
            <c:manualLayout>
              <c:xMode val="edge"/>
              <c:yMode val="edge"/>
              <c:x val="2.4900962082625919E-2"/>
              <c:y val="0.42624077718402492"/>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00312583"/>
        <c:crosses val="autoZero"/>
        <c:auto val="1"/>
        <c:lblAlgn val="ctr"/>
        <c:lblOffset val="100"/>
        <c:noMultiLvlLbl val="0"/>
      </c:catAx>
      <c:valAx>
        <c:axId val="170031258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0027827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Avg. Combined milage &amp; Fuel Efficiency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Task5_B(a)!$G$1</c:f>
              <c:strCache>
                <c:ptCount val="1"/>
                <c:pt idx="0">
                  <c:v>Fuel_Efficiency</c:v>
                </c:pt>
              </c:strCache>
            </c:strRef>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Task5_B(a)!$C$2:$C$788</c:f>
              <c:numCache>
                <c:formatCode>General</c:formatCode>
                <c:ptCount val="787"/>
                <c:pt idx="0">
                  <c:v>6.1950000000000003</c:v>
                </c:pt>
                <c:pt idx="1">
                  <c:v>7.15</c:v>
                </c:pt>
                <c:pt idx="2">
                  <c:v>9</c:v>
                </c:pt>
                <c:pt idx="3">
                  <c:v>9.0350000000000001</c:v>
                </c:pt>
                <c:pt idx="4">
                  <c:v>9.3049999999999997</c:v>
                </c:pt>
                <c:pt idx="5">
                  <c:v>9.0299999999999994</c:v>
                </c:pt>
                <c:pt idx="6">
                  <c:v>8.9049999999999994</c:v>
                </c:pt>
                <c:pt idx="7">
                  <c:v>9.16</c:v>
                </c:pt>
                <c:pt idx="8">
                  <c:v>9.9499999999999993</c:v>
                </c:pt>
                <c:pt idx="9">
                  <c:v>10.96</c:v>
                </c:pt>
                <c:pt idx="10">
                  <c:v>10.96</c:v>
                </c:pt>
                <c:pt idx="11">
                  <c:v>11.5</c:v>
                </c:pt>
                <c:pt idx="12">
                  <c:v>11.5</c:v>
                </c:pt>
                <c:pt idx="13">
                  <c:v>11.5</c:v>
                </c:pt>
                <c:pt idx="14">
                  <c:v>11.5</c:v>
                </c:pt>
                <c:pt idx="15">
                  <c:v>11.45</c:v>
                </c:pt>
                <c:pt idx="16">
                  <c:v>11.55</c:v>
                </c:pt>
                <c:pt idx="17">
                  <c:v>11.55</c:v>
                </c:pt>
                <c:pt idx="18">
                  <c:v>11.55</c:v>
                </c:pt>
                <c:pt idx="19">
                  <c:v>11.55</c:v>
                </c:pt>
                <c:pt idx="20">
                  <c:v>11.5</c:v>
                </c:pt>
                <c:pt idx="21">
                  <c:v>11.934999999999999</c:v>
                </c:pt>
                <c:pt idx="22">
                  <c:v>11.934999999999999</c:v>
                </c:pt>
                <c:pt idx="23">
                  <c:v>12.385</c:v>
                </c:pt>
                <c:pt idx="24">
                  <c:v>12.385</c:v>
                </c:pt>
                <c:pt idx="25">
                  <c:v>12.035</c:v>
                </c:pt>
                <c:pt idx="26">
                  <c:v>12.5</c:v>
                </c:pt>
                <c:pt idx="27">
                  <c:v>12.5</c:v>
                </c:pt>
                <c:pt idx="28">
                  <c:v>11.95</c:v>
                </c:pt>
                <c:pt idx="29">
                  <c:v>12.36</c:v>
                </c:pt>
                <c:pt idx="30">
                  <c:v>12.149999999999999</c:v>
                </c:pt>
                <c:pt idx="31">
                  <c:v>12.4</c:v>
                </c:pt>
                <c:pt idx="32">
                  <c:v>12.4</c:v>
                </c:pt>
                <c:pt idx="33">
                  <c:v>11.9</c:v>
                </c:pt>
                <c:pt idx="34">
                  <c:v>13</c:v>
                </c:pt>
                <c:pt idx="35">
                  <c:v>12.3</c:v>
                </c:pt>
                <c:pt idx="36">
                  <c:v>12.3</c:v>
                </c:pt>
                <c:pt idx="37">
                  <c:v>12.3</c:v>
                </c:pt>
                <c:pt idx="38">
                  <c:v>12.399999999999999</c:v>
                </c:pt>
                <c:pt idx="39">
                  <c:v>12.399999999999999</c:v>
                </c:pt>
                <c:pt idx="40">
                  <c:v>12.399999999999999</c:v>
                </c:pt>
                <c:pt idx="41">
                  <c:v>12.399999999999999</c:v>
                </c:pt>
                <c:pt idx="42">
                  <c:v>12.399999999999999</c:v>
                </c:pt>
                <c:pt idx="43">
                  <c:v>12.399999999999999</c:v>
                </c:pt>
                <c:pt idx="44">
                  <c:v>12.399999999999999</c:v>
                </c:pt>
                <c:pt idx="45">
                  <c:v>12.399999999999999</c:v>
                </c:pt>
                <c:pt idx="46">
                  <c:v>12.5</c:v>
                </c:pt>
                <c:pt idx="47">
                  <c:v>12.5</c:v>
                </c:pt>
                <c:pt idx="48">
                  <c:v>13</c:v>
                </c:pt>
                <c:pt idx="49">
                  <c:v>13</c:v>
                </c:pt>
                <c:pt idx="50">
                  <c:v>13</c:v>
                </c:pt>
                <c:pt idx="51">
                  <c:v>13.45</c:v>
                </c:pt>
                <c:pt idx="52">
                  <c:v>13.45</c:v>
                </c:pt>
                <c:pt idx="53">
                  <c:v>13.45</c:v>
                </c:pt>
                <c:pt idx="54">
                  <c:v>13.45</c:v>
                </c:pt>
                <c:pt idx="55">
                  <c:v>13.45</c:v>
                </c:pt>
                <c:pt idx="56">
                  <c:v>13.45</c:v>
                </c:pt>
                <c:pt idx="57">
                  <c:v>13.45</c:v>
                </c:pt>
                <c:pt idx="58">
                  <c:v>12.8</c:v>
                </c:pt>
                <c:pt idx="59">
                  <c:v>12.8</c:v>
                </c:pt>
                <c:pt idx="60">
                  <c:v>12.8</c:v>
                </c:pt>
                <c:pt idx="61">
                  <c:v>12.8</c:v>
                </c:pt>
                <c:pt idx="62">
                  <c:v>12.8</c:v>
                </c:pt>
                <c:pt idx="63">
                  <c:v>12.8</c:v>
                </c:pt>
                <c:pt idx="64">
                  <c:v>12.8</c:v>
                </c:pt>
                <c:pt idx="65">
                  <c:v>12.8</c:v>
                </c:pt>
                <c:pt idx="66">
                  <c:v>13.42</c:v>
                </c:pt>
                <c:pt idx="67">
                  <c:v>13.705</c:v>
                </c:pt>
                <c:pt idx="68">
                  <c:v>13.705</c:v>
                </c:pt>
                <c:pt idx="69">
                  <c:v>13.705</c:v>
                </c:pt>
                <c:pt idx="70">
                  <c:v>13.42</c:v>
                </c:pt>
                <c:pt idx="71">
                  <c:v>13.705</c:v>
                </c:pt>
                <c:pt idx="72">
                  <c:v>13.42</c:v>
                </c:pt>
                <c:pt idx="73">
                  <c:v>13.705</c:v>
                </c:pt>
                <c:pt idx="74">
                  <c:v>13.42</c:v>
                </c:pt>
                <c:pt idx="75">
                  <c:v>13.5</c:v>
                </c:pt>
                <c:pt idx="76">
                  <c:v>13.5</c:v>
                </c:pt>
                <c:pt idx="77">
                  <c:v>12.85</c:v>
                </c:pt>
                <c:pt idx="78">
                  <c:v>13.9</c:v>
                </c:pt>
                <c:pt idx="79">
                  <c:v>13.9</c:v>
                </c:pt>
                <c:pt idx="80">
                  <c:v>14.18</c:v>
                </c:pt>
                <c:pt idx="81">
                  <c:v>13</c:v>
                </c:pt>
                <c:pt idx="82">
                  <c:v>13</c:v>
                </c:pt>
                <c:pt idx="83">
                  <c:v>13</c:v>
                </c:pt>
                <c:pt idx="84">
                  <c:v>13</c:v>
                </c:pt>
                <c:pt idx="85">
                  <c:v>10.4</c:v>
                </c:pt>
                <c:pt idx="86">
                  <c:v>12.725000000000001</c:v>
                </c:pt>
                <c:pt idx="87">
                  <c:v>13.395</c:v>
                </c:pt>
                <c:pt idx="88">
                  <c:v>13.395</c:v>
                </c:pt>
                <c:pt idx="89">
                  <c:v>12.725000000000001</c:v>
                </c:pt>
                <c:pt idx="90">
                  <c:v>12.725000000000001</c:v>
                </c:pt>
                <c:pt idx="91">
                  <c:v>14.8</c:v>
                </c:pt>
                <c:pt idx="92">
                  <c:v>14.505000000000001</c:v>
                </c:pt>
                <c:pt idx="93">
                  <c:v>14.505000000000001</c:v>
                </c:pt>
                <c:pt idx="94">
                  <c:v>13.85</c:v>
                </c:pt>
                <c:pt idx="95">
                  <c:v>13.85</c:v>
                </c:pt>
                <c:pt idx="96">
                  <c:v>14.600000000000001</c:v>
                </c:pt>
                <c:pt idx="97">
                  <c:v>13.85</c:v>
                </c:pt>
                <c:pt idx="98">
                  <c:v>13.85</c:v>
                </c:pt>
                <c:pt idx="99">
                  <c:v>13.85</c:v>
                </c:pt>
                <c:pt idx="100">
                  <c:v>13.85</c:v>
                </c:pt>
                <c:pt idx="101">
                  <c:v>15.4</c:v>
                </c:pt>
                <c:pt idx="102">
                  <c:v>15.4</c:v>
                </c:pt>
                <c:pt idx="103">
                  <c:v>15.4</c:v>
                </c:pt>
                <c:pt idx="104">
                  <c:v>15.4</c:v>
                </c:pt>
                <c:pt idx="105">
                  <c:v>13.164999999999999</c:v>
                </c:pt>
                <c:pt idx="106">
                  <c:v>13.125</c:v>
                </c:pt>
                <c:pt idx="107">
                  <c:v>13.125</c:v>
                </c:pt>
                <c:pt idx="108">
                  <c:v>13.125</c:v>
                </c:pt>
                <c:pt idx="109">
                  <c:v>15.950000000000001</c:v>
                </c:pt>
                <c:pt idx="110">
                  <c:v>15.9</c:v>
                </c:pt>
                <c:pt idx="111">
                  <c:v>15.9</c:v>
                </c:pt>
                <c:pt idx="112">
                  <c:v>15.9</c:v>
                </c:pt>
                <c:pt idx="113">
                  <c:v>15.950000000000001</c:v>
                </c:pt>
                <c:pt idx="114">
                  <c:v>15.9</c:v>
                </c:pt>
                <c:pt idx="115">
                  <c:v>15.9</c:v>
                </c:pt>
                <c:pt idx="116">
                  <c:v>14.98</c:v>
                </c:pt>
                <c:pt idx="117">
                  <c:v>14.98</c:v>
                </c:pt>
                <c:pt idx="118">
                  <c:v>14.98</c:v>
                </c:pt>
                <c:pt idx="119">
                  <c:v>14.95</c:v>
                </c:pt>
                <c:pt idx="120">
                  <c:v>15.149999999999999</c:v>
                </c:pt>
                <c:pt idx="121">
                  <c:v>14.95</c:v>
                </c:pt>
                <c:pt idx="122">
                  <c:v>14.95</c:v>
                </c:pt>
                <c:pt idx="123">
                  <c:v>14.95</c:v>
                </c:pt>
                <c:pt idx="124">
                  <c:v>15.505000000000001</c:v>
                </c:pt>
                <c:pt idx="125">
                  <c:v>15.505000000000001</c:v>
                </c:pt>
                <c:pt idx="126">
                  <c:v>15.505000000000001</c:v>
                </c:pt>
                <c:pt idx="127">
                  <c:v>15.505000000000001</c:v>
                </c:pt>
                <c:pt idx="128">
                  <c:v>13.765000000000001</c:v>
                </c:pt>
                <c:pt idx="129">
                  <c:v>15.8</c:v>
                </c:pt>
                <c:pt idx="130">
                  <c:v>15.8</c:v>
                </c:pt>
                <c:pt idx="131">
                  <c:v>15.8</c:v>
                </c:pt>
                <c:pt idx="132">
                  <c:v>15.8</c:v>
                </c:pt>
                <c:pt idx="133">
                  <c:v>15.8</c:v>
                </c:pt>
                <c:pt idx="134">
                  <c:v>15.8</c:v>
                </c:pt>
                <c:pt idx="135">
                  <c:v>15.8</c:v>
                </c:pt>
                <c:pt idx="136">
                  <c:v>15.5</c:v>
                </c:pt>
                <c:pt idx="137">
                  <c:v>15.5</c:v>
                </c:pt>
                <c:pt idx="138">
                  <c:v>15</c:v>
                </c:pt>
                <c:pt idx="139">
                  <c:v>15</c:v>
                </c:pt>
                <c:pt idx="140">
                  <c:v>15</c:v>
                </c:pt>
                <c:pt idx="141">
                  <c:v>15.5</c:v>
                </c:pt>
                <c:pt idx="142">
                  <c:v>15.5</c:v>
                </c:pt>
                <c:pt idx="143">
                  <c:v>15.5</c:v>
                </c:pt>
                <c:pt idx="144">
                  <c:v>15.5</c:v>
                </c:pt>
                <c:pt idx="145">
                  <c:v>17.814999999999998</c:v>
                </c:pt>
                <c:pt idx="146">
                  <c:v>17.814999999999998</c:v>
                </c:pt>
                <c:pt idx="147">
                  <c:v>18.11</c:v>
                </c:pt>
                <c:pt idx="148">
                  <c:v>17.2</c:v>
                </c:pt>
                <c:pt idx="149">
                  <c:v>15.5</c:v>
                </c:pt>
                <c:pt idx="150">
                  <c:v>14.3</c:v>
                </c:pt>
                <c:pt idx="151">
                  <c:v>16.094999999999999</c:v>
                </c:pt>
                <c:pt idx="152">
                  <c:v>16.094999999999999</c:v>
                </c:pt>
                <c:pt idx="153">
                  <c:v>14.305</c:v>
                </c:pt>
                <c:pt idx="154">
                  <c:v>16.645</c:v>
                </c:pt>
                <c:pt idx="155">
                  <c:v>16.645</c:v>
                </c:pt>
                <c:pt idx="156">
                  <c:v>16.645</c:v>
                </c:pt>
                <c:pt idx="157">
                  <c:v>16.645</c:v>
                </c:pt>
                <c:pt idx="158">
                  <c:v>16.645</c:v>
                </c:pt>
                <c:pt idx="159">
                  <c:v>16.645</c:v>
                </c:pt>
                <c:pt idx="160">
                  <c:v>16.645</c:v>
                </c:pt>
                <c:pt idx="161">
                  <c:v>16.899999999999999</c:v>
                </c:pt>
                <c:pt idx="162">
                  <c:v>14.35</c:v>
                </c:pt>
                <c:pt idx="163">
                  <c:v>16.405000000000001</c:v>
                </c:pt>
                <c:pt idx="164">
                  <c:v>16.63</c:v>
                </c:pt>
                <c:pt idx="165">
                  <c:v>16.405000000000001</c:v>
                </c:pt>
                <c:pt idx="166">
                  <c:v>16.63</c:v>
                </c:pt>
                <c:pt idx="167">
                  <c:v>16.405000000000001</c:v>
                </c:pt>
                <c:pt idx="168">
                  <c:v>16.405000000000001</c:v>
                </c:pt>
                <c:pt idx="169">
                  <c:v>16.405000000000001</c:v>
                </c:pt>
                <c:pt idx="170">
                  <c:v>14.445</c:v>
                </c:pt>
                <c:pt idx="171">
                  <c:v>14.445</c:v>
                </c:pt>
                <c:pt idx="172">
                  <c:v>14.445</c:v>
                </c:pt>
                <c:pt idx="173">
                  <c:v>14.445</c:v>
                </c:pt>
                <c:pt idx="174">
                  <c:v>14.445</c:v>
                </c:pt>
                <c:pt idx="175">
                  <c:v>14.445</c:v>
                </c:pt>
                <c:pt idx="176">
                  <c:v>14.445</c:v>
                </c:pt>
                <c:pt idx="177">
                  <c:v>14.445</c:v>
                </c:pt>
                <c:pt idx="178">
                  <c:v>18.48</c:v>
                </c:pt>
                <c:pt idx="179">
                  <c:v>18.48</c:v>
                </c:pt>
                <c:pt idx="180">
                  <c:v>18.515000000000001</c:v>
                </c:pt>
                <c:pt idx="181">
                  <c:v>18.48</c:v>
                </c:pt>
                <c:pt idx="182">
                  <c:v>18.515000000000001</c:v>
                </c:pt>
                <c:pt idx="183">
                  <c:v>16.824999999999999</c:v>
                </c:pt>
                <c:pt idx="184">
                  <c:v>16.824999999999999</c:v>
                </c:pt>
                <c:pt idx="185">
                  <c:v>16.824999999999999</c:v>
                </c:pt>
                <c:pt idx="186">
                  <c:v>16.824999999999999</c:v>
                </c:pt>
                <c:pt idx="187">
                  <c:v>16.824999999999999</c:v>
                </c:pt>
                <c:pt idx="188">
                  <c:v>16.824999999999999</c:v>
                </c:pt>
                <c:pt idx="189">
                  <c:v>16.824999999999999</c:v>
                </c:pt>
                <c:pt idx="190">
                  <c:v>16.824999999999999</c:v>
                </c:pt>
                <c:pt idx="191">
                  <c:v>16.824999999999999</c:v>
                </c:pt>
                <c:pt idx="192">
                  <c:v>16.824999999999999</c:v>
                </c:pt>
                <c:pt idx="193">
                  <c:v>16.824999999999999</c:v>
                </c:pt>
                <c:pt idx="194">
                  <c:v>14.649999999999999</c:v>
                </c:pt>
                <c:pt idx="195">
                  <c:v>14.649999999999999</c:v>
                </c:pt>
                <c:pt idx="196">
                  <c:v>14.649999999999999</c:v>
                </c:pt>
                <c:pt idx="197">
                  <c:v>14.649999999999999</c:v>
                </c:pt>
                <c:pt idx="198">
                  <c:v>14.649999999999999</c:v>
                </c:pt>
                <c:pt idx="199">
                  <c:v>14.655000000000001</c:v>
                </c:pt>
                <c:pt idx="200">
                  <c:v>15.55</c:v>
                </c:pt>
                <c:pt idx="201">
                  <c:v>14.8</c:v>
                </c:pt>
                <c:pt idx="202">
                  <c:v>14.8</c:v>
                </c:pt>
                <c:pt idx="203">
                  <c:v>14.8</c:v>
                </c:pt>
                <c:pt idx="204">
                  <c:v>14.8</c:v>
                </c:pt>
                <c:pt idx="205">
                  <c:v>14.8</c:v>
                </c:pt>
                <c:pt idx="206">
                  <c:v>14.8</c:v>
                </c:pt>
                <c:pt idx="207">
                  <c:v>14.8</c:v>
                </c:pt>
                <c:pt idx="208">
                  <c:v>15.55</c:v>
                </c:pt>
                <c:pt idx="209">
                  <c:v>14.8</c:v>
                </c:pt>
                <c:pt idx="210">
                  <c:v>14.8</c:v>
                </c:pt>
                <c:pt idx="211">
                  <c:v>14.8</c:v>
                </c:pt>
                <c:pt idx="212">
                  <c:v>14.8</c:v>
                </c:pt>
                <c:pt idx="213">
                  <c:v>14.8</c:v>
                </c:pt>
                <c:pt idx="214">
                  <c:v>14.8</c:v>
                </c:pt>
                <c:pt idx="215">
                  <c:v>14.8</c:v>
                </c:pt>
                <c:pt idx="216">
                  <c:v>14.8</c:v>
                </c:pt>
                <c:pt idx="217">
                  <c:v>14.8</c:v>
                </c:pt>
                <c:pt idx="218">
                  <c:v>14.8</c:v>
                </c:pt>
                <c:pt idx="219">
                  <c:v>17.28</c:v>
                </c:pt>
                <c:pt idx="220">
                  <c:v>17.28</c:v>
                </c:pt>
                <c:pt idx="221">
                  <c:v>17.28</c:v>
                </c:pt>
                <c:pt idx="222">
                  <c:v>17.8</c:v>
                </c:pt>
                <c:pt idx="223">
                  <c:v>17.8</c:v>
                </c:pt>
                <c:pt idx="224">
                  <c:v>17.8</c:v>
                </c:pt>
                <c:pt idx="225">
                  <c:v>17.8</c:v>
                </c:pt>
                <c:pt idx="226">
                  <c:v>17.8</c:v>
                </c:pt>
                <c:pt idx="227">
                  <c:v>17.8</c:v>
                </c:pt>
                <c:pt idx="228">
                  <c:v>17.700000000000003</c:v>
                </c:pt>
                <c:pt idx="229">
                  <c:v>14.95</c:v>
                </c:pt>
                <c:pt idx="230">
                  <c:v>14.95</c:v>
                </c:pt>
                <c:pt idx="231">
                  <c:v>14.95</c:v>
                </c:pt>
                <c:pt idx="232">
                  <c:v>14.95</c:v>
                </c:pt>
                <c:pt idx="233">
                  <c:v>14.95</c:v>
                </c:pt>
                <c:pt idx="234">
                  <c:v>14.95</c:v>
                </c:pt>
                <c:pt idx="235">
                  <c:v>14.95</c:v>
                </c:pt>
                <c:pt idx="236">
                  <c:v>17.399999999999999</c:v>
                </c:pt>
                <c:pt idx="237">
                  <c:v>16.38</c:v>
                </c:pt>
                <c:pt idx="238">
                  <c:v>16.38</c:v>
                </c:pt>
                <c:pt idx="239">
                  <c:v>16.38</c:v>
                </c:pt>
                <c:pt idx="240">
                  <c:v>15.190000000000001</c:v>
                </c:pt>
                <c:pt idx="241">
                  <c:v>15.190000000000001</c:v>
                </c:pt>
                <c:pt idx="242">
                  <c:v>15.3</c:v>
                </c:pt>
                <c:pt idx="243">
                  <c:v>17</c:v>
                </c:pt>
                <c:pt idx="244">
                  <c:v>17</c:v>
                </c:pt>
                <c:pt idx="245">
                  <c:v>15.305</c:v>
                </c:pt>
                <c:pt idx="246">
                  <c:v>15.305</c:v>
                </c:pt>
                <c:pt idx="247">
                  <c:v>15.305</c:v>
                </c:pt>
                <c:pt idx="248">
                  <c:v>15.305</c:v>
                </c:pt>
                <c:pt idx="249">
                  <c:v>15.305</c:v>
                </c:pt>
                <c:pt idx="250">
                  <c:v>15.305</c:v>
                </c:pt>
                <c:pt idx="251">
                  <c:v>15.585000000000001</c:v>
                </c:pt>
                <c:pt idx="252">
                  <c:v>15.585000000000001</c:v>
                </c:pt>
                <c:pt idx="253">
                  <c:v>15.585000000000001</c:v>
                </c:pt>
                <c:pt idx="254">
                  <c:v>15.585000000000001</c:v>
                </c:pt>
                <c:pt idx="255">
                  <c:v>19.34</c:v>
                </c:pt>
                <c:pt idx="256">
                  <c:v>19.34</c:v>
                </c:pt>
                <c:pt idx="257">
                  <c:v>19.34</c:v>
                </c:pt>
                <c:pt idx="258">
                  <c:v>19.86</c:v>
                </c:pt>
                <c:pt idx="259">
                  <c:v>19.564999999999998</c:v>
                </c:pt>
                <c:pt idx="260">
                  <c:v>19.86</c:v>
                </c:pt>
                <c:pt idx="261">
                  <c:v>19.564999999999998</c:v>
                </c:pt>
                <c:pt idx="262">
                  <c:v>19.564999999999998</c:v>
                </c:pt>
                <c:pt idx="263">
                  <c:v>19.86</c:v>
                </c:pt>
                <c:pt idx="264">
                  <c:v>19.04</c:v>
                </c:pt>
                <c:pt idx="265">
                  <c:v>19.04</c:v>
                </c:pt>
                <c:pt idx="266">
                  <c:v>19.04</c:v>
                </c:pt>
                <c:pt idx="267">
                  <c:v>19.04</c:v>
                </c:pt>
                <c:pt idx="268">
                  <c:v>19.04</c:v>
                </c:pt>
                <c:pt idx="269">
                  <c:v>19.04</c:v>
                </c:pt>
                <c:pt idx="270">
                  <c:v>20.5</c:v>
                </c:pt>
                <c:pt idx="271">
                  <c:v>20.5</c:v>
                </c:pt>
                <c:pt idx="272">
                  <c:v>20.3</c:v>
                </c:pt>
                <c:pt idx="273">
                  <c:v>20.3</c:v>
                </c:pt>
                <c:pt idx="274">
                  <c:v>20.3</c:v>
                </c:pt>
                <c:pt idx="275">
                  <c:v>19.600000000000001</c:v>
                </c:pt>
                <c:pt idx="276">
                  <c:v>16</c:v>
                </c:pt>
                <c:pt idx="277">
                  <c:v>16</c:v>
                </c:pt>
                <c:pt idx="278">
                  <c:v>16</c:v>
                </c:pt>
                <c:pt idx="279">
                  <c:v>16</c:v>
                </c:pt>
                <c:pt idx="280">
                  <c:v>16</c:v>
                </c:pt>
                <c:pt idx="281">
                  <c:v>16</c:v>
                </c:pt>
                <c:pt idx="282">
                  <c:v>16</c:v>
                </c:pt>
                <c:pt idx="283">
                  <c:v>16</c:v>
                </c:pt>
                <c:pt idx="284">
                  <c:v>16</c:v>
                </c:pt>
                <c:pt idx="285">
                  <c:v>16</c:v>
                </c:pt>
                <c:pt idx="286">
                  <c:v>16</c:v>
                </c:pt>
                <c:pt idx="287">
                  <c:v>16</c:v>
                </c:pt>
                <c:pt idx="288">
                  <c:v>16</c:v>
                </c:pt>
                <c:pt idx="289">
                  <c:v>16</c:v>
                </c:pt>
                <c:pt idx="290">
                  <c:v>16</c:v>
                </c:pt>
                <c:pt idx="291">
                  <c:v>16</c:v>
                </c:pt>
                <c:pt idx="292">
                  <c:v>16</c:v>
                </c:pt>
                <c:pt idx="293">
                  <c:v>16</c:v>
                </c:pt>
                <c:pt idx="294">
                  <c:v>16</c:v>
                </c:pt>
                <c:pt idx="295">
                  <c:v>16</c:v>
                </c:pt>
                <c:pt idx="296">
                  <c:v>16</c:v>
                </c:pt>
                <c:pt idx="297">
                  <c:v>16</c:v>
                </c:pt>
                <c:pt idx="298">
                  <c:v>16</c:v>
                </c:pt>
                <c:pt idx="299">
                  <c:v>16</c:v>
                </c:pt>
                <c:pt idx="300">
                  <c:v>16</c:v>
                </c:pt>
                <c:pt idx="301">
                  <c:v>16</c:v>
                </c:pt>
                <c:pt idx="302">
                  <c:v>16</c:v>
                </c:pt>
                <c:pt idx="303">
                  <c:v>16</c:v>
                </c:pt>
                <c:pt idx="304">
                  <c:v>16</c:v>
                </c:pt>
                <c:pt idx="305">
                  <c:v>16</c:v>
                </c:pt>
                <c:pt idx="306">
                  <c:v>16</c:v>
                </c:pt>
                <c:pt idx="307">
                  <c:v>16</c:v>
                </c:pt>
                <c:pt idx="308">
                  <c:v>16</c:v>
                </c:pt>
                <c:pt idx="309">
                  <c:v>16</c:v>
                </c:pt>
                <c:pt idx="310">
                  <c:v>16</c:v>
                </c:pt>
                <c:pt idx="311">
                  <c:v>16</c:v>
                </c:pt>
                <c:pt idx="312">
                  <c:v>16</c:v>
                </c:pt>
                <c:pt idx="313">
                  <c:v>16</c:v>
                </c:pt>
                <c:pt idx="314">
                  <c:v>16</c:v>
                </c:pt>
                <c:pt idx="315">
                  <c:v>16</c:v>
                </c:pt>
                <c:pt idx="316">
                  <c:v>16</c:v>
                </c:pt>
                <c:pt idx="317">
                  <c:v>16</c:v>
                </c:pt>
                <c:pt idx="318">
                  <c:v>16</c:v>
                </c:pt>
                <c:pt idx="319">
                  <c:v>16</c:v>
                </c:pt>
                <c:pt idx="320">
                  <c:v>16</c:v>
                </c:pt>
                <c:pt idx="321">
                  <c:v>16</c:v>
                </c:pt>
                <c:pt idx="322">
                  <c:v>16</c:v>
                </c:pt>
                <c:pt idx="323">
                  <c:v>16</c:v>
                </c:pt>
                <c:pt idx="324">
                  <c:v>16</c:v>
                </c:pt>
                <c:pt idx="325">
                  <c:v>16.2</c:v>
                </c:pt>
                <c:pt idx="326">
                  <c:v>16.2</c:v>
                </c:pt>
                <c:pt idx="327">
                  <c:v>16</c:v>
                </c:pt>
                <c:pt idx="328">
                  <c:v>16</c:v>
                </c:pt>
                <c:pt idx="329">
                  <c:v>16</c:v>
                </c:pt>
                <c:pt idx="330">
                  <c:v>16</c:v>
                </c:pt>
                <c:pt idx="331">
                  <c:v>16</c:v>
                </c:pt>
                <c:pt idx="332">
                  <c:v>16</c:v>
                </c:pt>
                <c:pt idx="333">
                  <c:v>16</c:v>
                </c:pt>
                <c:pt idx="334">
                  <c:v>16</c:v>
                </c:pt>
                <c:pt idx="335">
                  <c:v>16</c:v>
                </c:pt>
                <c:pt idx="336">
                  <c:v>16</c:v>
                </c:pt>
                <c:pt idx="337">
                  <c:v>16</c:v>
                </c:pt>
                <c:pt idx="338">
                  <c:v>16</c:v>
                </c:pt>
                <c:pt idx="339">
                  <c:v>16</c:v>
                </c:pt>
                <c:pt idx="340">
                  <c:v>16</c:v>
                </c:pt>
                <c:pt idx="341">
                  <c:v>16</c:v>
                </c:pt>
                <c:pt idx="342">
                  <c:v>16</c:v>
                </c:pt>
                <c:pt idx="343">
                  <c:v>16</c:v>
                </c:pt>
                <c:pt idx="344">
                  <c:v>16</c:v>
                </c:pt>
                <c:pt idx="345">
                  <c:v>16</c:v>
                </c:pt>
                <c:pt idx="346">
                  <c:v>16</c:v>
                </c:pt>
                <c:pt idx="347">
                  <c:v>16</c:v>
                </c:pt>
                <c:pt idx="348">
                  <c:v>16</c:v>
                </c:pt>
                <c:pt idx="349">
                  <c:v>16</c:v>
                </c:pt>
                <c:pt idx="350">
                  <c:v>16</c:v>
                </c:pt>
                <c:pt idx="351">
                  <c:v>16</c:v>
                </c:pt>
                <c:pt idx="352">
                  <c:v>16</c:v>
                </c:pt>
                <c:pt idx="353">
                  <c:v>16</c:v>
                </c:pt>
                <c:pt idx="354">
                  <c:v>16</c:v>
                </c:pt>
                <c:pt idx="355">
                  <c:v>16</c:v>
                </c:pt>
                <c:pt idx="356">
                  <c:v>16</c:v>
                </c:pt>
                <c:pt idx="357">
                  <c:v>16</c:v>
                </c:pt>
                <c:pt idx="358">
                  <c:v>16</c:v>
                </c:pt>
                <c:pt idx="359">
                  <c:v>16</c:v>
                </c:pt>
                <c:pt idx="360">
                  <c:v>16</c:v>
                </c:pt>
                <c:pt idx="361">
                  <c:v>16</c:v>
                </c:pt>
                <c:pt idx="362">
                  <c:v>16</c:v>
                </c:pt>
                <c:pt idx="363">
                  <c:v>16</c:v>
                </c:pt>
                <c:pt idx="364">
                  <c:v>16</c:v>
                </c:pt>
                <c:pt idx="365">
                  <c:v>16</c:v>
                </c:pt>
                <c:pt idx="366">
                  <c:v>16</c:v>
                </c:pt>
                <c:pt idx="367">
                  <c:v>16</c:v>
                </c:pt>
                <c:pt idx="368">
                  <c:v>21.7</c:v>
                </c:pt>
                <c:pt idx="369">
                  <c:v>21.7</c:v>
                </c:pt>
                <c:pt idx="370">
                  <c:v>21.7</c:v>
                </c:pt>
                <c:pt idx="371">
                  <c:v>21.7</c:v>
                </c:pt>
                <c:pt idx="372">
                  <c:v>16</c:v>
                </c:pt>
                <c:pt idx="373">
                  <c:v>16</c:v>
                </c:pt>
                <c:pt idx="374">
                  <c:v>16</c:v>
                </c:pt>
                <c:pt idx="375">
                  <c:v>16</c:v>
                </c:pt>
                <c:pt idx="376">
                  <c:v>16</c:v>
                </c:pt>
                <c:pt idx="377">
                  <c:v>16</c:v>
                </c:pt>
                <c:pt idx="378">
                  <c:v>16</c:v>
                </c:pt>
                <c:pt idx="379">
                  <c:v>16</c:v>
                </c:pt>
                <c:pt idx="380">
                  <c:v>16</c:v>
                </c:pt>
                <c:pt idx="381">
                  <c:v>16</c:v>
                </c:pt>
                <c:pt idx="382">
                  <c:v>16</c:v>
                </c:pt>
                <c:pt idx="383">
                  <c:v>16</c:v>
                </c:pt>
                <c:pt idx="384">
                  <c:v>16</c:v>
                </c:pt>
                <c:pt idx="385">
                  <c:v>16</c:v>
                </c:pt>
                <c:pt idx="386">
                  <c:v>16</c:v>
                </c:pt>
                <c:pt idx="387">
                  <c:v>16</c:v>
                </c:pt>
                <c:pt idx="388">
                  <c:v>16</c:v>
                </c:pt>
                <c:pt idx="389">
                  <c:v>16</c:v>
                </c:pt>
                <c:pt idx="390">
                  <c:v>16</c:v>
                </c:pt>
                <c:pt idx="391">
                  <c:v>16</c:v>
                </c:pt>
                <c:pt idx="392">
                  <c:v>16</c:v>
                </c:pt>
                <c:pt idx="393">
                  <c:v>16</c:v>
                </c:pt>
                <c:pt idx="394">
                  <c:v>16</c:v>
                </c:pt>
                <c:pt idx="395">
                  <c:v>16</c:v>
                </c:pt>
                <c:pt idx="396">
                  <c:v>16</c:v>
                </c:pt>
                <c:pt idx="397">
                  <c:v>16</c:v>
                </c:pt>
                <c:pt idx="398">
                  <c:v>16</c:v>
                </c:pt>
                <c:pt idx="399">
                  <c:v>16</c:v>
                </c:pt>
                <c:pt idx="400">
                  <c:v>16</c:v>
                </c:pt>
                <c:pt idx="401">
                  <c:v>16</c:v>
                </c:pt>
                <c:pt idx="402">
                  <c:v>16</c:v>
                </c:pt>
                <c:pt idx="403">
                  <c:v>16</c:v>
                </c:pt>
                <c:pt idx="404">
                  <c:v>16</c:v>
                </c:pt>
                <c:pt idx="405">
                  <c:v>16</c:v>
                </c:pt>
                <c:pt idx="406">
                  <c:v>16</c:v>
                </c:pt>
                <c:pt idx="407">
                  <c:v>16</c:v>
                </c:pt>
                <c:pt idx="408">
                  <c:v>16</c:v>
                </c:pt>
                <c:pt idx="409">
                  <c:v>16</c:v>
                </c:pt>
                <c:pt idx="410">
                  <c:v>16</c:v>
                </c:pt>
                <c:pt idx="411">
                  <c:v>16</c:v>
                </c:pt>
                <c:pt idx="412">
                  <c:v>16</c:v>
                </c:pt>
                <c:pt idx="413">
                  <c:v>16</c:v>
                </c:pt>
                <c:pt idx="414">
                  <c:v>16</c:v>
                </c:pt>
                <c:pt idx="415">
                  <c:v>16</c:v>
                </c:pt>
                <c:pt idx="416">
                  <c:v>16</c:v>
                </c:pt>
                <c:pt idx="417">
                  <c:v>16</c:v>
                </c:pt>
                <c:pt idx="418">
                  <c:v>16</c:v>
                </c:pt>
                <c:pt idx="419">
                  <c:v>16</c:v>
                </c:pt>
                <c:pt idx="420">
                  <c:v>16</c:v>
                </c:pt>
                <c:pt idx="421">
                  <c:v>16</c:v>
                </c:pt>
                <c:pt idx="422">
                  <c:v>16</c:v>
                </c:pt>
                <c:pt idx="423">
                  <c:v>16</c:v>
                </c:pt>
                <c:pt idx="424">
                  <c:v>16</c:v>
                </c:pt>
                <c:pt idx="425">
                  <c:v>16</c:v>
                </c:pt>
                <c:pt idx="426">
                  <c:v>16</c:v>
                </c:pt>
                <c:pt idx="427">
                  <c:v>16</c:v>
                </c:pt>
                <c:pt idx="428">
                  <c:v>16</c:v>
                </c:pt>
                <c:pt idx="429">
                  <c:v>16</c:v>
                </c:pt>
                <c:pt idx="430">
                  <c:v>16</c:v>
                </c:pt>
                <c:pt idx="431">
                  <c:v>16</c:v>
                </c:pt>
                <c:pt idx="432">
                  <c:v>16</c:v>
                </c:pt>
                <c:pt idx="433">
                  <c:v>16</c:v>
                </c:pt>
                <c:pt idx="434">
                  <c:v>16</c:v>
                </c:pt>
                <c:pt idx="435">
                  <c:v>16</c:v>
                </c:pt>
                <c:pt idx="436">
                  <c:v>16</c:v>
                </c:pt>
                <c:pt idx="437">
                  <c:v>16</c:v>
                </c:pt>
                <c:pt idx="438">
                  <c:v>16</c:v>
                </c:pt>
                <c:pt idx="439">
                  <c:v>16</c:v>
                </c:pt>
                <c:pt idx="440">
                  <c:v>20.47</c:v>
                </c:pt>
                <c:pt idx="441">
                  <c:v>20.47</c:v>
                </c:pt>
                <c:pt idx="442">
                  <c:v>20.47</c:v>
                </c:pt>
                <c:pt idx="443">
                  <c:v>20.45</c:v>
                </c:pt>
                <c:pt idx="444">
                  <c:v>20.47</c:v>
                </c:pt>
                <c:pt idx="445">
                  <c:v>16</c:v>
                </c:pt>
                <c:pt idx="446">
                  <c:v>16</c:v>
                </c:pt>
                <c:pt idx="447">
                  <c:v>16</c:v>
                </c:pt>
                <c:pt idx="448">
                  <c:v>16</c:v>
                </c:pt>
                <c:pt idx="449">
                  <c:v>16</c:v>
                </c:pt>
                <c:pt idx="450">
                  <c:v>17.2</c:v>
                </c:pt>
                <c:pt idx="451">
                  <c:v>17.2</c:v>
                </c:pt>
                <c:pt idx="452">
                  <c:v>19.7</c:v>
                </c:pt>
                <c:pt idx="453">
                  <c:v>16</c:v>
                </c:pt>
                <c:pt idx="454">
                  <c:v>16</c:v>
                </c:pt>
                <c:pt idx="455">
                  <c:v>16</c:v>
                </c:pt>
                <c:pt idx="456">
                  <c:v>16</c:v>
                </c:pt>
                <c:pt idx="457">
                  <c:v>16</c:v>
                </c:pt>
                <c:pt idx="458">
                  <c:v>16</c:v>
                </c:pt>
                <c:pt idx="459">
                  <c:v>16</c:v>
                </c:pt>
                <c:pt idx="460">
                  <c:v>16</c:v>
                </c:pt>
                <c:pt idx="461">
                  <c:v>16</c:v>
                </c:pt>
                <c:pt idx="462">
                  <c:v>18.2</c:v>
                </c:pt>
                <c:pt idx="463">
                  <c:v>18.2</c:v>
                </c:pt>
                <c:pt idx="464">
                  <c:v>18.2</c:v>
                </c:pt>
                <c:pt idx="465">
                  <c:v>18.2</c:v>
                </c:pt>
                <c:pt idx="466">
                  <c:v>16</c:v>
                </c:pt>
                <c:pt idx="467">
                  <c:v>16</c:v>
                </c:pt>
                <c:pt idx="468">
                  <c:v>16</c:v>
                </c:pt>
                <c:pt idx="469">
                  <c:v>16</c:v>
                </c:pt>
                <c:pt idx="470">
                  <c:v>16</c:v>
                </c:pt>
                <c:pt idx="471">
                  <c:v>16</c:v>
                </c:pt>
                <c:pt idx="472">
                  <c:v>16</c:v>
                </c:pt>
                <c:pt idx="473">
                  <c:v>16</c:v>
                </c:pt>
                <c:pt idx="474">
                  <c:v>16</c:v>
                </c:pt>
                <c:pt idx="475">
                  <c:v>16</c:v>
                </c:pt>
                <c:pt idx="476">
                  <c:v>16</c:v>
                </c:pt>
                <c:pt idx="477">
                  <c:v>16</c:v>
                </c:pt>
                <c:pt idx="478">
                  <c:v>16</c:v>
                </c:pt>
                <c:pt idx="479">
                  <c:v>16</c:v>
                </c:pt>
                <c:pt idx="480">
                  <c:v>16</c:v>
                </c:pt>
                <c:pt idx="481">
                  <c:v>16</c:v>
                </c:pt>
                <c:pt idx="482">
                  <c:v>16</c:v>
                </c:pt>
                <c:pt idx="483">
                  <c:v>16</c:v>
                </c:pt>
                <c:pt idx="484">
                  <c:v>16</c:v>
                </c:pt>
                <c:pt idx="485">
                  <c:v>16</c:v>
                </c:pt>
                <c:pt idx="486">
                  <c:v>16</c:v>
                </c:pt>
                <c:pt idx="487">
                  <c:v>16</c:v>
                </c:pt>
                <c:pt idx="488">
                  <c:v>16</c:v>
                </c:pt>
                <c:pt idx="489">
                  <c:v>17.049999999999997</c:v>
                </c:pt>
                <c:pt idx="490">
                  <c:v>16</c:v>
                </c:pt>
                <c:pt idx="491">
                  <c:v>16</c:v>
                </c:pt>
                <c:pt idx="492">
                  <c:v>16</c:v>
                </c:pt>
                <c:pt idx="493">
                  <c:v>16</c:v>
                </c:pt>
                <c:pt idx="494">
                  <c:v>16</c:v>
                </c:pt>
                <c:pt idx="495">
                  <c:v>16</c:v>
                </c:pt>
                <c:pt idx="496">
                  <c:v>16</c:v>
                </c:pt>
                <c:pt idx="497">
                  <c:v>16</c:v>
                </c:pt>
                <c:pt idx="498">
                  <c:v>16</c:v>
                </c:pt>
                <c:pt idx="499">
                  <c:v>16</c:v>
                </c:pt>
                <c:pt idx="500">
                  <c:v>19.45</c:v>
                </c:pt>
                <c:pt idx="501">
                  <c:v>16</c:v>
                </c:pt>
                <c:pt idx="502">
                  <c:v>16</c:v>
                </c:pt>
                <c:pt idx="503">
                  <c:v>16</c:v>
                </c:pt>
                <c:pt idx="504">
                  <c:v>16</c:v>
                </c:pt>
                <c:pt idx="505">
                  <c:v>16</c:v>
                </c:pt>
                <c:pt idx="506">
                  <c:v>16</c:v>
                </c:pt>
                <c:pt idx="507">
                  <c:v>16</c:v>
                </c:pt>
                <c:pt idx="508">
                  <c:v>16</c:v>
                </c:pt>
                <c:pt idx="509">
                  <c:v>16</c:v>
                </c:pt>
                <c:pt idx="510">
                  <c:v>16</c:v>
                </c:pt>
                <c:pt idx="511">
                  <c:v>16</c:v>
                </c:pt>
                <c:pt idx="512">
                  <c:v>16</c:v>
                </c:pt>
                <c:pt idx="513">
                  <c:v>16</c:v>
                </c:pt>
                <c:pt idx="514">
                  <c:v>16</c:v>
                </c:pt>
                <c:pt idx="515">
                  <c:v>16</c:v>
                </c:pt>
                <c:pt idx="516">
                  <c:v>16</c:v>
                </c:pt>
                <c:pt idx="517">
                  <c:v>16</c:v>
                </c:pt>
                <c:pt idx="518">
                  <c:v>16</c:v>
                </c:pt>
                <c:pt idx="519">
                  <c:v>16</c:v>
                </c:pt>
                <c:pt idx="520">
                  <c:v>16</c:v>
                </c:pt>
                <c:pt idx="521">
                  <c:v>16</c:v>
                </c:pt>
                <c:pt idx="522">
                  <c:v>16</c:v>
                </c:pt>
                <c:pt idx="523">
                  <c:v>16</c:v>
                </c:pt>
                <c:pt idx="524">
                  <c:v>16</c:v>
                </c:pt>
                <c:pt idx="525">
                  <c:v>16</c:v>
                </c:pt>
                <c:pt idx="526">
                  <c:v>16</c:v>
                </c:pt>
                <c:pt idx="527">
                  <c:v>16</c:v>
                </c:pt>
                <c:pt idx="528">
                  <c:v>16</c:v>
                </c:pt>
                <c:pt idx="529">
                  <c:v>16</c:v>
                </c:pt>
                <c:pt idx="530">
                  <c:v>16</c:v>
                </c:pt>
                <c:pt idx="531">
                  <c:v>16</c:v>
                </c:pt>
                <c:pt idx="532">
                  <c:v>16</c:v>
                </c:pt>
                <c:pt idx="533">
                  <c:v>16</c:v>
                </c:pt>
                <c:pt idx="534">
                  <c:v>16</c:v>
                </c:pt>
                <c:pt idx="535">
                  <c:v>16</c:v>
                </c:pt>
                <c:pt idx="536">
                  <c:v>16</c:v>
                </c:pt>
                <c:pt idx="537">
                  <c:v>16</c:v>
                </c:pt>
                <c:pt idx="538">
                  <c:v>16</c:v>
                </c:pt>
                <c:pt idx="539">
                  <c:v>16</c:v>
                </c:pt>
                <c:pt idx="540">
                  <c:v>16</c:v>
                </c:pt>
                <c:pt idx="541">
                  <c:v>16</c:v>
                </c:pt>
                <c:pt idx="542">
                  <c:v>16</c:v>
                </c:pt>
                <c:pt idx="543">
                  <c:v>16</c:v>
                </c:pt>
                <c:pt idx="544">
                  <c:v>16</c:v>
                </c:pt>
                <c:pt idx="545">
                  <c:v>16</c:v>
                </c:pt>
                <c:pt idx="546">
                  <c:v>16</c:v>
                </c:pt>
                <c:pt idx="547">
                  <c:v>16</c:v>
                </c:pt>
                <c:pt idx="548">
                  <c:v>16</c:v>
                </c:pt>
                <c:pt idx="549">
                  <c:v>16</c:v>
                </c:pt>
                <c:pt idx="550">
                  <c:v>16</c:v>
                </c:pt>
                <c:pt idx="551">
                  <c:v>16</c:v>
                </c:pt>
                <c:pt idx="552">
                  <c:v>16</c:v>
                </c:pt>
                <c:pt idx="553">
                  <c:v>16</c:v>
                </c:pt>
                <c:pt idx="554">
                  <c:v>16</c:v>
                </c:pt>
                <c:pt idx="555">
                  <c:v>16</c:v>
                </c:pt>
                <c:pt idx="556">
                  <c:v>16</c:v>
                </c:pt>
                <c:pt idx="557">
                  <c:v>16</c:v>
                </c:pt>
                <c:pt idx="558">
                  <c:v>16</c:v>
                </c:pt>
                <c:pt idx="559">
                  <c:v>16</c:v>
                </c:pt>
                <c:pt idx="560">
                  <c:v>16</c:v>
                </c:pt>
                <c:pt idx="561">
                  <c:v>16</c:v>
                </c:pt>
                <c:pt idx="562">
                  <c:v>16</c:v>
                </c:pt>
                <c:pt idx="563">
                  <c:v>16</c:v>
                </c:pt>
                <c:pt idx="564">
                  <c:v>16</c:v>
                </c:pt>
                <c:pt idx="565">
                  <c:v>16</c:v>
                </c:pt>
                <c:pt idx="566">
                  <c:v>16</c:v>
                </c:pt>
                <c:pt idx="567">
                  <c:v>16</c:v>
                </c:pt>
                <c:pt idx="568">
                  <c:v>16</c:v>
                </c:pt>
                <c:pt idx="569">
                  <c:v>16</c:v>
                </c:pt>
                <c:pt idx="570">
                  <c:v>16</c:v>
                </c:pt>
                <c:pt idx="571">
                  <c:v>16</c:v>
                </c:pt>
                <c:pt idx="572">
                  <c:v>16</c:v>
                </c:pt>
                <c:pt idx="573">
                  <c:v>16</c:v>
                </c:pt>
                <c:pt idx="574">
                  <c:v>16</c:v>
                </c:pt>
                <c:pt idx="575">
                  <c:v>16</c:v>
                </c:pt>
                <c:pt idx="576">
                  <c:v>16</c:v>
                </c:pt>
                <c:pt idx="577">
                  <c:v>16</c:v>
                </c:pt>
                <c:pt idx="578">
                  <c:v>16</c:v>
                </c:pt>
                <c:pt idx="579">
                  <c:v>16</c:v>
                </c:pt>
                <c:pt idx="580">
                  <c:v>16</c:v>
                </c:pt>
                <c:pt idx="581">
                  <c:v>16</c:v>
                </c:pt>
                <c:pt idx="582">
                  <c:v>16</c:v>
                </c:pt>
                <c:pt idx="583">
                  <c:v>16</c:v>
                </c:pt>
                <c:pt idx="584">
                  <c:v>16</c:v>
                </c:pt>
                <c:pt idx="585">
                  <c:v>16</c:v>
                </c:pt>
                <c:pt idx="586">
                  <c:v>16</c:v>
                </c:pt>
                <c:pt idx="587">
                  <c:v>16</c:v>
                </c:pt>
                <c:pt idx="588">
                  <c:v>16</c:v>
                </c:pt>
                <c:pt idx="589">
                  <c:v>16</c:v>
                </c:pt>
                <c:pt idx="590">
                  <c:v>16</c:v>
                </c:pt>
                <c:pt idx="591">
                  <c:v>16</c:v>
                </c:pt>
                <c:pt idx="592">
                  <c:v>16</c:v>
                </c:pt>
                <c:pt idx="593">
                  <c:v>16</c:v>
                </c:pt>
                <c:pt idx="594">
                  <c:v>16</c:v>
                </c:pt>
                <c:pt idx="595">
                  <c:v>16</c:v>
                </c:pt>
                <c:pt idx="596">
                  <c:v>16</c:v>
                </c:pt>
                <c:pt idx="597">
                  <c:v>16</c:v>
                </c:pt>
                <c:pt idx="598">
                  <c:v>16</c:v>
                </c:pt>
                <c:pt idx="599">
                  <c:v>16</c:v>
                </c:pt>
                <c:pt idx="600">
                  <c:v>16</c:v>
                </c:pt>
                <c:pt idx="601">
                  <c:v>16</c:v>
                </c:pt>
                <c:pt idx="602">
                  <c:v>16</c:v>
                </c:pt>
                <c:pt idx="603">
                  <c:v>16</c:v>
                </c:pt>
                <c:pt idx="604">
                  <c:v>16</c:v>
                </c:pt>
                <c:pt idx="605">
                  <c:v>16</c:v>
                </c:pt>
                <c:pt idx="606">
                  <c:v>16</c:v>
                </c:pt>
                <c:pt idx="607">
                  <c:v>16</c:v>
                </c:pt>
                <c:pt idx="608">
                  <c:v>16</c:v>
                </c:pt>
                <c:pt idx="609">
                  <c:v>16</c:v>
                </c:pt>
                <c:pt idx="610">
                  <c:v>16</c:v>
                </c:pt>
                <c:pt idx="611">
                  <c:v>16.044999999999998</c:v>
                </c:pt>
                <c:pt idx="612">
                  <c:v>16.044999999999998</c:v>
                </c:pt>
                <c:pt idx="613">
                  <c:v>16.044999999999998</c:v>
                </c:pt>
                <c:pt idx="614">
                  <c:v>16.044999999999998</c:v>
                </c:pt>
                <c:pt idx="615">
                  <c:v>16.044999999999998</c:v>
                </c:pt>
                <c:pt idx="616">
                  <c:v>16.044999999999998</c:v>
                </c:pt>
                <c:pt idx="617">
                  <c:v>16.044999999999998</c:v>
                </c:pt>
                <c:pt idx="618">
                  <c:v>16.044999999999998</c:v>
                </c:pt>
                <c:pt idx="619">
                  <c:v>16.044999999999998</c:v>
                </c:pt>
                <c:pt idx="620">
                  <c:v>16.044999999999998</c:v>
                </c:pt>
                <c:pt idx="621">
                  <c:v>19.335000000000001</c:v>
                </c:pt>
                <c:pt idx="622">
                  <c:v>19.335000000000001</c:v>
                </c:pt>
                <c:pt idx="623">
                  <c:v>18.899999999999999</c:v>
                </c:pt>
                <c:pt idx="624">
                  <c:v>19.335000000000001</c:v>
                </c:pt>
                <c:pt idx="625">
                  <c:v>18.195</c:v>
                </c:pt>
                <c:pt idx="626">
                  <c:v>18.195</c:v>
                </c:pt>
                <c:pt idx="627">
                  <c:v>19.335000000000001</c:v>
                </c:pt>
                <c:pt idx="628">
                  <c:v>19.5</c:v>
                </c:pt>
                <c:pt idx="629">
                  <c:v>19.5</c:v>
                </c:pt>
                <c:pt idx="630">
                  <c:v>19.5</c:v>
                </c:pt>
                <c:pt idx="631">
                  <c:v>19</c:v>
                </c:pt>
                <c:pt idx="632">
                  <c:v>19</c:v>
                </c:pt>
                <c:pt idx="633">
                  <c:v>16.3</c:v>
                </c:pt>
                <c:pt idx="634">
                  <c:v>16.3</c:v>
                </c:pt>
                <c:pt idx="635">
                  <c:v>16.3</c:v>
                </c:pt>
                <c:pt idx="636">
                  <c:v>16.3</c:v>
                </c:pt>
                <c:pt idx="637">
                  <c:v>21.535</c:v>
                </c:pt>
                <c:pt idx="638">
                  <c:v>21.1</c:v>
                </c:pt>
                <c:pt idx="639">
                  <c:v>21.1</c:v>
                </c:pt>
                <c:pt idx="640">
                  <c:v>19.600000000000001</c:v>
                </c:pt>
                <c:pt idx="641">
                  <c:v>21.1</c:v>
                </c:pt>
                <c:pt idx="642">
                  <c:v>16.399999999999999</c:v>
                </c:pt>
                <c:pt idx="643">
                  <c:v>21.1</c:v>
                </c:pt>
                <c:pt idx="644">
                  <c:v>19.600000000000001</c:v>
                </c:pt>
                <c:pt idx="645">
                  <c:v>21.11</c:v>
                </c:pt>
                <c:pt idx="646">
                  <c:v>20.95</c:v>
                </c:pt>
                <c:pt idx="647">
                  <c:v>22.15</c:v>
                </c:pt>
                <c:pt idx="648">
                  <c:v>22.15</c:v>
                </c:pt>
                <c:pt idx="649">
                  <c:v>22.15</c:v>
                </c:pt>
                <c:pt idx="650">
                  <c:v>22.15</c:v>
                </c:pt>
                <c:pt idx="651">
                  <c:v>22.15</c:v>
                </c:pt>
                <c:pt idx="652">
                  <c:v>22.15</c:v>
                </c:pt>
                <c:pt idx="653">
                  <c:v>22.15</c:v>
                </c:pt>
                <c:pt idx="654">
                  <c:v>22.15</c:v>
                </c:pt>
                <c:pt idx="655">
                  <c:v>22.15</c:v>
                </c:pt>
                <c:pt idx="656">
                  <c:v>21.945</c:v>
                </c:pt>
                <c:pt idx="657">
                  <c:v>21.689999999999998</c:v>
                </c:pt>
                <c:pt idx="658">
                  <c:v>21.689999999999998</c:v>
                </c:pt>
                <c:pt idx="659">
                  <c:v>21.689999999999998</c:v>
                </c:pt>
                <c:pt idx="660">
                  <c:v>21.689999999999998</c:v>
                </c:pt>
                <c:pt idx="661">
                  <c:v>21.945</c:v>
                </c:pt>
                <c:pt idx="662">
                  <c:v>21.689999999999998</c:v>
                </c:pt>
                <c:pt idx="663">
                  <c:v>21.950000000000003</c:v>
                </c:pt>
                <c:pt idx="664">
                  <c:v>21.950000000000003</c:v>
                </c:pt>
                <c:pt idx="665">
                  <c:v>21.954999999999998</c:v>
                </c:pt>
                <c:pt idx="666">
                  <c:v>21.7</c:v>
                </c:pt>
                <c:pt idx="667">
                  <c:v>21.7</c:v>
                </c:pt>
                <c:pt idx="668">
                  <c:v>17.149999999999999</c:v>
                </c:pt>
                <c:pt idx="669">
                  <c:v>17.245000000000001</c:v>
                </c:pt>
                <c:pt idx="670">
                  <c:v>17.245000000000001</c:v>
                </c:pt>
                <c:pt idx="671">
                  <c:v>20.89</c:v>
                </c:pt>
                <c:pt idx="672">
                  <c:v>20.445</c:v>
                </c:pt>
                <c:pt idx="673">
                  <c:v>17.245000000000001</c:v>
                </c:pt>
                <c:pt idx="674">
                  <c:v>17.245000000000001</c:v>
                </c:pt>
                <c:pt idx="675">
                  <c:v>17.32</c:v>
                </c:pt>
                <c:pt idx="676">
                  <c:v>17.32</c:v>
                </c:pt>
                <c:pt idx="677">
                  <c:v>17.32</c:v>
                </c:pt>
                <c:pt idx="678">
                  <c:v>17.32</c:v>
                </c:pt>
                <c:pt idx="679">
                  <c:v>17.32</c:v>
                </c:pt>
                <c:pt idx="680">
                  <c:v>17.32</c:v>
                </c:pt>
                <c:pt idx="681">
                  <c:v>17.32</c:v>
                </c:pt>
                <c:pt idx="682">
                  <c:v>17.395</c:v>
                </c:pt>
                <c:pt idx="683">
                  <c:v>17.489999999999998</c:v>
                </c:pt>
                <c:pt idx="684">
                  <c:v>17.489999999999998</c:v>
                </c:pt>
                <c:pt idx="685">
                  <c:v>17.489999999999998</c:v>
                </c:pt>
                <c:pt idx="686">
                  <c:v>17.5</c:v>
                </c:pt>
                <c:pt idx="687">
                  <c:v>17.5</c:v>
                </c:pt>
                <c:pt idx="688">
                  <c:v>17.5</c:v>
                </c:pt>
                <c:pt idx="689">
                  <c:v>17.5</c:v>
                </c:pt>
                <c:pt idx="690">
                  <c:v>17.5</c:v>
                </c:pt>
                <c:pt idx="691">
                  <c:v>17.5</c:v>
                </c:pt>
                <c:pt idx="692">
                  <c:v>17.5</c:v>
                </c:pt>
                <c:pt idx="693">
                  <c:v>17.5</c:v>
                </c:pt>
                <c:pt idx="694">
                  <c:v>17.5</c:v>
                </c:pt>
                <c:pt idx="695">
                  <c:v>17.5</c:v>
                </c:pt>
                <c:pt idx="696">
                  <c:v>17.579999999999998</c:v>
                </c:pt>
                <c:pt idx="697">
                  <c:v>23.785</c:v>
                </c:pt>
                <c:pt idx="698">
                  <c:v>23.785</c:v>
                </c:pt>
                <c:pt idx="699">
                  <c:v>23.785</c:v>
                </c:pt>
                <c:pt idx="700">
                  <c:v>23.785</c:v>
                </c:pt>
                <c:pt idx="701">
                  <c:v>23.785</c:v>
                </c:pt>
                <c:pt idx="702">
                  <c:v>23.785</c:v>
                </c:pt>
                <c:pt idx="703">
                  <c:v>23.785</c:v>
                </c:pt>
                <c:pt idx="704">
                  <c:v>23.785</c:v>
                </c:pt>
                <c:pt idx="705">
                  <c:v>23.785</c:v>
                </c:pt>
                <c:pt idx="706">
                  <c:v>23.785</c:v>
                </c:pt>
                <c:pt idx="707">
                  <c:v>23.785</c:v>
                </c:pt>
                <c:pt idx="708">
                  <c:v>18.274999999999999</c:v>
                </c:pt>
                <c:pt idx="709">
                  <c:v>18.274999999999999</c:v>
                </c:pt>
                <c:pt idx="710">
                  <c:v>18.274999999999999</c:v>
                </c:pt>
                <c:pt idx="711">
                  <c:v>18.274999999999999</c:v>
                </c:pt>
                <c:pt idx="712">
                  <c:v>18.3</c:v>
                </c:pt>
                <c:pt idx="713">
                  <c:v>22.5</c:v>
                </c:pt>
                <c:pt idx="714">
                  <c:v>22.5</c:v>
                </c:pt>
                <c:pt idx="715">
                  <c:v>22.5</c:v>
                </c:pt>
                <c:pt idx="716">
                  <c:v>22.5</c:v>
                </c:pt>
                <c:pt idx="717">
                  <c:v>22.5</c:v>
                </c:pt>
                <c:pt idx="718">
                  <c:v>22.5</c:v>
                </c:pt>
                <c:pt idx="719">
                  <c:v>22.5</c:v>
                </c:pt>
                <c:pt idx="720">
                  <c:v>22.5</c:v>
                </c:pt>
                <c:pt idx="721">
                  <c:v>18.3</c:v>
                </c:pt>
                <c:pt idx="722">
                  <c:v>22.5</c:v>
                </c:pt>
                <c:pt idx="723">
                  <c:v>22.5</c:v>
                </c:pt>
                <c:pt idx="724">
                  <c:v>22.5</c:v>
                </c:pt>
                <c:pt idx="725">
                  <c:v>22.5</c:v>
                </c:pt>
                <c:pt idx="726">
                  <c:v>22.5</c:v>
                </c:pt>
                <c:pt idx="727">
                  <c:v>18.3</c:v>
                </c:pt>
                <c:pt idx="728">
                  <c:v>22.5</c:v>
                </c:pt>
                <c:pt idx="729">
                  <c:v>22.5</c:v>
                </c:pt>
                <c:pt idx="730">
                  <c:v>22.5</c:v>
                </c:pt>
                <c:pt idx="731">
                  <c:v>18.600000000000001</c:v>
                </c:pt>
                <c:pt idx="732">
                  <c:v>18.600000000000001</c:v>
                </c:pt>
                <c:pt idx="733">
                  <c:v>18.600000000000001</c:v>
                </c:pt>
                <c:pt idx="734">
                  <c:v>18.600000000000001</c:v>
                </c:pt>
                <c:pt idx="735">
                  <c:v>18.600000000000001</c:v>
                </c:pt>
                <c:pt idx="736">
                  <c:v>18.625</c:v>
                </c:pt>
                <c:pt idx="737">
                  <c:v>18.625</c:v>
                </c:pt>
                <c:pt idx="738">
                  <c:v>18.625</c:v>
                </c:pt>
                <c:pt idx="739">
                  <c:v>18.625</c:v>
                </c:pt>
                <c:pt idx="740">
                  <c:v>23.42</c:v>
                </c:pt>
                <c:pt idx="741">
                  <c:v>23.42</c:v>
                </c:pt>
                <c:pt idx="742">
                  <c:v>23.42</c:v>
                </c:pt>
                <c:pt idx="743">
                  <c:v>23.42</c:v>
                </c:pt>
                <c:pt idx="744">
                  <c:v>23.92</c:v>
                </c:pt>
                <c:pt idx="745">
                  <c:v>23.92</c:v>
                </c:pt>
                <c:pt idx="746">
                  <c:v>23.92</c:v>
                </c:pt>
                <c:pt idx="747">
                  <c:v>24</c:v>
                </c:pt>
                <c:pt idx="748">
                  <c:v>24</c:v>
                </c:pt>
                <c:pt idx="749">
                  <c:v>23.560000000000002</c:v>
                </c:pt>
                <c:pt idx="750">
                  <c:v>23.560000000000002</c:v>
                </c:pt>
                <c:pt idx="751">
                  <c:v>23.560000000000002</c:v>
                </c:pt>
                <c:pt idx="752">
                  <c:v>23.560000000000002</c:v>
                </c:pt>
                <c:pt idx="753">
                  <c:v>23.560000000000002</c:v>
                </c:pt>
                <c:pt idx="754">
                  <c:v>23.560000000000002</c:v>
                </c:pt>
                <c:pt idx="755">
                  <c:v>19.385000000000002</c:v>
                </c:pt>
                <c:pt idx="756">
                  <c:v>19.385000000000002</c:v>
                </c:pt>
                <c:pt idx="757">
                  <c:v>19.385000000000002</c:v>
                </c:pt>
                <c:pt idx="758">
                  <c:v>19.385000000000002</c:v>
                </c:pt>
                <c:pt idx="759">
                  <c:v>19.385000000000002</c:v>
                </c:pt>
                <c:pt idx="760">
                  <c:v>19.385000000000002</c:v>
                </c:pt>
                <c:pt idx="761">
                  <c:v>19.385000000000002</c:v>
                </c:pt>
                <c:pt idx="762">
                  <c:v>19.385000000000002</c:v>
                </c:pt>
                <c:pt idx="763">
                  <c:v>19.385000000000002</c:v>
                </c:pt>
                <c:pt idx="764">
                  <c:v>19.385000000000002</c:v>
                </c:pt>
                <c:pt idx="765">
                  <c:v>19.385000000000002</c:v>
                </c:pt>
                <c:pt idx="766">
                  <c:v>19.385000000000002</c:v>
                </c:pt>
                <c:pt idx="767">
                  <c:v>19.96</c:v>
                </c:pt>
                <c:pt idx="768">
                  <c:v>19.96</c:v>
                </c:pt>
                <c:pt idx="769">
                  <c:v>20.21</c:v>
                </c:pt>
                <c:pt idx="770">
                  <c:v>20.495000000000001</c:v>
                </c:pt>
                <c:pt idx="771">
                  <c:v>20.495000000000001</c:v>
                </c:pt>
                <c:pt idx="772">
                  <c:v>20.495000000000001</c:v>
                </c:pt>
                <c:pt idx="773">
                  <c:v>20.495000000000001</c:v>
                </c:pt>
                <c:pt idx="774">
                  <c:v>20.844999999999999</c:v>
                </c:pt>
                <c:pt idx="775">
                  <c:v>20.844999999999999</c:v>
                </c:pt>
                <c:pt idx="776">
                  <c:v>20.844999999999999</c:v>
                </c:pt>
                <c:pt idx="777">
                  <c:v>20.844999999999999</c:v>
                </c:pt>
                <c:pt idx="778">
                  <c:v>21</c:v>
                </c:pt>
                <c:pt idx="779">
                  <c:v>21</c:v>
                </c:pt>
                <c:pt idx="780">
                  <c:v>21</c:v>
                </c:pt>
                <c:pt idx="781">
                  <c:v>21</c:v>
                </c:pt>
                <c:pt idx="782">
                  <c:v>21</c:v>
                </c:pt>
                <c:pt idx="783">
                  <c:v>21</c:v>
                </c:pt>
                <c:pt idx="784">
                  <c:v>21</c:v>
                </c:pt>
                <c:pt idx="785">
                  <c:v>46.8</c:v>
                </c:pt>
                <c:pt idx="786">
                  <c:v>46.8</c:v>
                </c:pt>
              </c:numCache>
            </c:numRef>
          </c:xVal>
          <c:yVal>
            <c:numRef>
              <c:f>Task5_B(a)!$G$2:$G$788</c:f>
              <c:numCache>
                <c:formatCode>General</c:formatCode>
                <c:ptCount val="787"/>
                <c:pt idx="0">
                  <c:v>6.1950000000000003</c:v>
                </c:pt>
                <c:pt idx="1">
                  <c:v>7.15</c:v>
                </c:pt>
                <c:pt idx="2">
                  <c:v>9</c:v>
                </c:pt>
                <c:pt idx="3">
                  <c:v>9.0350000000000001</c:v>
                </c:pt>
                <c:pt idx="4">
                  <c:v>9.3049999999999997</c:v>
                </c:pt>
                <c:pt idx="5">
                  <c:v>9.0299999999999994</c:v>
                </c:pt>
                <c:pt idx="6">
                  <c:v>8.9049999999999994</c:v>
                </c:pt>
                <c:pt idx="7">
                  <c:v>9.16</c:v>
                </c:pt>
                <c:pt idx="8">
                  <c:v>9.9499999999999993</c:v>
                </c:pt>
                <c:pt idx="9">
                  <c:v>10.96</c:v>
                </c:pt>
                <c:pt idx="10">
                  <c:v>10.96</c:v>
                </c:pt>
                <c:pt idx="11">
                  <c:v>11.5</c:v>
                </c:pt>
                <c:pt idx="12">
                  <c:v>11.5</c:v>
                </c:pt>
                <c:pt idx="13">
                  <c:v>11.5</c:v>
                </c:pt>
                <c:pt idx="14">
                  <c:v>11.5</c:v>
                </c:pt>
                <c:pt idx="15">
                  <c:v>11.45</c:v>
                </c:pt>
                <c:pt idx="16">
                  <c:v>11.55</c:v>
                </c:pt>
                <c:pt idx="17">
                  <c:v>11.55</c:v>
                </c:pt>
                <c:pt idx="18">
                  <c:v>11.55</c:v>
                </c:pt>
                <c:pt idx="19">
                  <c:v>11.55</c:v>
                </c:pt>
                <c:pt idx="20">
                  <c:v>11.5</c:v>
                </c:pt>
                <c:pt idx="21">
                  <c:v>11.934999999999997</c:v>
                </c:pt>
                <c:pt idx="22">
                  <c:v>11.934999999999997</c:v>
                </c:pt>
                <c:pt idx="23">
                  <c:v>12.385</c:v>
                </c:pt>
                <c:pt idx="24">
                  <c:v>12.385</c:v>
                </c:pt>
                <c:pt idx="25">
                  <c:v>12.035</c:v>
                </c:pt>
                <c:pt idx="26">
                  <c:v>12.5</c:v>
                </c:pt>
                <c:pt idx="27">
                  <c:v>12.5</c:v>
                </c:pt>
                <c:pt idx="28">
                  <c:v>11.95</c:v>
                </c:pt>
                <c:pt idx="29">
                  <c:v>12.36</c:v>
                </c:pt>
                <c:pt idx="30">
                  <c:v>12.149999999999999</c:v>
                </c:pt>
                <c:pt idx="31">
                  <c:v>12.4</c:v>
                </c:pt>
                <c:pt idx="32">
                  <c:v>12.4</c:v>
                </c:pt>
                <c:pt idx="33">
                  <c:v>11.9</c:v>
                </c:pt>
                <c:pt idx="34">
                  <c:v>13</c:v>
                </c:pt>
                <c:pt idx="35">
                  <c:v>12.3</c:v>
                </c:pt>
                <c:pt idx="36">
                  <c:v>12.3</c:v>
                </c:pt>
                <c:pt idx="37">
                  <c:v>12.3</c:v>
                </c:pt>
                <c:pt idx="38">
                  <c:v>12.399999999999999</c:v>
                </c:pt>
                <c:pt idx="39">
                  <c:v>12.399999999999999</c:v>
                </c:pt>
                <c:pt idx="40">
                  <c:v>12.399999999999999</c:v>
                </c:pt>
                <c:pt idx="41">
                  <c:v>12.399999999999999</c:v>
                </c:pt>
                <c:pt idx="42">
                  <c:v>12.399999999999999</c:v>
                </c:pt>
                <c:pt idx="43">
                  <c:v>12.399999999999999</c:v>
                </c:pt>
                <c:pt idx="44">
                  <c:v>12.399999999999999</c:v>
                </c:pt>
                <c:pt idx="45">
                  <c:v>12.399999999999999</c:v>
                </c:pt>
                <c:pt idx="46">
                  <c:v>12.5</c:v>
                </c:pt>
                <c:pt idx="47">
                  <c:v>12.5</c:v>
                </c:pt>
                <c:pt idx="48">
                  <c:v>13</c:v>
                </c:pt>
                <c:pt idx="49">
                  <c:v>13</c:v>
                </c:pt>
                <c:pt idx="50">
                  <c:v>13</c:v>
                </c:pt>
                <c:pt idx="51">
                  <c:v>13.45</c:v>
                </c:pt>
                <c:pt idx="52">
                  <c:v>13.45</c:v>
                </c:pt>
                <c:pt idx="53">
                  <c:v>13.45</c:v>
                </c:pt>
                <c:pt idx="54">
                  <c:v>13.45</c:v>
                </c:pt>
                <c:pt idx="55">
                  <c:v>13.45</c:v>
                </c:pt>
                <c:pt idx="56">
                  <c:v>13.45</c:v>
                </c:pt>
                <c:pt idx="57">
                  <c:v>13.45</c:v>
                </c:pt>
                <c:pt idx="58">
                  <c:v>12.8</c:v>
                </c:pt>
                <c:pt idx="59">
                  <c:v>12.8</c:v>
                </c:pt>
                <c:pt idx="60">
                  <c:v>12.8</c:v>
                </c:pt>
                <c:pt idx="61">
                  <c:v>12.8</c:v>
                </c:pt>
                <c:pt idx="62">
                  <c:v>12.8</c:v>
                </c:pt>
                <c:pt idx="63">
                  <c:v>12.8</c:v>
                </c:pt>
                <c:pt idx="64">
                  <c:v>12.8</c:v>
                </c:pt>
                <c:pt idx="65">
                  <c:v>12.8</c:v>
                </c:pt>
                <c:pt idx="66">
                  <c:v>13.42</c:v>
                </c:pt>
                <c:pt idx="67">
                  <c:v>13.705</c:v>
                </c:pt>
                <c:pt idx="68">
                  <c:v>13.705</c:v>
                </c:pt>
                <c:pt idx="69">
                  <c:v>13.705</c:v>
                </c:pt>
                <c:pt idx="70">
                  <c:v>13.42</c:v>
                </c:pt>
                <c:pt idx="71">
                  <c:v>13.705</c:v>
                </c:pt>
                <c:pt idx="72">
                  <c:v>13.42</c:v>
                </c:pt>
                <c:pt idx="73">
                  <c:v>13.705</c:v>
                </c:pt>
                <c:pt idx="74">
                  <c:v>13.42</c:v>
                </c:pt>
                <c:pt idx="75">
                  <c:v>13.5</c:v>
                </c:pt>
                <c:pt idx="76">
                  <c:v>13.5</c:v>
                </c:pt>
                <c:pt idx="77">
                  <c:v>12.85</c:v>
                </c:pt>
                <c:pt idx="78">
                  <c:v>13.9</c:v>
                </c:pt>
                <c:pt idx="79">
                  <c:v>13.9</c:v>
                </c:pt>
                <c:pt idx="80">
                  <c:v>14.18</c:v>
                </c:pt>
                <c:pt idx="81">
                  <c:v>13</c:v>
                </c:pt>
                <c:pt idx="82">
                  <c:v>13</c:v>
                </c:pt>
                <c:pt idx="83">
                  <c:v>13</c:v>
                </c:pt>
                <c:pt idx="84">
                  <c:v>13</c:v>
                </c:pt>
                <c:pt idx="85">
                  <c:v>10.400000000000002</c:v>
                </c:pt>
                <c:pt idx="86">
                  <c:v>12.725000000000001</c:v>
                </c:pt>
                <c:pt idx="87">
                  <c:v>13.395</c:v>
                </c:pt>
                <c:pt idx="88">
                  <c:v>13.395</c:v>
                </c:pt>
                <c:pt idx="89">
                  <c:v>12.725000000000001</c:v>
                </c:pt>
                <c:pt idx="90">
                  <c:v>12.725000000000001</c:v>
                </c:pt>
                <c:pt idx="91">
                  <c:v>14.8</c:v>
                </c:pt>
                <c:pt idx="92">
                  <c:v>14.505000000000001</c:v>
                </c:pt>
                <c:pt idx="93">
                  <c:v>14.505000000000001</c:v>
                </c:pt>
                <c:pt idx="94">
                  <c:v>13.85</c:v>
                </c:pt>
                <c:pt idx="95">
                  <c:v>13.85</c:v>
                </c:pt>
                <c:pt idx="96">
                  <c:v>14.600000000000001</c:v>
                </c:pt>
                <c:pt idx="97">
                  <c:v>13.85</c:v>
                </c:pt>
                <c:pt idx="98">
                  <c:v>13.85</c:v>
                </c:pt>
                <c:pt idx="99">
                  <c:v>13.85</c:v>
                </c:pt>
                <c:pt idx="100">
                  <c:v>13.85</c:v>
                </c:pt>
                <c:pt idx="101">
                  <c:v>15.4</c:v>
                </c:pt>
                <c:pt idx="102">
                  <c:v>15.4</c:v>
                </c:pt>
                <c:pt idx="103">
                  <c:v>15.4</c:v>
                </c:pt>
                <c:pt idx="104">
                  <c:v>15.4</c:v>
                </c:pt>
                <c:pt idx="105">
                  <c:v>13.164999999999999</c:v>
                </c:pt>
                <c:pt idx="106">
                  <c:v>13.125</c:v>
                </c:pt>
                <c:pt idx="107">
                  <c:v>13.125</c:v>
                </c:pt>
                <c:pt idx="108">
                  <c:v>13.125</c:v>
                </c:pt>
                <c:pt idx="109">
                  <c:v>15.95</c:v>
                </c:pt>
                <c:pt idx="110">
                  <c:v>15.9</c:v>
                </c:pt>
                <c:pt idx="111">
                  <c:v>15.9</c:v>
                </c:pt>
                <c:pt idx="112">
                  <c:v>15.9</c:v>
                </c:pt>
                <c:pt idx="113">
                  <c:v>15.95</c:v>
                </c:pt>
                <c:pt idx="114">
                  <c:v>15.9</c:v>
                </c:pt>
                <c:pt idx="115">
                  <c:v>15.9</c:v>
                </c:pt>
                <c:pt idx="116">
                  <c:v>14.98</c:v>
                </c:pt>
                <c:pt idx="117">
                  <c:v>14.98</c:v>
                </c:pt>
                <c:pt idx="118">
                  <c:v>14.98</c:v>
                </c:pt>
                <c:pt idx="119">
                  <c:v>14.95</c:v>
                </c:pt>
                <c:pt idx="120">
                  <c:v>15.149999999999997</c:v>
                </c:pt>
                <c:pt idx="121">
                  <c:v>14.95</c:v>
                </c:pt>
                <c:pt idx="122">
                  <c:v>14.95</c:v>
                </c:pt>
                <c:pt idx="123">
                  <c:v>14.95</c:v>
                </c:pt>
                <c:pt idx="124">
                  <c:v>15.505000000000001</c:v>
                </c:pt>
                <c:pt idx="125">
                  <c:v>15.505000000000001</c:v>
                </c:pt>
                <c:pt idx="126">
                  <c:v>15.505000000000001</c:v>
                </c:pt>
                <c:pt idx="127">
                  <c:v>15.505000000000001</c:v>
                </c:pt>
                <c:pt idx="128">
                  <c:v>13.765000000000001</c:v>
                </c:pt>
                <c:pt idx="129">
                  <c:v>15.8</c:v>
                </c:pt>
                <c:pt idx="130">
                  <c:v>15.8</c:v>
                </c:pt>
                <c:pt idx="131">
                  <c:v>15.8</c:v>
                </c:pt>
                <c:pt idx="132">
                  <c:v>15.8</c:v>
                </c:pt>
                <c:pt idx="133">
                  <c:v>15.8</c:v>
                </c:pt>
                <c:pt idx="134">
                  <c:v>15.8</c:v>
                </c:pt>
                <c:pt idx="135">
                  <c:v>15.8</c:v>
                </c:pt>
                <c:pt idx="136">
                  <c:v>15.5</c:v>
                </c:pt>
                <c:pt idx="137">
                  <c:v>15.5</c:v>
                </c:pt>
                <c:pt idx="138">
                  <c:v>15</c:v>
                </c:pt>
                <c:pt idx="139">
                  <c:v>15</c:v>
                </c:pt>
                <c:pt idx="140">
                  <c:v>15</c:v>
                </c:pt>
                <c:pt idx="141">
                  <c:v>15.5</c:v>
                </c:pt>
                <c:pt idx="142">
                  <c:v>15.5</c:v>
                </c:pt>
                <c:pt idx="143">
                  <c:v>15.5</c:v>
                </c:pt>
                <c:pt idx="144">
                  <c:v>15.5</c:v>
                </c:pt>
                <c:pt idx="145">
                  <c:v>17.814999999999998</c:v>
                </c:pt>
                <c:pt idx="146">
                  <c:v>17.814999999999998</c:v>
                </c:pt>
                <c:pt idx="147">
                  <c:v>18.11</c:v>
                </c:pt>
                <c:pt idx="148">
                  <c:v>17.2</c:v>
                </c:pt>
                <c:pt idx="149">
                  <c:v>15.5</c:v>
                </c:pt>
                <c:pt idx="150">
                  <c:v>14.3</c:v>
                </c:pt>
                <c:pt idx="151">
                  <c:v>16.094999999999999</c:v>
                </c:pt>
                <c:pt idx="152">
                  <c:v>16.094999999999999</c:v>
                </c:pt>
                <c:pt idx="153">
                  <c:v>14.305</c:v>
                </c:pt>
                <c:pt idx="154">
                  <c:v>16.645</c:v>
                </c:pt>
                <c:pt idx="155">
                  <c:v>16.645</c:v>
                </c:pt>
                <c:pt idx="156">
                  <c:v>16.645</c:v>
                </c:pt>
                <c:pt idx="157">
                  <c:v>16.645</c:v>
                </c:pt>
                <c:pt idx="158">
                  <c:v>16.645</c:v>
                </c:pt>
                <c:pt idx="159">
                  <c:v>16.645</c:v>
                </c:pt>
                <c:pt idx="160">
                  <c:v>16.645</c:v>
                </c:pt>
                <c:pt idx="161">
                  <c:v>16.899999999999999</c:v>
                </c:pt>
                <c:pt idx="162">
                  <c:v>14.35</c:v>
                </c:pt>
                <c:pt idx="163">
                  <c:v>16.405000000000001</c:v>
                </c:pt>
                <c:pt idx="164">
                  <c:v>16.63</c:v>
                </c:pt>
                <c:pt idx="165">
                  <c:v>16.405000000000001</c:v>
                </c:pt>
                <c:pt idx="166">
                  <c:v>16.63</c:v>
                </c:pt>
                <c:pt idx="167">
                  <c:v>16.405000000000001</c:v>
                </c:pt>
                <c:pt idx="168">
                  <c:v>16.405000000000001</c:v>
                </c:pt>
                <c:pt idx="169">
                  <c:v>16.405000000000001</c:v>
                </c:pt>
                <c:pt idx="170">
                  <c:v>14.445</c:v>
                </c:pt>
                <c:pt idx="171">
                  <c:v>14.445</c:v>
                </c:pt>
                <c:pt idx="172">
                  <c:v>14.445</c:v>
                </c:pt>
                <c:pt idx="173">
                  <c:v>14.445</c:v>
                </c:pt>
                <c:pt idx="174">
                  <c:v>14.445</c:v>
                </c:pt>
                <c:pt idx="175">
                  <c:v>14.445</c:v>
                </c:pt>
                <c:pt idx="176">
                  <c:v>14.445</c:v>
                </c:pt>
                <c:pt idx="177">
                  <c:v>14.445</c:v>
                </c:pt>
                <c:pt idx="178">
                  <c:v>18.48</c:v>
                </c:pt>
                <c:pt idx="179">
                  <c:v>18.48</c:v>
                </c:pt>
                <c:pt idx="180">
                  <c:v>18.515000000000001</c:v>
                </c:pt>
                <c:pt idx="181">
                  <c:v>18.48</c:v>
                </c:pt>
                <c:pt idx="182">
                  <c:v>18.515000000000001</c:v>
                </c:pt>
                <c:pt idx="183">
                  <c:v>16.824999999999999</c:v>
                </c:pt>
                <c:pt idx="184">
                  <c:v>16.824999999999999</c:v>
                </c:pt>
                <c:pt idx="185">
                  <c:v>16.824999999999999</c:v>
                </c:pt>
                <c:pt idx="186">
                  <c:v>16.824999999999999</c:v>
                </c:pt>
                <c:pt idx="187">
                  <c:v>16.824999999999999</c:v>
                </c:pt>
                <c:pt idx="188">
                  <c:v>16.824999999999999</c:v>
                </c:pt>
                <c:pt idx="189">
                  <c:v>16.824999999999999</c:v>
                </c:pt>
                <c:pt idx="190">
                  <c:v>16.824999999999999</c:v>
                </c:pt>
                <c:pt idx="191">
                  <c:v>16.824999999999999</c:v>
                </c:pt>
                <c:pt idx="192">
                  <c:v>16.824999999999999</c:v>
                </c:pt>
                <c:pt idx="193">
                  <c:v>16.824999999999999</c:v>
                </c:pt>
                <c:pt idx="194">
                  <c:v>14.649999999999999</c:v>
                </c:pt>
                <c:pt idx="195">
                  <c:v>14.649999999999999</c:v>
                </c:pt>
                <c:pt idx="196">
                  <c:v>14.649999999999999</c:v>
                </c:pt>
                <c:pt idx="197">
                  <c:v>14.649999999999999</c:v>
                </c:pt>
                <c:pt idx="198">
                  <c:v>14.649999999999999</c:v>
                </c:pt>
                <c:pt idx="199">
                  <c:v>14.655000000000001</c:v>
                </c:pt>
                <c:pt idx="200">
                  <c:v>15.55</c:v>
                </c:pt>
                <c:pt idx="201">
                  <c:v>14.8</c:v>
                </c:pt>
                <c:pt idx="202">
                  <c:v>14.8</c:v>
                </c:pt>
                <c:pt idx="203">
                  <c:v>14.8</c:v>
                </c:pt>
                <c:pt idx="204">
                  <c:v>14.8</c:v>
                </c:pt>
                <c:pt idx="205">
                  <c:v>14.8</c:v>
                </c:pt>
                <c:pt idx="206">
                  <c:v>14.8</c:v>
                </c:pt>
                <c:pt idx="207">
                  <c:v>14.8</c:v>
                </c:pt>
                <c:pt idx="208">
                  <c:v>15.55</c:v>
                </c:pt>
                <c:pt idx="209">
                  <c:v>14.8</c:v>
                </c:pt>
                <c:pt idx="210">
                  <c:v>14.8</c:v>
                </c:pt>
                <c:pt idx="211">
                  <c:v>14.8</c:v>
                </c:pt>
                <c:pt idx="212">
                  <c:v>14.8</c:v>
                </c:pt>
                <c:pt idx="213">
                  <c:v>14.8</c:v>
                </c:pt>
                <c:pt idx="214">
                  <c:v>14.8</c:v>
                </c:pt>
                <c:pt idx="215">
                  <c:v>14.8</c:v>
                </c:pt>
                <c:pt idx="216">
                  <c:v>14.8</c:v>
                </c:pt>
                <c:pt idx="217">
                  <c:v>14.8</c:v>
                </c:pt>
                <c:pt idx="218">
                  <c:v>14.8</c:v>
                </c:pt>
                <c:pt idx="219">
                  <c:v>17.28</c:v>
                </c:pt>
                <c:pt idx="220">
                  <c:v>17.28</c:v>
                </c:pt>
                <c:pt idx="221">
                  <c:v>17.28</c:v>
                </c:pt>
                <c:pt idx="222">
                  <c:v>17.8</c:v>
                </c:pt>
                <c:pt idx="223">
                  <c:v>17.8</c:v>
                </c:pt>
                <c:pt idx="224">
                  <c:v>17.8</c:v>
                </c:pt>
                <c:pt idx="225">
                  <c:v>17.8</c:v>
                </c:pt>
                <c:pt idx="226">
                  <c:v>17.8</c:v>
                </c:pt>
                <c:pt idx="227">
                  <c:v>17.8</c:v>
                </c:pt>
                <c:pt idx="228">
                  <c:v>17.700000000000003</c:v>
                </c:pt>
                <c:pt idx="229">
                  <c:v>14.95</c:v>
                </c:pt>
                <c:pt idx="230">
                  <c:v>14.95</c:v>
                </c:pt>
                <c:pt idx="231">
                  <c:v>14.95</c:v>
                </c:pt>
                <c:pt idx="232">
                  <c:v>14.95</c:v>
                </c:pt>
                <c:pt idx="233">
                  <c:v>14.95</c:v>
                </c:pt>
                <c:pt idx="234">
                  <c:v>14.95</c:v>
                </c:pt>
                <c:pt idx="235">
                  <c:v>14.95</c:v>
                </c:pt>
                <c:pt idx="236">
                  <c:v>17.399999999999999</c:v>
                </c:pt>
                <c:pt idx="237">
                  <c:v>16.38</c:v>
                </c:pt>
                <c:pt idx="238">
                  <c:v>16.38</c:v>
                </c:pt>
                <c:pt idx="239">
                  <c:v>16.38</c:v>
                </c:pt>
                <c:pt idx="240">
                  <c:v>15.190000000000001</c:v>
                </c:pt>
                <c:pt idx="241">
                  <c:v>15.190000000000001</c:v>
                </c:pt>
                <c:pt idx="242">
                  <c:v>15.3</c:v>
                </c:pt>
                <c:pt idx="243">
                  <c:v>17</c:v>
                </c:pt>
                <c:pt idx="244">
                  <c:v>17</c:v>
                </c:pt>
                <c:pt idx="245">
                  <c:v>15.305</c:v>
                </c:pt>
                <c:pt idx="246">
                  <c:v>15.305</c:v>
                </c:pt>
                <c:pt idx="247">
                  <c:v>15.305</c:v>
                </c:pt>
                <c:pt idx="248">
                  <c:v>15.305</c:v>
                </c:pt>
                <c:pt idx="249">
                  <c:v>15.305</c:v>
                </c:pt>
                <c:pt idx="250">
                  <c:v>15.305</c:v>
                </c:pt>
                <c:pt idx="251">
                  <c:v>15.585000000000001</c:v>
                </c:pt>
                <c:pt idx="252">
                  <c:v>15.585000000000001</c:v>
                </c:pt>
                <c:pt idx="253">
                  <c:v>15.585000000000001</c:v>
                </c:pt>
                <c:pt idx="254">
                  <c:v>15.585000000000001</c:v>
                </c:pt>
                <c:pt idx="255">
                  <c:v>19.34</c:v>
                </c:pt>
                <c:pt idx="256">
                  <c:v>19.34</c:v>
                </c:pt>
                <c:pt idx="257">
                  <c:v>19.34</c:v>
                </c:pt>
                <c:pt idx="258">
                  <c:v>19.86</c:v>
                </c:pt>
                <c:pt idx="259">
                  <c:v>19.564999999999998</c:v>
                </c:pt>
                <c:pt idx="260">
                  <c:v>19.86</c:v>
                </c:pt>
                <c:pt idx="261">
                  <c:v>19.564999999999998</c:v>
                </c:pt>
                <c:pt idx="262">
                  <c:v>19.564999999999998</c:v>
                </c:pt>
                <c:pt idx="263">
                  <c:v>19.86</c:v>
                </c:pt>
                <c:pt idx="264">
                  <c:v>19.04</c:v>
                </c:pt>
                <c:pt idx="265">
                  <c:v>19.04</c:v>
                </c:pt>
                <c:pt idx="266">
                  <c:v>19.04</c:v>
                </c:pt>
                <c:pt idx="267">
                  <c:v>19.04</c:v>
                </c:pt>
                <c:pt idx="268">
                  <c:v>19.04</c:v>
                </c:pt>
                <c:pt idx="269">
                  <c:v>19.04</c:v>
                </c:pt>
                <c:pt idx="270">
                  <c:v>20.5</c:v>
                </c:pt>
                <c:pt idx="271">
                  <c:v>20.5</c:v>
                </c:pt>
                <c:pt idx="272">
                  <c:v>20.3</c:v>
                </c:pt>
                <c:pt idx="273">
                  <c:v>20.3</c:v>
                </c:pt>
                <c:pt idx="274">
                  <c:v>20.3</c:v>
                </c:pt>
                <c:pt idx="275">
                  <c:v>19.600000000000001</c:v>
                </c:pt>
                <c:pt idx="276">
                  <c:v>16</c:v>
                </c:pt>
                <c:pt idx="277">
                  <c:v>16</c:v>
                </c:pt>
                <c:pt idx="278">
                  <c:v>16</c:v>
                </c:pt>
                <c:pt idx="279">
                  <c:v>16</c:v>
                </c:pt>
                <c:pt idx="280">
                  <c:v>16</c:v>
                </c:pt>
                <c:pt idx="281">
                  <c:v>16</c:v>
                </c:pt>
                <c:pt idx="282">
                  <c:v>16</c:v>
                </c:pt>
                <c:pt idx="283">
                  <c:v>16</c:v>
                </c:pt>
                <c:pt idx="284">
                  <c:v>16</c:v>
                </c:pt>
                <c:pt idx="285">
                  <c:v>16</c:v>
                </c:pt>
                <c:pt idx="286">
                  <c:v>16</c:v>
                </c:pt>
                <c:pt idx="287">
                  <c:v>16</c:v>
                </c:pt>
                <c:pt idx="288">
                  <c:v>16</c:v>
                </c:pt>
                <c:pt idx="289">
                  <c:v>16</c:v>
                </c:pt>
                <c:pt idx="290">
                  <c:v>16</c:v>
                </c:pt>
                <c:pt idx="291">
                  <c:v>16</c:v>
                </c:pt>
                <c:pt idx="292">
                  <c:v>16</c:v>
                </c:pt>
                <c:pt idx="293">
                  <c:v>16</c:v>
                </c:pt>
                <c:pt idx="294">
                  <c:v>16</c:v>
                </c:pt>
                <c:pt idx="295">
                  <c:v>16</c:v>
                </c:pt>
                <c:pt idx="296">
                  <c:v>16</c:v>
                </c:pt>
                <c:pt idx="297">
                  <c:v>16</c:v>
                </c:pt>
                <c:pt idx="298">
                  <c:v>16</c:v>
                </c:pt>
                <c:pt idx="299">
                  <c:v>16</c:v>
                </c:pt>
                <c:pt idx="300">
                  <c:v>16</c:v>
                </c:pt>
                <c:pt idx="301">
                  <c:v>16</c:v>
                </c:pt>
                <c:pt idx="302">
                  <c:v>16</c:v>
                </c:pt>
                <c:pt idx="303">
                  <c:v>16</c:v>
                </c:pt>
                <c:pt idx="304">
                  <c:v>16</c:v>
                </c:pt>
                <c:pt idx="305">
                  <c:v>16</c:v>
                </c:pt>
                <c:pt idx="306">
                  <c:v>16</c:v>
                </c:pt>
                <c:pt idx="307">
                  <c:v>16</c:v>
                </c:pt>
                <c:pt idx="308">
                  <c:v>16</c:v>
                </c:pt>
                <c:pt idx="309">
                  <c:v>16</c:v>
                </c:pt>
                <c:pt idx="310">
                  <c:v>16</c:v>
                </c:pt>
                <c:pt idx="311">
                  <c:v>16</c:v>
                </c:pt>
                <c:pt idx="312">
                  <c:v>16</c:v>
                </c:pt>
                <c:pt idx="313">
                  <c:v>16</c:v>
                </c:pt>
                <c:pt idx="314">
                  <c:v>16</c:v>
                </c:pt>
                <c:pt idx="315">
                  <c:v>16</c:v>
                </c:pt>
                <c:pt idx="316">
                  <c:v>16</c:v>
                </c:pt>
                <c:pt idx="317">
                  <c:v>16</c:v>
                </c:pt>
                <c:pt idx="318">
                  <c:v>16</c:v>
                </c:pt>
                <c:pt idx="319">
                  <c:v>16</c:v>
                </c:pt>
                <c:pt idx="320">
                  <c:v>16</c:v>
                </c:pt>
                <c:pt idx="321">
                  <c:v>16</c:v>
                </c:pt>
                <c:pt idx="322">
                  <c:v>16</c:v>
                </c:pt>
                <c:pt idx="323">
                  <c:v>16</c:v>
                </c:pt>
                <c:pt idx="324">
                  <c:v>16</c:v>
                </c:pt>
                <c:pt idx="325">
                  <c:v>16.2</c:v>
                </c:pt>
                <c:pt idx="326">
                  <c:v>16.2</c:v>
                </c:pt>
                <c:pt idx="327">
                  <c:v>16</c:v>
                </c:pt>
                <c:pt idx="328">
                  <c:v>16</c:v>
                </c:pt>
                <c:pt idx="329">
                  <c:v>16</c:v>
                </c:pt>
                <c:pt idx="330">
                  <c:v>16</c:v>
                </c:pt>
                <c:pt idx="331">
                  <c:v>16</c:v>
                </c:pt>
                <c:pt idx="332">
                  <c:v>16</c:v>
                </c:pt>
                <c:pt idx="333">
                  <c:v>16</c:v>
                </c:pt>
                <c:pt idx="334">
                  <c:v>16</c:v>
                </c:pt>
                <c:pt idx="335">
                  <c:v>16</c:v>
                </c:pt>
                <c:pt idx="336">
                  <c:v>16</c:v>
                </c:pt>
                <c:pt idx="337">
                  <c:v>16</c:v>
                </c:pt>
                <c:pt idx="338">
                  <c:v>16</c:v>
                </c:pt>
                <c:pt idx="339">
                  <c:v>16</c:v>
                </c:pt>
                <c:pt idx="340">
                  <c:v>16</c:v>
                </c:pt>
                <c:pt idx="341">
                  <c:v>16</c:v>
                </c:pt>
                <c:pt idx="342">
                  <c:v>16</c:v>
                </c:pt>
                <c:pt idx="343">
                  <c:v>16</c:v>
                </c:pt>
                <c:pt idx="344">
                  <c:v>16</c:v>
                </c:pt>
                <c:pt idx="345">
                  <c:v>16</c:v>
                </c:pt>
                <c:pt idx="346">
                  <c:v>16</c:v>
                </c:pt>
                <c:pt idx="347">
                  <c:v>16</c:v>
                </c:pt>
                <c:pt idx="348">
                  <c:v>16</c:v>
                </c:pt>
                <c:pt idx="349">
                  <c:v>16</c:v>
                </c:pt>
                <c:pt idx="350">
                  <c:v>16</c:v>
                </c:pt>
                <c:pt idx="351">
                  <c:v>16</c:v>
                </c:pt>
                <c:pt idx="352">
                  <c:v>16</c:v>
                </c:pt>
                <c:pt idx="353">
                  <c:v>16</c:v>
                </c:pt>
                <c:pt idx="354">
                  <c:v>16</c:v>
                </c:pt>
                <c:pt idx="355">
                  <c:v>16</c:v>
                </c:pt>
                <c:pt idx="356">
                  <c:v>16</c:v>
                </c:pt>
                <c:pt idx="357">
                  <c:v>16</c:v>
                </c:pt>
                <c:pt idx="358">
                  <c:v>16</c:v>
                </c:pt>
                <c:pt idx="359">
                  <c:v>16</c:v>
                </c:pt>
                <c:pt idx="360">
                  <c:v>16</c:v>
                </c:pt>
                <c:pt idx="361">
                  <c:v>16</c:v>
                </c:pt>
                <c:pt idx="362">
                  <c:v>16</c:v>
                </c:pt>
                <c:pt idx="363">
                  <c:v>16</c:v>
                </c:pt>
                <c:pt idx="364">
                  <c:v>16</c:v>
                </c:pt>
                <c:pt idx="365">
                  <c:v>16</c:v>
                </c:pt>
                <c:pt idx="366">
                  <c:v>16</c:v>
                </c:pt>
                <c:pt idx="367">
                  <c:v>16</c:v>
                </c:pt>
                <c:pt idx="368">
                  <c:v>21.7</c:v>
                </c:pt>
                <c:pt idx="369">
                  <c:v>21.7</c:v>
                </c:pt>
                <c:pt idx="370">
                  <c:v>21.7</c:v>
                </c:pt>
                <c:pt idx="371">
                  <c:v>21.7</c:v>
                </c:pt>
                <c:pt idx="372">
                  <c:v>16</c:v>
                </c:pt>
                <c:pt idx="373">
                  <c:v>16</c:v>
                </c:pt>
                <c:pt idx="374">
                  <c:v>16</c:v>
                </c:pt>
                <c:pt idx="375">
                  <c:v>16</c:v>
                </c:pt>
                <c:pt idx="376">
                  <c:v>16</c:v>
                </c:pt>
                <c:pt idx="377">
                  <c:v>16</c:v>
                </c:pt>
                <c:pt idx="378">
                  <c:v>16</c:v>
                </c:pt>
                <c:pt idx="379">
                  <c:v>16</c:v>
                </c:pt>
                <c:pt idx="380">
                  <c:v>16</c:v>
                </c:pt>
                <c:pt idx="381">
                  <c:v>16</c:v>
                </c:pt>
                <c:pt idx="382">
                  <c:v>16</c:v>
                </c:pt>
                <c:pt idx="383">
                  <c:v>16</c:v>
                </c:pt>
                <c:pt idx="384">
                  <c:v>16</c:v>
                </c:pt>
                <c:pt idx="385">
                  <c:v>16</c:v>
                </c:pt>
                <c:pt idx="386">
                  <c:v>16</c:v>
                </c:pt>
                <c:pt idx="387">
                  <c:v>16</c:v>
                </c:pt>
                <c:pt idx="388">
                  <c:v>16</c:v>
                </c:pt>
                <c:pt idx="389">
                  <c:v>16</c:v>
                </c:pt>
                <c:pt idx="390">
                  <c:v>16</c:v>
                </c:pt>
                <c:pt idx="391">
                  <c:v>16</c:v>
                </c:pt>
                <c:pt idx="392">
                  <c:v>16</c:v>
                </c:pt>
                <c:pt idx="393">
                  <c:v>16</c:v>
                </c:pt>
                <c:pt idx="394">
                  <c:v>16</c:v>
                </c:pt>
                <c:pt idx="395">
                  <c:v>16</c:v>
                </c:pt>
                <c:pt idx="396">
                  <c:v>16</c:v>
                </c:pt>
                <c:pt idx="397">
                  <c:v>16</c:v>
                </c:pt>
                <c:pt idx="398">
                  <c:v>16</c:v>
                </c:pt>
                <c:pt idx="399">
                  <c:v>16</c:v>
                </c:pt>
                <c:pt idx="400">
                  <c:v>16</c:v>
                </c:pt>
                <c:pt idx="401">
                  <c:v>16</c:v>
                </c:pt>
                <c:pt idx="402">
                  <c:v>16</c:v>
                </c:pt>
                <c:pt idx="403">
                  <c:v>16</c:v>
                </c:pt>
                <c:pt idx="404">
                  <c:v>16</c:v>
                </c:pt>
                <c:pt idx="405">
                  <c:v>16</c:v>
                </c:pt>
                <c:pt idx="406">
                  <c:v>16</c:v>
                </c:pt>
                <c:pt idx="407">
                  <c:v>16</c:v>
                </c:pt>
                <c:pt idx="408">
                  <c:v>16</c:v>
                </c:pt>
                <c:pt idx="409">
                  <c:v>16</c:v>
                </c:pt>
                <c:pt idx="410">
                  <c:v>16</c:v>
                </c:pt>
                <c:pt idx="411">
                  <c:v>16</c:v>
                </c:pt>
                <c:pt idx="412">
                  <c:v>16</c:v>
                </c:pt>
                <c:pt idx="413">
                  <c:v>16</c:v>
                </c:pt>
                <c:pt idx="414">
                  <c:v>16</c:v>
                </c:pt>
                <c:pt idx="415">
                  <c:v>16</c:v>
                </c:pt>
                <c:pt idx="416">
                  <c:v>16</c:v>
                </c:pt>
                <c:pt idx="417">
                  <c:v>16</c:v>
                </c:pt>
                <c:pt idx="418">
                  <c:v>16</c:v>
                </c:pt>
                <c:pt idx="419">
                  <c:v>16</c:v>
                </c:pt>
                <c:pt idx="420">
                  <c:v>16</c:v>
                </c:pt>
                <c:pt idx="421">
                  <c:v>16</c:v>
                </c:pt>
                <c:pt idx="422">
                  <c:v>16</c:v>
                </c:pt>
                <c:pt idx="423">
                  <c:v>16</c:v>
                </c:pt>
                <c:pt idx="424">
                  <c:v>16</c:v>
                </c:pt>
                <c:pt idx="425">
                  <c:v>16</c:v>
                </c:pt>
                <c:pt idx="426">
                  <c:v>16</c:v>
                </c:pt>
                <c:pt idx="427">
                  <c:v>16</c:v>
                </c:pt>
                <c:pt idx="428">
                  <c:v>16</c:v>
                </c:pt>
                <c:pt idx="429">
                  <c:v>16</c:v>
                </c:pt>
                <c:pt idx="430">
                  <c:v>16</c:v>
                </c:pt>
                <c:pt idx="431">
                  <c:v>16</c:v>
                </c:pt>
                <c:pt idx="432">
                  <c:v>16</c:v>
                </c:pt>
                <c:pt idx="433">
                  <c:v>16</c:v>
                </c:pt>
                <c:pt idx="434">
                  <c:v>16</c:v>
                </c:pt>
                <c:pt idx="435">
                  <c:v>16</c:v>
                </c:pt>
                <c:pt idx="436">
                  <c:v>16</c:v>
                </c:pt>
                <c:pt idx="437">
                  <c:v>16</c:v>
                </c:pt>
                <c:pt idx="438">
                  <c:v>16</c:v>
                </c:pt>
                <c:pt idx="439">
                  <c:v>16</c:v>
                </c:pt>
                <c:pt idx="440">
                  <c:v>20.47</c:v>
                </c:pt>
                <c:pt idx="441">
                  <c:v>20.47</c:v>
                </c:pt>
                <c:pt idx="442">
                  <c:v>20.47</c:v>
                </c:pt>
                <c:pt idx="443">
                  <c:v>20.45</c:v>
                </c:pt>
                <c:pt idx="444">
                  <c:v>20.47</c:v>
                </c:pt>
                <c:pt idx="445">
                  <c:v>16</c:v>
                </c:pt>
                <c:pt idx="446">
                  <c:v>16</c:v>
                </c:pt>
                <c:pt idx="447">
                  <c:v>16</c:v>
                </c:pt>
                <c:pt idx="448">
                  <c:v>16</c:v>
                </c:pt>
                <c:pt idx="449">
                  <c:v>16</c:v>
                </c:pt>
                <c:pt idx="450">
                  <c:v>17.2</c:v>
                </c:pt>
                <c:pt idx="451">
                  <c:v>17.2</c:v>
                </c:pt>
                <c:pt idx="452">
                  <c:v>19.7</c:v>
                </c:pt>
                <c:pt idx="453">
                  <c:v>16</c:v>
                </c:pt>
                <c:pt idx="454">
                  <c:v>16</c:v>
                </c:pt>
                <c:pt idx="455">
                  <c:v>16</c:v>
                </c:pt>
                <c:pt idx="456">
                  <c:v>16</c:v>
                </c:pt>
                <c:pt idx="457">
                  <c:v>16</c:v>
                </c:pt>
                <c:pt idx="458">
                  <c:v>16</c:v>
                </c:pt>
                <c:pt idx="459">
                  <c:v>16</c:v>
                </c:pt>
                <c:pt idx="460">
                  <c:v>16</c:v>
                </c:pt>
                <c:pt idx="461">
                  <c:v>16</c:v>
                </c:pt>
                <c:pt idx="462">
                  <c:v>18.2</c:v>
                </c:pt>
                <c:pt idx="463">
                  <c:v>18.2</c:v>
                </c:pt>
                <c:pt idx="464">
                  <c:v>18.2</c:v>
                </c:pt>
                <c:pt idx="465">
                  <c:v>18.2</c:v>
                </c:pt>
                <c:pt idx="466">
                  <c:v>16</c:v>
                </c:pt>
                <c:pt idx="467">
                  <c:v>16</c:v>
                </c:pt>
                <c:pt idx="468">
                  <c:v>16</c:v>
                </c:pt>
                <c:pt idx="469">
                  <c:v>16</c:v>
                </c:pt>
                <c:pt idx="470">
                  <c:v>16</c:v>
                </c:pt>
                <c:pt idx="471">
                  <c:v>16</c:v>
                </c:pt>
                <c:pt idx="472">
                  <c:v>16</c:v>
                </c:pt>
                <c:pt idx="473">
                  <c:v>16</c:v>
                </c:pt>
                <c:pt idx="474">
                  <c:v>16</c:v>
                </c:pt>
                <c:pt idx="475">
                  <c:v>16</c:v>
                </c:pt>
                <c:pt idx="476">
                  <c:v>16</c:v>
                </c:pt>
                <c:pt idx="477">
                  <c:v>16</c:v>
                </c:pt>
                <c:pt idx="478">
                  <c:v>16</c:v>
                </c:pt>
                <c:pt idx="479">
                  <c:v>16</c:v>
                </c:pt>
                <c:pt idx="480">
                  <c:v>16</c:v>
                </c:pt>
                <c:pt idx="481">
                  <c:v>16</c:v>
                </c:pt>
                <c:pt idx="482">
                  <c:v>16</c:v>
                </c:pt>
                <c:pt idx="483">
                  <c:v>16</c:v>
                </c:pt>
                <c:pt idx="484">
                  <c:v>16</c:v>
                </c:pt>
                <c:pt idx="485">
                  <c:v>16</c:v>
                </c:pt>
                <c:pt idx="486">
                  <c:v>16</c:v>
                </c:pt>
                <c:pt idx="487">
                  <c:v>16</c:v>
                </c:pt>
                <c:pt idx="488">
                  <c:v>16</c:v>
                </c:pt>
                <c:pt idx="489">
                  <c:v>17.049999999999997</c:v>
                </c:pt>
                <c:pt idx="490">
                  <c:v>16</c:v>
                </c:pt>
                <c:pt idx="491">
                  <c:v>16</c:v>
                </c:pt>
                <c:pt idx="492">
                  <c:v>16</c:v>
                </c:pt>
                <c:pt idx="493">
                  <c:v>16</c:v>
                </c:pt>
                <c:pt idx="494">
                  <c:v>16</c:v>
                </c:pt>
                <c:pt idx="495">
                  <c:v>16</c:v>
                </c:pt>
                <c:pt idx="496">
                  <c:v>16</c:v>
                </c:pt>
                <c:pt idx="497">
                  <c:v>16</c:v>
                </c:pt>
                <c:pt idx="498">
                  <c:v>16</c:v>
                </c:pt>
                <c:pt idx="499">
                  <c:v>16</c:v>
                </c:pt>
                <c:pt idx="500">
                  <c:v>19.45</c:v>
                </c:pt>
                <c:pt idx="501">
                  <c:v>16</c:v>
                </c:pt>
                <c:pt idx="502">
                  <c:v>16</c:v>
                </c:pt>
                <c:pt idx="503">
                  <c:v>16</c:v>
                </c:pt>
                <c:pt idx="504">
                  <c:v>16</c:v>
                </c:pt>
                <c:pt idx="505">
                  <c:v>16</c:v>
                </c:pt>
                <c:pt idx="506">
                  <c:v>16</c:v>
                </c:pt>
                <c:pt idx="507">
                  <c:v>16</c:v>
                </c:pt>
                <c:pt idx="508">
                  <c:v>16</c:v>
                </c:pt>
                <c:pt idx="509">
                  <c:v>16</c:v>
                </c:pt>
                <c:pt idx="510">
                  <c:v>16</c:v>
                </c:pt>
                <c:pt idx="511">
                  <c:v>16</c:v>
                </c:pt>
                <c:pt idx="512">
                  <c:v>16</c:v>
                </c:pt>
                <c:pt idx="513">
                  <c:v>16</c:v>
                </c:pt>
                <c:pt idx="514">
                  <c:v>16</c:v>
                </c:pt>
                <c:pt idx="515">
                  <c:v>16</c:v>
                </c:pt>
                <c:pt idx="516">
                  <c:v>16</c:v>
                </c:pt>
                <c:pt idx="517">
                  <c:v>16</c:v>
                </c:pt>
                <c:pt idx="518">
                  <c:v>16</c:v>
                </c:pt>
                <c:pt idx="519">
                  <c:v>16</c:v>
                </c:pt>
                <c:pt idx="520">
                  <c:v>16</c:v>
                </c:pt>
                <c:pt idx="521">
                  <c:v>16</c:v>
                </c:pt>
                <c:pt idx="522">
                  <c:v>16</c:v>
                </c:pt>
                <c:pt idx="523">
                  <c:v>16</c:v>
                </c:pt>
                <c:pt idx="524">
                  <c:v>16</c:v>
                </c:pt>
                <c:pt idx="525">
                  <c:v>16</c:v>
                </c:pt>
                <c:pt idx="526">
                  <c:v>16</c:v>
                </c:pt>
                <c:pt idx="527">
                  <c:v>16</c:v>
                </c:pt>
                <c:pt idx="528">
                  <c:v>16</c:v>
                </c:pt>
                <c:pt idx="529">
                  <c:v>16</c:v>
                </c:pt>
                <c:pt idx="530">
                  <c:v>16</c:v>
                </c:pt>
                <c:pt idx="531">
                  <c:v>16</c:v>
                </c:pt>
                <c:pt idx="532">
                  <c:v>16</c:v>
                </c:pt>
                <c:pt idx="533">
                  <c:v>16</c:v>
                </c:pt>
                <c:pt idx="534">
                  <c:v>16</c:v>
                </c:pt>
                <c:pt idx="535">
                  <c:v>16</c:v>
                </c:pt>
                <c:pt idx="536">
                  <c:v>16</c:v>
                </c:pt>
                <c:pt idx="537">
                  <c:v>16</c:v>
                </c:pt>
                <c:pt idx="538">
                  <c:v>16</c:v>
                </c:pt>
                <c:pt idx="539">
                  <c:v>16</c:v>
                </c:pt>
                <c:pt idx="540">
                  <c:v>16</c:v>
                </c:pt>
                <c:pt idx="541">
                  <c:v>16</c:v>
                </c:pt>
                <c:pt idx="542">
                  <c:v>16</c:v>
                </c:pt>
                <c:pt idx="543">
                  <c:v>16</c:v>
                </c:pt>
                <c:pt idx="544">
                  <c:v>16</c:v>
                </c:pt>
                <c:pt idx="545">
                  <c:v>16</c:v>
                </c:pt>
                <c:pt idx="546">
                  <c:v>16</c:v>
                </c:pt>
                <c:pt idx="547">
                  <c:v>16</c:v>
                </c:pt>
                <c:pt idx="548">
                  <c:v>16</c:v>
                </c:pt>
                <c:pt idx="549">
                  <c:v>16</c:v>
                </c:pt>
                <c:pt idx="550">
                  <c:v>16</c:v>
                </c:pt>
                <c:pt idx="551">
                  <c:v>16</c:v>
                </c:pt>
                <c:pt idx="552">
                  <c:v>16</c:v>
                </c:pt>
                <c:pt idx="553">
                  <c:v>16</c:v>
                </c:pt>
                <c:pt idx="554">
                  <c:v>16</c:v>
                </c:pt>
                <c:pt idx="555">
                  <c:v>16</c:v>
                </c:pt>
                <c:pt idx="556">
                  <c:v>16</c:v>
                </c:pt>
                <c:pt idx="557">
                  <c:v>16</c:v>
                </c:pt>
                <c:pt idx="558">
                  <c:v>16</c:v>
                </c:pt>
                <c:pt idx="559">
                  <c:v>16</c:v>
                </c:pt>
                <c:pt idx="560">
                  <c:v>16</c:v>
                </c:pt>
                <c:pt idx="561">
                  <c:v>16</c:v>
                </c:pt>
                <c:pt idx="562">
                  <c:v>16</c:v>
                </c:pt>
                <c:pt idx="563">
                  <c:v>16</c:v>
                </c:pt>
                <c:pt idx="564">
                  <c:v>16</c:v>
                </c:pt>
                <c:pt idx="565">
                  <c:v>16</c:v>
                </c:pt>
                <c:pt idx="566">
                  <c:v>16</c:v>
                </c:pt>
                <c:pt idx="567">
                  <c:v>16</c:v>
                </c:pt>
                <c:pt idx="568">
                  <c:v>16</c:v>
                </c:pt>
                <c:pt idx="569">
                  <c:v>16</c:v>
                </c:pt>
                <c:pt idx="570">
                  <c:v>16</c:v>
                </c:pt>
                <c:pt idx="571">
                  <c:v>16</c:v>
                </c:pt>
                <c:pt idx="572">
                  <c:v>16</c:v>
                </c:pt>
                <c:pt idx="573">
                  <c:v>16</c:v>
                </c:pt>
                <c:pt idx="574">
                  <c:v>16</c:v>
                </c:pt>
                <c:pt idx="575">
                  <c:v>16</c:v>
                </c:pt>
                <c:pt idx="576">
                  <c:v>16</c:v>
                </c:pt>
                <c:pt idx="577">
                  <c:v>16</c:v>
                </c:pt>
                <c:pt idx="578">
                  <c:v>16</c:v>
                </c:pt>
                <c:pt idx="579">
                  <c:v>16</c:v>
                </c:pt>
                <c:pt idx="580">
                  <c:v>16</c:v>
                </c:pt>
                <c:pt idx="581">
                  <c:v>16</c:v>
                </c:pt>
                <c:pt idx="582">
                  <c:v>16</c:v>
                </c:pt>
                <c:pt idx="583">
                  <c:v>16</c:v>
                </c:pt>
                <c:pt idx="584">
                  <c:v>16</c:v>
                </c:pt>
                <c:pt idx="585">
                  <c:v>16</c:v>
                </c:pt>
                <c:pt idx="586">
                  <c:v>16</c:v>
                </c:pt>
                <c:pt idx="587">
                  <c:v>16</c:v>
                </c:pt>
                <c:pt idx="588">
                  <c:v>16</c:v>
                </c:pt>
                <c:pt idx="589">
                  <c:v>16</c:v>
                </c:pt>
                <c:pt idx="590">
                  <c:v>16</c:v>
                </c:pt>
                <c:pt idx="591">
                  <c:v>16</c:v>
                </c:pt>
                <c:pt idx="592">
                  <c:v>16</c:v>
                </c:pt>
                <c:pt idx="593">
                  <c:v>16</c:v>
                </c:pt>
                <c:pt idx="594">
                  <c:v>16</c:v>
                </c:pt>
                <c:pt idx="595">
                  <c:v>16</c:v>
                </c:pt>
                <c:pt idx="596">
                  <c:v>16</c:v>
                </c:pt>
                <c:pt idx="597">
                  <c:v>16</c:v>
                </c:pt>
                <c:pt idx="598">
                  <c:v>16</c:v>
                </c:pt>
                <c:pt idx="599">
                  <c:v>16</c:v>
                </c:pt>
                <c:pt idx="600">
                  <c:v>16</c:v>
                </c:pt>
                <c:pt idx="601">
                  <c:v>16</c:v>
                </c:pt>
                <c:pt idx="602">
                  <c:v>16</c:v>
                </c:pt>
                <c:pt idx="603">
                  <c:v>16</c:v>
                </c:pt>
                <c:pt idx="604">
                  <c:v>16</c:v>
                </c:pt>
                <c:pt idx="605">
                  <c:v>16</c:v>
                </c:pt>
                <c:pt idx="606">
                  <c:v>16</c:v>
                </c:pt>
                <c:pt idx="607">
                  <c:v>16</c:v>
                </c:pt>
                <c:pt idx="608">
                  <c:v>16</c:v>
                </c:pt>
                <c:pt idx="609">
                  <c:v>16</c:v>
                </c:pt>
                <c:pt idx="610">
                  <c:v>16</c:v>
                </c:pt>
                <c:pt idx="611">
                  <c:v>16.044999999999998</c:v>
                </c:pt>
                <c:pt idx="612">
                  <c:v>16.044999999999998</c:v>
                </c:pt>
                <c:pt idx="613">
                  <c:v>16.044999999999998</c:v>
                </c:pt>
                <c:pt idx="614">
                  <c:v>16.044999999999998</c:v>
                </c:pt>
                <c:pt idx="615">
                  <c:v>16.044999999999998</c:v>
                </c:pt>
                <c:pt idx="616">
                  <c:v>16.044999999999998</c:v>
                </c:pt>
                <c:pt idx="617">
                  <c:v>16.044999999999998</c:v>
                </c:pt>
                <c:pt idx="618">
                  <c:v>16.044999999999998</c:v>
                </c:pt>
                <c:pt idx="619">
                  <c:v>16.044999999999998</c:v>
                </c:pt>
                <c:pt idx="620">
                  <c:v>16.044999999999998</c:v>
                </c:pt>
                <c:pt idx="621">
                  <c:v>19.335000000000001</c:v>
                </c:pt>
                <c:pt idx="622">
                  <c:v>19.335000000000001</c:v>
                </c:pt>
                <c:pt idx="623">
                  <c:v>18.899999999999999</c:v>
                </c:pt>
                <c:pt idx="624">
                  <c:v>19.335000000000001</c:v>
                </c:pt>
                <c:pt idx="625">
                  <c:v>18.195</c:v>
                </c:pt>
                <c:pt idx="626">
                  <c:v>18.195</c:v>
                </c:pt>
                <c:pt idx="627">
                  <c:v>19.335000000000001</c:v>
                </c:pt>
                <c:pt idx="628">
                  <c:v>19.5</c:v>
                </c:pt>
                <c:pt idx="629">
                  <c:v>19.5</c:v>
                </c:pt>
                <c:pt idx="630">
                  <c:v>19.5</c:v>
                </c:pt>
                <c:pt idx="631">
                  <c:v>19</c:v>
                </c:pt>
                <c:pt idx="632">
                  <c:v>19</c:v>
                </c:pt>
                <c:pt idx="633">
                  <c:v>16.3</c:v>
                </c:pt>
                <c:pt idx="634">
                  <c:v>16.3</c:v>
                </c:pt>
                <c:pt idx="635">
                  <c:v>16.3</c:v>
                </c:pt>
                <c:pt idx="636">
                  <c:v>16.3</c:v>
                </c:pt>
                <c:pt idx="637">
                  <c:v>21.535</c:v>
                </c:pt>
                <c:pt idx="638">
                  <c:v>21.1</c:v>
                </c:pt>
                <c:pt idx="639">
                  <c:v>21.1</c:v>
                </c:pt>
                <c:pt idx="640">
                  <c:v>19.600000000000001</c:v>
                </c:pt>
                <c:pt idx="641">
                  <c:v>21.1</c:v>
                </c:pt>
                <c:pt idx="642">
                  <c:v>16.399999999999999</c:v>
                </c:pt>
                <c:pt idx="643">
                  <c:v>21.1</c:v>
                </c:pt>
                <c:pt idx="644">
                  <c:v>19.600000000000001</c:v>
                </c:pt>
                <c:pt idx="645">
                  <c:v>21.11</c:v>
                </c:pt>
                <c:pt idx="646">
                  <c:v>20.95</c:v>
                </c:pt>
                <c:pt idx="647">
                  <c:v>22.149999999999995</c:v>
                </c:pt>
                <c:pt idx="648">
                  <c:v>22.149999999999995</c:v>
                </c:pt>
                <c:pt idx="649">
                  <c:v>22.149999999999995</c:v>
                </c:pt>
                <c:pt idx="650">
                  <c:v>22.149999999999995</c:v>
                </c:pt>
                <c:pt idx="651">
                  <c:v>22.149999999999995</c:v>
                </c:pt>
                <c:pt idx="652">
                  <c:v>22.149999999999995</c:v>
                </c:pt>
                <c:pt idx="653">
                  <c:v>22.149999999999995</c:v>
                </c:pt>
                <c:pt idx="654">
                  <c:v>22.149999999999995</c:v>
                </c:pt>
                <c:pt idx="655">
                  <c:v>22.149999999999995</c:v>
                </c:pt>
                <c:pt idx="656">
                  <c:v>21.945</c:v>
                </c:pt>
                <c:pt idx="657">
                  <c:v>21.689999999999998</c:v>
                </c:pt>
                <c:pt idx="658">
                  <c:v>21.689999999999998</c:v>
                </c:pt>
                <c:pt idx="659">
                  <c:v>21.689999999999998</c:v>
                </c:pt>
                <c:pt idx="660">
                  <c:v>21.689999999999998</c:v>
                </c:pt>
                <c:pt idx="661">
                  <c:v>21.945</c:v>
                </c:pt>
                <c:pt idx="662">
                  <c:v>21.689999999999998</c:v>
                </c:pt>
                <c:pt idx="663">
                  <c:v>21.950000000000003</c:v>
                </c:pt>
                <c:pt idx="664">
                  <c:v>21.950000000000003</c:v>
                </c:pt>
                <c:pt idx="665">
                  <c:v>21.954999999999998</c:v>
                </c:pt>
                <c:pt idx="666">
                  <c:v>21.7</c:v>
                </c:pt>
                <c:pt idx="667">
                  <c:v>21.7</c:v>
                </c:pt>
                <c:pt idx="668">
                  <c:v>17.149999999999999</c:v>
                </c:pt>
                <c:pt idx="669">
                  <c:v>17.245000000000001</c:v>
                </c:pt>
                <c:pt idx="670">
                  <c:v>17.245000000000001</c:v>
                </c:pt>
                <c:pt idx="671">
                  <c:v>20.89</c:v>
                </c:pt>
                <c:pt idx="672">
                  <c:v>20.445</c:v>
                </c:pt>
                <c:pt idx="673">
                  <c:v>17.245000000000001</c:v>
                </c:pt>
                <c:pt idx="674">
                  <c:v>17.245000000000001</c:v>
                </c:pt>
                <c:pt idx="675">
                  <c:v>17.32</c:v>
                </c:pt>
                <c:pt idx="676">
                  <c:v>17.32</c:v>
                </c:pt>
                <c:pt idx="677">
                  <c:v>17.32</c:v>
                </c:pt>
                <c:pt idx="678">
                  <c:v>17.32</c:v>
                </c:pt>
                <c:pt idx="679">
                  <c:v>17.32</c:v>
                </c:pt>
                <c:pt idx="680">
                  <c:v>17.32</c:v>
                </c:pt>
                <c:pt idx="681">
                  <c:v>17.32</c:v>
                </c:pt>
                <c:pt idx="682">
                  <c:v>17.395</c:v>
                </c:pt>
                <c:pt idx="683">
                  <c:v>17.489999999999998</c:v>
                </c:pt>
                <c:pt idx="684">
                  <c:v>17.489999999999998</c:v>
                </c:pt>
                <c:pt idx="685">
                  <c:v>17.489999999999998</c:v>
                </c:pt>
                <c:pt idx="686">
                  <c:v>17.5</c:v>
                </c:pt>
                <c:pt idx="687">
                  <c:v>17.5</c:v>
                </c:pt>
                <c:pt idx="688">
                  <c:v>17.5</c:v>
                </c:pt>
                <c:pt idx="689">
                  <c:v>17.5</c:v>
                </c:pt>
                <c:pt idx="690">
                  <c:v>17.5</c:v>
                </c:pt>
                <c:pt idx="691">
                  <c:v>17.5</c:v>
                </c:pt>
                <c:pt idx="692">
                  <c:v>17.5</c:v>
                </c:pt>
                <c:pt idx="693">
                  <c:v>17.5</c:v>
                </c:pt>
                <c:pt idx="694">
                  <c:v>17.5</c:v>
                </c:pt>
                <c:pt idx="695">
                  <c:v>17.5</c:v>
                </c:pt>
                <c:pt idx="696">
                  <c:v>17.579999999999998</c:v>
                </c:pt>
                <c:pt idx="697">
                  <c:v>23.785</c:v>
                </c:pt>
                <c:pt idx="698">
                  <c:v>23.785</c:v>
                </c:pt>
                <c:pt idx="699">
                  <c:v>23.785</c:v>
                </c:pt>
                <c:pt idx="700">
                  <c:v>23.785</c:v>
                </c:pt>
                <c:pt idx="701">
                  <c:v>23.785</c:v>
                </c:pt>
                <c:pt idx="702">
                  <c:v>23.785</c:v>
                </c:pt>
                <c:pt idx="703">
                  <c:v>23.785</c:v>
                </c:pt>
                <c:pt idx="704">
                  <c:v>23.785</c:v>
                </c:pt>
                <c:pt idx="705">
                  <c:v>23.785</c:v>
                </c:pt>
                <c:pt idx="706">
                  <c:v>23.785</c:v>
                </c:pt>
                <c:pt idx="707">
                  <c:v>23.785</c:v>
                </c:pt>
                <c:pt idx="708">
                  <c:v>18.274999999999999</c:v>
                </c:pt>
                <c:pt idx="709">
                  <c:v>18.274999999999999</c:v>
                </c:pt>
                <c:pt idx="710">
                  <c:v>18.274999999999999</c:v>
                </c:pt>
                <c:pt idx="711">
                  <c:v>18.274999999999999</c:v>
                </c:pt>
                <c:pt idx="712">
                  <c:v>18.3</c:v>
                </c:pt>
                <c:pt idx="713">
                  <c:v>22.5</c:v>
                </c:pt>
                <c:pt idx="714">
                  <c:v>22.5</c:v>
                </c:pt>
                <c:pt idx="715">
                  <c:v>22.5</c:v>
                </c:pt>
                <c:pt idx="716">
                  <c:v>22.5</c:v>
                </c:pt>
                <c:pt idx="717">
                  <c:v>22.5</c:v>
                </c:pt>
                <c:pt idx="718">
                  <c:v>22.5</c:v>
                </c:pt>
                <c:pt idx="719">
                  <c:v>22.5</c:v>
                </c:pt>
                <c:pt idx="720">
                  <c:v>22.5</c:v>
                </c:pt>
                <c:pt idx="721">
                  <c:v>18.3</c:v>
                </c:pt>
                <c:pt idx="722">
                  <c:v>22.5</c:v>
                </c:pt>
                <c:pt idx="723">
                  <c:v>22.5</c:v>
                </c:pt>
                <c:pt idx="724">
                  <c:v>22.5</c:v>
                </c:pt>
                <c:pt idx="725">
                  <c:v>22.5</c:v>
                </c:pt>
                <c:pt idx="726">
                  <c:v>22.5</c:v>
                </c:pt>
                <c:pt idx="727">
                  <c:v>18.3</c:v>
                </c:pt>
                <c:pt idx="728">
                  <c:v>22.5</c:v>
                </c:pt>
                <c:pt idx="729">
                  <c:v>22.5</c:v>
                </c:pt>
                <c:pt idx="730">
                  <c:v>22.5</c:v>
                </c:pt>
                <c:pt idx="731">
                  <c:v>18.600000000000001</c:v>
                </c:pt>
                <c:pt idx="732">
                  <c:v>18.600000000000001</c:v>
                </c:pt>
                <c:pt idx="733">
                  <c:v>18.600000000000001</c:v>
                </c:pt>
                <c:pt idx="734">
                  <c:v>18.600000000000001</c:v>
                </c:pt>
                <c:pt idx="735">
                  <c:v>18.600000000000001</c:v>
                </c:pt>
                <c:pt idx="736">
                  <c:v>18.625</c:v>
                </c:pt>
                <c:pt idx="737">
                  <c:v>18.625</c:v>
                </c:pt>
                <c:pt idx="738">
                  <c:v>18.625</c:v>
                </c:pt>
                <c:pt idx="739">
                  <c:v>18.625</c:v>
                </c:pt>
                <c:pt idx="740">
                  <c:v>23.42</c:v>
                </c:pt>
                <c:pt idx="741">
                  <c:v>23.42</c:v>
                </c:pt>
                <c:pt idx="742">
                  <c:v>23.42</c:v>
                </c:pt>
                <c:pt idx="743">
                  <c:v>23.42</c:v>
                </c:pt>
                <c:pt idx="744">
                  <c:v>23.92</c:v>
                </c:pt>
                <c:pt idx="745">
                  <c:v>23.92</c:v>
                </c:pt>
                <c:pt idx="746">
                  <c:v>23.92</c:v>
                </c:pt>
                <c:pt idx="747">
                  <c:v>24</c:v>
                </c:pt>
                <c:pt idx="748">
                  <c:v>24</c:v>
                </c:pt>
                <c:pt idx="749">
                  <c:v>23.560000000000002</c:v>
                </c:pt>
                <c:pt idx="750">
                  <c:v>23.560000000000002</c:v>
                </c:pt>
                <c:pt idx="751">
                  <c:v>23.560000000000002</c:v>
                </c:pt>
                <c:pt idx="752">
                  <c:v>23.560000000000002</c:v>
                </c:pt>
                <c:pt idx="753">
                  <c:v>23.560000000000002</c:v>
                </c:pt>
                <c:pt idx="754">
                  <c:v>23.560000000000002</c:v>
                </c:pt>
                <c:pt idx="755">
                  <c:v>19.385000000000002</c:v>
                </c:pt>
                <c:pt idx="756">
                  <c:v>19.385000000000002</c:v>
                </c:pt>
                <c:pt idx="757">
                  <c:v>19.385000000000002</c:v>
                </c:pt>
                <c:pt idx="758">
                  <c:v>19.385000000000002</c:v>
                </c:pt>
                <c:pt idx="759">
                  <c:v>19.385000000000002</c:v>
                </c:pt>
                <c:pt idx="760">
                  <c:v>19.385000000000002</c:v>
                </c:pt>
                <c:pt idx="761">
                  <c:v>19.385000000000002</c:v>
                </c:pt>
                <c:pt idx="762">
                  <c:v>19.385000000000002</c:v>
                </c:pt>
                <c:pt idx="763">
                  <c:v>19.385000000000002</c:v>
                </c:pt>
                <c:pt idx="764">
                  <c:v>19.385000000000002</c:v>
                </c:pt>
                <c:pt idx="765">
                  <c:v>19.385000000000002</c:v>
                </c:pt>
                <c:pt idx="766">
                  <c:v>19.385000000000002</c:v>
                </c:pt>
                <c:pt idx="767">
                  <c:v>19.96</c:v>
                </c:pt>
                <c:pt idx="768">
                  <c:v>19.96</c:v>
                </c:pt>
                <c:pt idx="769">
                  <c:v>20.21</c:v>
                </c:pt>
                <c:pt idx="770">
                  <c:v>20.495000000000001</c:v>
                </c:pt>
                <c:pt idx="771">
                  <c:v>20.495000000000001</c:v>
                </c:pt>
                <c:pt idx="772">
                  <c:v>20.495000000000001</c:v>
                </c:pt>
                <c:pt idx="773">
                  <c:v>20.495000000000001</c:v>
                </c:pt>
                <c:pt idx="774">
                  <c:v>20.844999999999999</c:v>
                </c:pt>
                <c:pt idx="775">
                  <c:v>20.844999999999999</c:v>
                </c:pt>
                <c:pt idx="776">
                  <c:v>20.844999999999999</c:v>
                </c:pt>
                <c:pt idx="777">
                  <c:v>20.844999999999999</c:v>
                </c:pt>
                <c:pt idx="778">
                  <c:v>21</c:v>
                </c:pt>
                <c:pt idx="779">
                  <c:v>21</c:v>
                </c:pt>
                <c:pt idx="780">
                  <c:v>21</c:v>
                </c:pt>
                <c:pt idx="781">
                  <c:v>21</c:v>
                </c:pt>
                <c:pt idx="782">
                  <c:v>21</c:v>
                </c:pt>
                <c:pt idx="783">
                  <c:v>21</c:v>
                </c:pt>
                <c:pt idx="784">
                  <c:v>21</c:v>
                </c:pt>
                <c:pt idx="785">
                  <c:v>46.8</c:v>
                </c:pt>
                <c:pt idx="786">
                  <c:v>46.8</c:v>
                </c:pt>
              </c:numCache>
            </c:numRef>
          </c:yVal>
          <c:smooth val="0"/>
          <c:extLst>
            <c:ext xmlns:c16="http://schemas.microsoft.com/office/drawing/2014/chart" uri="{C3380CC4-5D6E-409C-BE32-E72D297353CC}">
              <c16:uniqueId val="{00000001-E90C-4EE7-967C-599788790682}"/>
            </c:ext>
          </c:extLst>
        </c:ser>
        <c:dLbls>
          <c:showLegendKey val="0"/>
          <c:showVal val="0"/>
          <c:showCatName val="0"/>
          <c:showSerName val="0"/>
          <c:showPercent val="0"/>
          <c:showBubbleSize val="0"/>
        </c:dLbls>
        <c:axId val="826688008"/>
        <c:axId val="826690056"/>
      </c:scatterChart>
      <c:valAx>
        <c:axId val="82668800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6690056"/>
        <c:crosses val="autoZero"/>
        <c:crossBetween val="midCat"/>
      </c:valAx>
      <c:valAx>
        <c:axId val="8266900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6688008"/>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Distance &amp; Fuel Efficiency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Task5_B(b)!$G$1</c:f>
              <c:strCache>
                <c:ptCount val="1"/>
                <c:pt idx="0">
                  <c:v>Fuel Efficiency</c:v>
                </c:pt>
              </c:strCache>
            </c:strRef>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Task5_B(b)!$F$2:$F$788</c:f>
              <c:numCache>
                <c:formatCode>General</c:formatCode>
                <c:ptCount val="787"/>
                <c:pt idx="0">
                  <c:v>433.65000000000003</c:v>
                </c:pt>
                <c:pt idx="1">
                  <c:v>664.95</c:v>
                </c:pt>
                <c:pt idx="2">
                  <c:v>783</c:v>
                </c:pt>
                <c:pt idx="3">
                  <c:v>542.1</c:v>
                </c:pt>
                <c:pt idx="4">
                  <c:v>744.4</c:v>
                </c:pt>
                <c:pt idx="5">
                  <c:v>722.4</c:v>
                </c:pt>
                <c:pt idx="6">
                  <c:v>712.4</c:v>
                </c:pt>
                <c:pt idx="7">
                  <c:v>732.8</c:v>
                </c:pt>
                <c:pt idx="8">
                  <c:v>696.5</c:v>
                </c:pt>
                <c:pt idx="9">
                  <c:v>876.80000000000007</c:v>
                </c:pt>
                <c:pt idx="10">
                  <c:v>876.80000000000007</c:v>
                </c:pt>
                <c:pt idx="11">
                  <c:v>690</c:v>
                </c:pt>
                <c:pt idx="12">
                  <c:v>690</c:v>
                </c:pt>
                <c:pt idx="13">
                  <c:v>690</c:v>
                </c:pt>
                <c:pt idx="14">
                  <c:v>690</c:v>
                </c:pt>
                <c:pt idx="15">
                  <c:v>916</c:v>
                </c:pt>
                <c:pt idx="16">
                  <c:v>635.25</c:v>
                </c:pt>
                <c:pt idx="17">
                  <c:v>635.25</c:v>
                </c:pt>
                <c:pt idx="18">
                  <c:v>635.25</c:v>
                </c:pt>
                <c:pt idx="19">
                  <c:v>635.25</c:v>
                </c:pt>
                <c:pt idx="20">
                  <c:v>700.35</c:v>
                </c:pt>
                <c:pt idx="21">
                  <c:v>596.74999999999989</c:v>
                </c:pt>
                <c:pt idx="22">
                  <c:v>596.74999999999989</c:v>
                </c:pt>
                <c:pt idx="23">
                  <c:v>817.41</c:v>
                </c:pt>
                <c:pt idx="24">
                  <c:v>817.41</c:v>
                </c:pt>
                <c:pt idx="25">
                  <c:v>601.75</c:v>
                </c:pt>
                <c:pt idx="26">
                  <c:v>500</c:v>
                </c:pt>
                <c:pt idx="27">
                  <c:v>500</c:v>
                </c:pt>
                <c:pt idx="28">
                  <c:v>657.25</c:v>
                </c:pt>
                <c:pt idx="29">
                  <c:v>815.76</c:v>
                </c:pt>
                <c:pt idx="30">
                  <c:v>668.24999999999989</c:v>
                </c:pt>
                <c:pt idx="31">
                  <c:v>781.2</c:v>
                </c:pt>
                <c:pt idx="32">
                  <c:v>781.2</c:v>
                </c:pt>
                <c:pt idx="33">
                  <c:v>749.7</c:v>
                </c:pt>
                <c:pt idx="34">
                  <c:v>520</c:v>
                </c:pt>
                <c:pt idx="35">
                  <c:v>676.5</c:v>
                </c:pt>
                <c:pt idx="36">
                  <c:v>676.5</c:v>
                </c:pt>
                <c:pt idx="37">
                  <c:v>676.5</c:v>
                </c:pt>
                <c:pt idx="38">
                  <c:v>681.99999999999989</c:v>
                </c:pt>
                <c:pt idx="39">
                  <c:v>681.99999999999989</c:v>
                </c:pt>
                <c:pt idx="40">
                  <c:v>681.99999999999989</c:v>
                </c:pt>
                <c:pt idx="41">
                  <c:v>681.99999999999989</c:v>
                </c:pt>
                <c:pt idx="42">
                  <c:v>681.99999999999989</c:v>
                </c:pt>
                <c:pt idx="43">
                  <c:v>681.99999999999989</c:v>
                </c:pt>
                <c:pt idx="44">
                  <c:v>681.99999999999989</c:v>
                </c:pt>
                <c:pt idx="45">
                  <c:v>681.99999999999989</c:v>
                </c:pt>
                <c:pt idx="46">
                  <c:v>825</c:v>
                </c:pt>
                <c:pt idx="47">
                  <c:v>825</c:v>
                </c:pt>
                <c:pt idx="48">
                  <c:v>715</c:v>
                </c:pt>
                <c:pt idx="49">
                  <c:v>715</c:v>
                </c:pt>
                <c:pt idx="50">
                  <c:v>715</c:v>
                </c:pt>
                <c:pt idx="51">
                  <c:v>807</c:v>
                </c:pt>
                <c:pt idx="52">
                  <c:v>807</c:v>
                </c:pt>
                <c:pt idx="53">
                  <c:v>807</c:v>
                </c:pt>
                <c:pt idx="54">
                  <c:v>807</c:v>
                </c:pt>
                <c:pt idx="55">
                  <c:v>807</c:v>
                </c:pt>
                <c:pt idx="56">
                  <c:v>807</c:v>
                </c:pt>
                <c:pt idx="57">
                  <c:v>807</c:v>
                </c:pt>
                <c:pt idx="58">
                  <c:v>704</c:v>
                </c:pt>
                <c:pt idx="59">
                  <c:v>704</c:v>
                </c:pt>
                <c:pt idx="60">
                  <c:v>704</c:v>
                </c:pt>
                <c:pt idx="61">
                  <c:v>704</c:v>
                </c:pt>
                <c:pt idx="62">
                  <c:v>704</c:v>
                </c:pt>
                <c:pt idx="63">
                  <c:v>704</c:v>
                </c:pt>
                <c:pt idx="64">
                  <c:v>704</c:v>
                </c:pt>
                <c:pt idx="65">
                  <c:v>704</c:v>
                </c:pt>
                <c:pt idx="66">
                  <c:v>738.1</c:v>
                </c:pt>
                <c:pt idx="67">
                  <c:v>753.77499999999998</c:v>
                </c:pt>
                <c:pt idx="68">
                  <c:v>753.77499999999998</c:v>
                </c:pt>
                <c:pt idx="69">
                  <c:v>753.77499999999998</c:v>
                </c:pt>
                <c:pt idx="70">
                  <c:v>738.1</c:v>
                </c:pt>
                <c:pt idx="71">
                  <c:v>753.77499999999998</c:v>
                </c:pt>
                <c:pt idx="72">
                  <c:v>738.1</c:v>
                </c:pt>
                <c:pt idx="73">
                  <c:v>753.77499999999998</c:v>
                </c:pt>
                <c:pt idx="74">
                  <c:v>738.1</c:v>
                </c:pt>
                <c:pt idx="75">
                  <c:v>540</c:v>
                </c:pt>
                <c:pt idx="76">
                  <c:v>540</c:v>
                </c:pt>
                <c:pt idx="77">
                  <c:v>706.75</c:v>
                </c:pt>
                <c:pt idx="78">
                  <c:v>834</c:v>
                </c:pt>
                <c:pt idx="79">
                  <c:v>834</c:v>
                </c:pt>
                <c:pt idx="80">
                  <c:v>850.8</c:v>
                </c:pt>
                <c:pt idx="81">
                  <c:v>780</c:v>
                </c:pt>
                <c:pt idx="82">
                  <c:v>780</c:v>
                </c:pt>
                <c:pt idx="83">
                  <c:v>780</c:v>
                </c:pt>
                <c:pt idx="84">
                  <c:v>780</c:v>
                </c:pt>
                <c:pt idx="85">
                  <c:v>540.80000000000007</c:v>
                </c:pt>
                <c:pt idx="86">
                  <c:v>1018.0000000000001</c:v>
                </c:pt>
                <c:pt idx="87">
                  <c:v>1071.5999999999999</c:v>
                </c:pt>
                <c:pt idx="88">
                  <c:v>1071.5999999999999</c:v>
                </c:pt>
                <c:pt idx="89">
                  <c:v>1018.0000000000001</c:v>
                </c:pt>
                <c:pt idx="90">
                  <c:v>1018.0000000000001</c:v>
                </c:pt>
                <c:pt idx="91">
                  <c:v>547.6</c:v>
                </c:pt>
                <c:pt idx="92">
                  <c:v>870.30000000000007</c:v>
                </c:pt>
                <c:pt idx="93">
                  <c:v>870.30000000000007</c:v>
                </c:pt>
                <c:pt idx="94">
                  <c:v>484.75</c:v>
                </c:pt>
                <c:pt idx="95">
                  <c:v>498.59999999999997</c:v>
                </c:pt>
                <c:pt idx="96">
                  <c:v>1022.0000000000001</c:v>
                </c:pt>
                <c:pt idx="97">
                  <c:v>692.5</c:v>
                </c:pt>
                <c:pt idx="98">
                  <c:v>692.5</c:v>
                </c:pt>
                <c:pt idx="99">
                  <c:v>692.5</c:v>
                </c:pt>
                <c:pt idx="100">
                  <c:v>692.5</c:v>
                </c:pt>
                <c:pt idx="101">
                  <c:v>677.6</c:v>
                </c:pt>
                <c:pt idx="102">
                  <c:v>677.6</c:v>
                </c:pt>
                <c:pt idx="103">
                  <c:v>677.6</c:v>
                </c:pt>
                <c:pt idx="104">
                  <c:v>677.6</c:v>
                </c:pt>
                <c:pt idx="105">
                  <c:v>816.2299999999999</c:v>
                </c:pt>
                <c:pt idx="106">
                  <c:v>813.75</c:v>
                </c:pt>
                <c:pt idx="107">
                  <c:v>813.75</c:v>
                </c:pt>
                <c:pt idx="108">
                  <c:v>813.75</c:v>
                </c:pt>
                <c:pt idx="109">
                  <c:v>717.75</c:v>
                </c:pt>
                <c:pt idx="110">
                  <c:v>715.5</c:v>
                </c:pt>
                <c:pt idx="111">
                  <c:v>715.5</c:v>
                </c:pt>
                <c:pt idx="112">
                  <c:v>715.5</c:v>
                </c:pt>
                <c:pt idx="113">
                  <c:v>717.75</c:v>
                </c:pt>
                <c:pt idx="114">
                  <c:v>715.5</c:v>
                </c:pt>
                <c:pt idx="115">
                  <c:v>715.5</c:v>
                </c:pt>
                <c:pt idx="116">
                  <c:v>1168.44</c:v>
                </c:pt>
                <c:pt idx="117">
                  <c:v>1168.44</c:v>
                </c:pt>
                <c:pt idx="118">
                  <c:v>1168.44</c:v>
                </c:pt>
                <c:pt idx="119">
                  <c:v>672.75</c:v>
                </c:pt>
                <c:pt idx="120">
                  <c:v>681.74999999999989</c:v>
                </c:pt>
                <c:pt idx="121">
                  <c:v>672.75</c:v>
                </c:pt>
                <c:pt idx="122">
                  <c:v>672.75</c:v>
                </c:pt>
                <c:pt idx="123">
                  <c:v>672.75</c:v>
                </c:pt>
                <c:pt idx="124">
                  <c:v>930.30000000000007</c:v>
                </c:pt>
                <c:pt idx="125">
                  <c:v>930.30000000000007</c:v>
                </c:pt>
                <c:pt idx="126">
                  <c:v>930.30000000000007</c:v>
                </c:pt>
                <c:pt idx="127">
                  <c:v>852.77500000000009</c:v>
                </c:pt>
                <c:pt idx="128">
                  <c:v>867.19500000000005</c:v>
                </c:pt>
                <c:pt idx="129">
                  <c:v>948</c:v>
                </c:pt>
                <c:pt idx="130">
                  <c:v>948</c:v>
                </c:pt>
                <c:pt idx="131">
                  <c:v>948</c:v>
                </c:pt>
                <c:pt idx="132">
                  <c:v>869</c:v>
                </c:pt>
                <c:pt idx="133">
                  <c:v>948</c:v>
                </c:pt>
                <c:pt idx="134">
                  <c:v>948</c:v>
                </c:pt>
                <c:pt idx="135">
                  <c:v>869</c:v>
                </c:pt>
                <c:pt idx="136">
                  <c:v>697.5</c:v>
                </c:pt>
                <c:pt idx="137">
                  <c:v>697.5</c:v>
                </c:pt>
                <c:pt idx="138">
                  <c:v>675</c:v>
                </c:pt>
                <c:pt idx="139">
                  <c:v>675</c:v>
                </c:pt>
                <c:pt idx="140">
                  <c:v>675</c:v>
                </c:pt>
                <c:pt idx="141">
                  <c:v>542.5</c:v>
                </c:pt>
                <c:pt idx="142">
                  <c:v>542.5</c:v>
                </c:pt>
                <c:pt idx="143">
                  <c:v>542.5</c:v>
                </c:pt>
                <c:pt idx="144">
                  <c:v>542.5</c:v>
                </c:pt>
                <c:pt idx="145">
                  <c:v>979.82499999999982</c:v>
                </c:pt>
                <c:pt idx="146">
                  <c:v>979.82499999999982</c:v>
                </c:pt>
                <c:pt idx="147">
                  <c:v>996.05</c:v>
                </c:pt>
                <c:pt idx="148">
                  <c:v>722.4</c:v>
                </c:pt>
                <c:pt idx="149">
                  <c:v>697.5</c:v>
                </c:pt>
                <c:pt idx="150">
                  <c:v>572</c:v>
                </c:pt>
                <c:pt idx="151">
                  <c:v>643.79999999999995</c:v>
                </c:pt>
                <c:pt idx="152">
                  <c:v>643.79999999999995</c:v>
                </c:pt>
                <c:pt idx="153">
                  <c:v>1001.35</c:v>
                </c:pt>
                <c:pt idx="154">
                  <c:v>1098.57</c:v>
                </c:pt>
                <c:pt idx="155">
                  <c:v>1098.57</c:v>
                </c:pt>
                <c:pt idx="156">
                  <c:v>1098.57</c:v>
                </c:pt>
                <c:pt idx="157">
                  <c:v>1098.57</c:v>
                </c:pt>
                <c:pt idx="158">
                  <c:v>1098.57</c:v>
                </c:pt>
                <c:pt idx="159">
                  <c:v>1098.57</c:v>
                </c:pt>
                <c:pt idx="160">
                  <c:v>1098.57</c:v>
                </c:pt>
                <c:pt idx="161">
                  <c:v>726.69999999999993</c:v>
                </c:pt>
                <c:pt idx="162">
                  <c:v>459.2</c:v>
                </c:pt>
                <c:pt idx="163">
                  <c:v>738.22500000000002</c:v>
                </c:pt>
                <c:pt idx="164">
                  <c:v>748.34999999999991</c:v>
                </c:pt>
                <c:pt idx="165">
                  <c:v>738.22500000000002</c:v>
                </c:pt>
                <c:pt idx="166">
                  <c:v>748.34999999999991</c:v>
                </c:pt>
                <c:pt idx="167">
                  <c:v>738.22500000000002</c:v>
                </c:pt>
                <c:pt idx="168">
                  <c:v>738.22500000000002</c:v>
                </c:pt>
                <c:pt idx="169">
                  <c:v>738.22500000000002</c:v>
                </c:pt>
                <c:pt idx="170">
                  <c:v>794.47500000000002</c:v>
                </c:pt>
                <c:pt idx="171">
                  <c:v>794.47500000000002</c:v>
                </c:pt>
                <c:pt idx="172">
                  <c:v>794.47500000000002</c:v>
                </c:pt>
                <c:pt idx="173">
                  <c:v>794.47500000000002</c:v>
                </c:pt>
                <c:pt idx="174">
                  <c:v>794.47500000000002</c:v>
                </c:pt>
                <c:pt idx="175">
                  <c:v>794.47500000000002</c:v>
                </c:pt>
                <c:pt idx="176">
                  <c:v>794.47500000000002</c:v>
                </c:pt>
                <c:pt idx="177">
                  <c:v>794.47500000000002</c:v>
                </c:pt>
                <c:pt idx="178">
                  <c:v>831.6</c:v>
                </c:pt>
                <c:pt idx="179">
                  <c:v>831.6</c:v>
                </c:pt>
                <c:pt idx="180">
                  <c:v>833.17500000000007</c:v>
                </c:pt>
                <c:pt idx="181">
                  <c:v>831.6</c:v>
                </c:pt>
                <c:pt idx="182">
                  <c:v>833.17500000000007</c:v>
                </c:pt>
                <c:pt idx="183">
                  <c:v>588.875</c:v>
                </c:pt>
                <c:pt idx="184">
                  <c:v>588.875</c:v>
                </c:pt>
                <c:pt idx="185">
                  <c:v>588.875</c:v>
                </c:pt>
                <c:pt idx="186">
                  <c:v>588.875</c:v>
                </c:pt>
                <c:pt idx="187">
                  <c:v>588.875</c:v>
                </c:pt>
                <c:pt idx="188">
                  <c:v>588.875</c:v>
                </c:pt>
                <c:pt idx="189">
                  <c:v>588.875</c:v>
                </c:pt>
                <c:pt idx="190">
                  <c:v>588.875</c:v>
                </c:pt>
                <c:pt idx="191">
                  <c:v>588.875</c:v>
                </c:pt>
                <c:pt idx="192">
                  <c:v>588.875</c:v>
                </c:pt>
                <c:pt idx="193">
                  <c:v>588.875</c:v>
                </c:pt>
                <c:pt idx="194">
                  <c:v>629.94999999999993</c:v>
                </c:pt>
                <c:pt idx="195">
                  <c:v>629.94999999999993</c:v>
                </c:pt>
                <c:pt idx="196">
                  <c:v>629.94999999999993</c:v>
                </c:pt>
                <c:pt idx="197">
                  <c:v>629.94999999999993</c:v>
                </c:pt>
                <c:pt idx="198">
                  <c:v>629.94999999999993</c:v>
                </c:pt>
                <c:pt idx="199">
                  <c:v>747.40500000000009</c:v>
                </c:pt>
                <c:pt idx="200">
                  <c:v>1088.5</c:v>
                </c:pt>
                <c:pt idx="201">
                  <c:v>1036</c:v>
                </c:pt>
                <c:pt idx="202">
                  <c:v>1036</c:v>
                </c:pt>
                <c:pt idx="203">
                  <c:v>1036</c:v>
                </c:pt>
                <c:pt idx="204">
                  <c:v>1036</c:v>
                </c:pt>
                <c:pt idx="205">
                  <c:v>1036</c:v>
                </c:pt>
                <c:pt idx="206">
                  <c:v>1036</c:v>
                </c:pt>
                <c:pt idx="207">
                  <c:v>1036</c:v>
                </c:pt>
                <c:pt idx="208">
                  <c:v>1088.5</c:v>
                </c:pt>
                <c:pt idx="209">
                  <c:v>1036</c:v>
                </c:pt>
                <c:pt idx="210">
                  <c:v>1036</c:v>
                </c:pt>
                <c:pt idx="211">
                  <c:v>1036</c:v>
                </c:pt>
                <c:pt idx="212">
                  <c:v>1036</c:v>
                </c:pt>
                <c:pt idx="213">
                  <c:v>1036</c:v>
                </c:pt>
                <c:pt idx="214">
                  <c:v>1036</c:v>
                </c:pt>
                <c:pt idx="215">
                  <c:v>1036</c:v>
                </c:pt>
                <c:pt idx="216">
                  <c:v>1036</c:v>
                </c:pt>
                <c:pt idx="217">
                  <c:v>1036</c:v>
                </c:pt>
                <c:pt idx="218">
                  <c:v>1036</c:v>
                </c:pt>
                <c:pt idx="219">
                  <c:v>1157.76</c:v>
                </c:pt>
                <c:pt idx="220">
                  <c:v>1157.76</c:v>
                </c:pt>
                <c:pt idx="221">
                  <c:v>1157.76</c:v>
                </c:pt>
                <c:pt idx="222">
                  <c:v>890</c:v>
                </c:pt>
                <c:pt idx="223">
                  <c:v>890</c:v>
                </c:pt>
                <c:pt idx="224">
                  <c:v>890</c:v>
                </c:pt>
                <c:pt idx="225">
                  <c:v>890</c:v>
                </c:pt>
                <c:pt idx="226">
                  <c:v>890</c:v>
                </c:pt>
                <c:pt idx="227">
                  <c:v>890</c:v>
                </c:pt>
                <c:pt idx="228">
                  <c:v>743.40000000000009</c:v>
                </c:pt>
                <c:pt idx="229">
                  <c:v>553.15</c:v>
                </c:pt>
                <c:pt idx="230">
                  <c:v>553.15</c:v>
                </c:pt>
                <c:pt idx="231">
                  <c:v>553.15</c:v>
                </c:pt>
                <c:pt idx="232">
                  <c:v>553.15</c:v>
                </c:pt>
                <c:pt idx="233">
                  <c:v>553.15</c:v>
                </c:pt>
                <c:pt idx="234">
                  <c:v>553.15</c:v>
                </c:pt>
                <c:pt idx="235">
                  <c:v>553.15</c:v>
                </c:pt>
                <c:pt idx="236">
                  <c:v>1078.8</c:v>
                </c:pt>
                <c:pt idx="237">
                  <c:v>1015.56</c:v>
                </c:pt>
                <c:pt idx="238">
                  <c:v>1015.56</c:v>
                </c:pt>
                <c:pt idx="239">
                  <c:v>1015.56</c:v>
                </c:pt>
                <c:pt idx="240">
                  <c:v>683.55000000000007</c:v>
                </c:pt>
                <c:pt idx="241">
                  <c:v>683.55000000000007</c:v>
                </c:pt>
                <c:pt idx="242">
                  <c:v>612</c:v>
                </c:pt>
                <c:pt idx="243">
                  <c:v>765</c:v>
                </c:pt>
                <c:pt idx="244">
                  <c:v>765</c:v>
                </c:pt>
                <c:pt idx="245">
                  <c:v>841.77499999999998</c:v>
                </c:pt>
                <c:pt idx="246">
                  <c:v>841.77499999999998</c:v>
                </c:pt>
                <c:pt idx="247">
                  <c:v>841.77499999999998</c:v>
                </c:pt>
                <c:pt idx="248">
                  <c:v>841.77499999999998</c:v>
                </c:pt>
                <c:pt idx="249">
                  <c:v>841.77499999999998</c:v>
                </c:pt>
                <c:pt idx="250">
                  <c:v>841.77499999999998</c:v>
                </c:pt>
                <c:pt idx="251">
                  <c:v>685.74</c:v>
                </c:pt>
                <c:pt idx="252">
                  <c:v>685.74</c:v>
                </c:pt>
                <c:pt idx="253">
                  <c:v>685.74</c:v>
                </c:pt>
                <c:pt idx="254">
                  <c:v>685.74</c:v>
                </c:pt>
                <c:pt idx="255">
                  <c:v>986.34</c:v>
                </c:pt>
                <c:pt idx="256">
                  <c:v>986.34</c:v>
                </c:pt>
                <c:pt idx="257">
                  <c:v>986.34</c:v>
                </c:pt>
                <c:pt idx="258">
                  <c:v>1092.3</c:v>
                </c:pt>
                <c:pt idx="259">
                  <c:v>1076.0749999999998</c:v>
                </c:pt>
                <c:pt idx="260">
                  <c:v>1092.3</c:v>
                </c:pt>
                <c:pt idx="261">
                  <c:v>1076.0749999999998</c:v>
                </c:pt>
                <c:pt idx="262">
                  <c:v>1076.0749999999998</c:v>
                </c:pt>
                <c:pt idx="263">
                  <c:v>1092.3</c:v>
                </c:pt>
                <c:pt idx="264">
                  <c:v>952</c:v>
                </c:pt>
                <c:pt idx="265">
                  <c:v>952</c:v>
                </c:pt>
                <c:pt idx="266">
                  <c:v>952</c:v>
                </c:pt>
                <c:pt idx="267">
                  <c:v>952</c:v>
                </c:pt>
                <c:pt idx="268">
                  <c:v>952</c:v>
                </c:pt>
                <c:pt idx="269">
                  <c:v>952</c:v>
                </c:pt>
                <c:pt idx="270">
                  <c:v>717.5</c:v>
                </c:pt>
                <c:pt idx="271">
                  <c:v>717.5</c:v>
                </c:pt>
                <c:pt idx="272">
                  <c:v>913.5</c:v>
                </c:pt>
                <c:pt idx="273">
                  <c:v>913.5</c:v>
                </c:pt>
                <c:pt idx="274">
                  <c:v>913.5</c:v>
                </c:pt>
                <c:pt idx="275">
                  <c:v>842.80000000000007</c:v>
                </c:pt>
                <c:pt idx="276">
                  <c:v>1248</c:v>
                </c:pt>
                <c:pt idx="277">
                  <c:v>1088</c:v>
                </c:pt>
                <c:pt idx="278">
                  <c:v>880</c:v>
                </c:pt>
                <c:pt idx="279">
                  <c:v>1248</c:v>
                </c:pt>
                <c:pt idx="280">
                  <c:v>736</c:v>
                </c:pt>
                <c:pt idx="281">
                  <c:v>832</c:v>
                </c:pt>
                <c:pt idx="282">
                  <c:v>1280</c:v>
                </c:pt>
                <c:pt idx="283">
                  <c:v>880</c:v>
                </c:pt>
                <c:pt idx="284">
                  <c:v>880</c:v>
                </c:pt>
                <c:pt idx="285">
                  <c:v>1088</c:v>
                </c:pt>
                <c:pt idx="286">
                  <c:v>1280</c:v>
                </c:pt>
                <c:pt idx="287">
                  <c:v>1408</c:v>
                </c:pt>
                <c:pt idx="288">
                  <c:v>1408</c:v>
                </c:pt>
                <c:pt idx="289">
                  <c:v>960</c:v>
                </c:pt>
                <c:pt idx="290">
                  <c:v>960</c:v>
                </c:pt>
                <c:pt idx="291">
                  <c:v>960</c:v>
                </c:pt>
                <c:pt idx="292">
                  <c:v>800</c:v>
                </c:pt>
                <c:pt idx="293">
                  <c:v>960</c:v>
                </c:pt>
                <c:pt idx="294">
                  <c:v>1120</c:v>
                </c:pt>
                <c:pt idx="295">
                  <c:v>1120</c:v>
                </c:pt>
                <c:pt idx="296">
                  <c:v>1120</c:v>
                </c:pt>
                <c:pt idx="297">
                  <c:v>1120</c:v>
                </c:pt>
                <c:pt idx="298">
                  <c:v>944</c:v>
                </c:pt>
                <c:pt idx="299">
                  <c:v>1088</c:v>
                </c:pt>
                <c:pt idx="300">
                  <c:v>832</c:v>
                </c:pt>
                <c:pt idx="301">
                  <c:v>976</c:v>
                </c:pt>
                <c:pt idx="302">
                  <c:v>640</c:v>
                </c:pt>
                <c:pt idx="303">
                  <c:v>640</c:v>
                </c:pt>
                <c:pt idx="304">
                  <c:v>960</c:v>
                </c:pt>
                <c:pt idx="305">
                  <c:v>1056</c:v>
                </c:pt>
                <c:pt idx="306">
                  <c:v>1136</c:v>
                </c:pt>
                <c:pt idx="307">
                  <c:v>1136</c:v>
                </c:pt>
                <c:pt idx="308">
                  <c:v>1008</c:v>
                </c:pt>
                <c:pt idx="309">
                  <c:v>880</c:v>
                </c:pt>
                <c:pt idx="310">
                  <c:v>1056</c:v>
                </c:pt>
                <c:pt idx="311">
                  <c:v>880</c:v>
                </c:pt>
                <c:pt idx="312">
                  <c:v>1056</c:v>
                </c:pt>
                <c:pt idx="313">
                  <c:v>800</c:v>
                </c:pt>
                <c:pt idx="314">
                  <c:v>800</c:v>
                </c:pt>
                <c:pt idx="315">
                  <c:v>800</c:v>
                </c:pt>
                <c:pt idx="316">
                  <c:v>800</c:v>
                </c:pt>
                <c:pt idx="317">
                  <c:v>800</c:v>
                </c:pt>
                <c:pt idx="318">
                  <c:v>800</c:v>
                </c:pt>
                <c:pt idx="319">
                  <c:v>800</c:v>
                </c:pt>
                <c:pt idx="320">
                  <c:v>800</c:v>
                </c:pt>
                <c:pt idx="321">
                  <c:v>800</c:v>
                </c:pt>
                <c:pt idx="322">
                  <c:v>800</c:v>
                </c:pt>
                <c:pt idx="323">
                  <c:v>800</c:v>
                </c:pt>
                <c:pt idx="324">
                  <c:v>800</c:v>
                </c:pt>
                <c:pt idx="325">
                  <c:v>810</c:v>
                </c:pt>
                <c:pt idx="326">
                  <c:v>810</c:v>
                </c:pt>
                <c:pt idx="327">
                  <c:v>800</c:v>
                </c:pt>
                <c:pt idx="328">
                  <c:v>880</c:v>
                </c:pt>
                <c:pt idx="329">
                  <c:v>880</c:v>
                </c:pt>
                <c:pt idx="330">
                  <c:v>720</c:v>
                </c:pt>
                <c:pt idx="331">
                  <c:v>720</c:v>
                </c:pt>
                <c:pt idx="332">
                  <c:v>720</c:v>
                </c:pt>
                <c:pt idx="333">
                  <c:v>720</c:v>
                </c:pt>
                <c:pt idx="334">
                  <c:v>720</c:v>
                </c:pt>
                <c:pt idx="335">
                  <c:v>880</c:v>
                </c:pt>
                <c:pt idx="336">
                  <c:v>640</c:v>
                </c:pt>
                <c:pt idx="337">
                  <c:v>640</c:v>
                </c:pt>
                <c:pt idx="338">
                  <c:v>640</c:v>
                </c:pt>
                <c:pt idx="339">
                  <c:v>672</c:v>
                </c:pt>
                <c:pt idx="340">
                  <c:v>640</c:v>
                </c:pt>
                <c:pt idx="341">
                  <c:v>640</c:v>
                </c:pt>
                <c:pt idx="342">
                  <c:v>640</c:v>
                </c:pt>
                <c:pt idx="343">
                  <c:v>640</c:v>
                </c:pt>
                <c:pt idx="344">
                  <c:v>640</c:v>
                </c:pt>
                <c:pt idx="345">
                  <c:v>640</c:v>
                </c:pt>
                <c:pt idx="346">
                  <c:v>832</c:v>
                </c:pt>
                <c:pt idx="347">
                  <c:v>832</c:v>
                </c:pt>
                <c:pt idx="348">
                  <c:v>832</c:v>
                </c:pt>
                <c:pt idx="349">
                  <c:v>832</c:v>
                </c:pt>
                <c:pt idx="350">
                  <c:v>832</c:v>
                </c:pt>
                <c:pt idx="351">
                  <c:v>832</c:v>
                </c:pt>
                <c:pt idx="352">
                  <c:v>880</c:v>
                </c:pt>
                <c:pt idx="353">
                  <c:v>880</c:v>
                </c:pt>
                <c:pt idx="354">
                  <c:v>880</c:v>
                </c:pt>
                <c:pt idx="355">
                  <c:v>880</c:v>
                </c:pt>
                <c:pt idx="356">
                  <c:v>880</c:v>
                </c:pt>
                <c:pt idx="357">
                  <c:v>640</c:v>
                </c:pt>
                <c:pt idx="358">
                  <c:v>640</c:v>
                </c:pt>
                <c:pt idx="359">
                  <c:v>720</c:v>
                </c:pt>
                <c:pt idx="360">
                  <c:v>720</c:v>
                </c:pt>
                <c:pt idx="361">
                  <c:v>720</c:v>
                </c:pt>
                <c:pt idx="362">
                  <c:v>800</c:v>
                </c:pt>
                <c:pt idx="363">
                  <c:v>800</c:v>
                </c:pt>
                <c:pt idx="364">
                  <c:v>672</c:v>
                </c:pt>
                <c:pt idx="365">
                  <c:v>672</c:v>
                </c:pt>
                <c:pt idx="366">
                  <c:v>672</c:v>
                </c:pt>
                <c:pt idx="367">
                  <c:v>592</c:v>
                </c:pt>
                <c:pt idx="368">
                  <c:v>802.9</c:v>
                </c:pt>
                <c:pt idx="369">
                  <c:v>802.9</c:v>
                </c:pt>
                <c:pt idx="370">
                  <c:v>802.9</c:v>
                </c:pt>
                <c:pt idx="371">
                  <c:v>802.9</c:v>
                </c:pt>
                <c:pt idx="372">
                  <c:v>704</c:v>
                </c:pt>
                <c:pt idx="373">
                  <c:v>704</c:v>
                </c:pt>
                <c:pt idx="374">
                  <c:v>704</c:v>
                </c:pt>
                <c:pt idx="375">
                  <c:v>704</c:v>
                </c:pt>
                <c:pt idx="376">
                  <c:v>704</c:v>
                </c:pt>
                <c:pt idx="377">
                  <c:v>704</c:v>
                </c:pt>
                <c:pt idx="378">
                  <c:v>704</c:v>
                </c:pt>
                <c:pt idx="379">
                  <c:v>704</c:v>
                </c:pt>
                <c:pt idx="380">
                  <c:v>704</c:v>
                </c:pt>
                <c:pt idx="381">
                  <c:v>704</c:v>
                </c:pt>
                <c:pt idx="382">
                  <c:v>704</c:v>
                </c:pt>
                <c:pt idx="383">
                  <c:v>704</c:v>
                </c:pt>
                <c:pt idx="384">
                  <c:v>832</c:v>
                </c:pt>
                <c:pt idx="385">
                  <c:v>832</c:v>
                </c:pt>
                <c:pt idx="386">
                  <c:v>832</c:v>
                </c:pt>
                <c:pt idx="387">
                  <c:v>832</c:v>
                </c:pt>
                <c:pt idx="388">
                  <c:v>832</c:v>
                </c:pt>
                <c:pt idx="389">
                  <c:v>832</c:v>
                </c:pt>
                <c:pt idx="390">
                  <c:v>672</c:v>
                </c:pt>
                <c:pt idx="391">
                  <c:v>672</c:v>
                </c:pt>
                <c:pt idx="392">
                  <c:v>672</c:v>
                </c:pt>
                <c:pt idx="393">
                  <c:v>672</c:v>
                </c:pt>
                <c:pt idx="394">
                  <c:v>672</c:v>
                </c:pt>
                <c:pt idx="395">
                  <c:v>672</c:v>
                </c:pt>
                <c:pt idx="396">
                  <c:v>672</c:v>
                </c:pt>
                <c:pt idx="397">
                  <c:v>720</c:v>
                </c:pt>
                <c:pt idx="398">
                  <c:v>720</c:v>
                </c:pt>
                <c:pt idx="399">
                  <c:v>720</c:v>
                </c:pt>
                <c:pt idx="400">
                  <c:v>720</c:v>
                </c:pt>
                <c:pt idx="401">
                  <c:v>720</c:v>
                </c:pt>
                <c:pt idx="402">
                  <c:v>720</c:v>
                </c:pt>
                <c:pt idx="403">
                  <c:v>720</c:v>
                </c:pt>
                <c:pt idx="404">
                  <c:v>720</c:v>
                </c:pt>
                <c:pt idx="405">
                  <c:v>672</c:v>
                </c:pt>
                <c:pt idx="406">
                  <c:v>672</c:v>
                </c:pt>
                <c:pt idx="407">
                  <c:v>672</c:v>
                </c:pt>
                <c:pt idx="408">
                  <c:v>672</c:v>
                </c:pt>
                <c:pt idx="409">
                  <c:v>672</c:v>
                </c:pt>
                <c:pt idx="410">
                  <c:v>672</c:v>
                </c:pt>
                <c:pt idx="411">
                  <c:v>672</c:v>
                </c:pt>
                <c:pt idx="412">
                  <c:v>672</c:v>
                </c:pt>
                <c:pt idx="413">
                  <c:v>672</c:v>
                </c:pt>
                <c:pt idx="414">
                  <c:v>672</c:v>
                </c:pt>
                <c:pt idx="415">
                  <c:v>672</c:v>
                </c:pt>
                <c:pt idx="416">
                  <c:v>720</c:v>
                </c:pt>
                <c:pt idx="417">
                  <c:v>720</c:v>
                </c:pt>
                <c:pt idx="418">
                  <c:v>720</c:v>
                </c:pt>
                <c:pt idx="419">
                  <c:v>720</c:v>
                </c:pt>
                <c:pt idx="420">
                  <c:v>720</c:v>
                </c:pt>
                <c:pt idx="421">
                  <c:v>720</c:v>
                </c:pt>
                <c:pt idx="422">
                  <c:v>720</c:v>
                </c:pt>
                <c:pt idx="423">
                  <c:v>720</c:v>
                </c:pt>
                <c:pt idx="424">
                  <c:v>720</c:v>
                </c:pt>
                <c:pt idx="425">
                  <c:v>720</c:v>
                </c:pt>
                <c:pt idx="426">
                  <c:v>720</c:v>
                </c:pt>
                <c:pt idx="427">
                  <c:v>688</c:v>
                </c:pt>
                <c:pt idx="428">
                  <c:v>688</c:v>
                </c:pt>
                <c:pt idx="429">
                  <c:v>688</c:v>
                </c:pt>
                <c:pt idx="430">
                  <c:v>688</c:v>
                </c:pt>
                <c:pt idx="431">
                  <c:v>688</c:v>
                </c:pt>
                <c:pt idx="432">
                  <c:v>688</c:v>
                </c:pt>
                <c:pt idx="433">
                  <c:v>800</c:v>
                </c:pt>
                <c:pt idx="434">
                  <c:v>800</c:v>
                </c:pt>
                <c:pt idx="435">
                  <c:v>880</c:v>
                </c:pt>
                <c:pt idx="436">
                  <c:v>880</c:v>
                </c:pt>
                <c:pt idx="437">
                  <c:v>880</c:v>
                </c:pt>
                <c:pt idx="438">
                  <c:v>880</c:v>
                </c:pt>
                <c:pt idx="439">
                  <c:v>720</c:v>
                </c:pt>
                <c:pt idx="440">
                  <c:v>921.15</c:v>
                </c:pt>
                <c:pt idx="441">
                  <c:v>921.15</c:v>
                </c:pt>
                <c:pt idx="442">
                  <c:v>921.15</c:v>
                </c:pt>
                <c:pt idx="443">
                  <c:v>920.25</c:v>
                </c:pt>
                <c:pt idx="444">
                  <c:v>921.15</c:v>
                </c:pt>
                <c:pt idx="445">
                  <c:v>720</c:v>
                </c:pt>
                <c:pt idx="446">
                  <c:v>720</c:v>
                </c:pt>
                <c:pt idx="447">
                  <c:v>720</c:v>
                </c:pt>
                <c:pt idx="448">
                  <c:v>720</c:v>
                </c:pt>
                <c:pt idx="449">
                  <c:v>800</c:v>
                </c:pt>
                <c:pt idx="450">
                  <c:v>860</c:v>
                </c:pt>
                <c:pt idx="451">
                  <c:v>860</c:v>
                </c:pt>
                <c:pt idx="452">
                  <c:v>847.1</c:v>
                </c:pt>
                <c:pt idx="453">
                  <c:v>592</c:v>
                </c:pt>
                <c:pt idx="454">
                  <c:v>592</c:v>
                </c:pt>
                <c:pt idx="455">
                  <c:v>592</c:v>
                </c:pt>
                <c:pt idx="456">
                  <c:v>592</c:v>
                </c:pt>
                <c:pt idx="457">
                  <c:v>592</c:v>
                </c:pt>
                <c:pt idx="458">
                  <c:v>592</c:v>
                </c:pt>
                <c:pt idx="459">
                  <c:v>592</c:v>
                </c:pt>
                <c:pt idx="460">
                  <c:v>560</c:v>
                </c:pt>
                <c:pt idx="461">
                  <c:v>592</c:v>
                </c:pt>
                <c:pt idx="462">
                  <c:v>673.4</c:v>
                </c:pt>
                <c:pt idx="463">
                  <c:v>673.4</c:v>
                </c:pt>
                <c:pt idx="464">
                  <c:v>673.4</c:v>
                </c:pt>
                <c:pt idx="465">
                  <c:v>673.4</c:v>
                </c:pt>
                <c:pt idx="466">
                  <c:v>560</c:v>
                </c:pt>
                <c:pt idx="467">
                  <c:v>560</c:v>
                </c:pt>
                <c:pt idx="468">
                  <c:v>704</c:v>
                </c:pt>
                <c:pt idx="469">
                  <c:v>704</c:v>
                </c:pt>
                <c:pt idx="470">
                  <c:v>704</c:v>
                </c:pt>
                <c:pt idx="471">
                  <c:v>704</c:v>
                </c:pt>
                <c:pt idx="472">
                  <c:v>704</c:v>
                </c:pt>
                <c:pt idx="473">
                  <c:v>704</c:v>
                </c:pt>
                <c:pt idx="474">
                  <c:v>704</c:v>
                </c:pt>
                <c:pt idx="475">
                  <c:v>704</c:v>
                </c:pt>
                <c:pt idx="476">
                  <c:v>704</c:v>
                </c:pt>
                <c:pt idx="477">
                  <c:v>704</c:v>
                </c:pt>
                <c:pt idx="478">
                  <c:v>704</c:v>
                </c:pt>
                <c:pt idx="479">
                  <c:v>704</c:v>
                </c:pt>
                <c:pt idx="480">
                  <c:v>560</c:v>
                </c:pt>
                <c:pt idx="481">
                  <c:v>560</c:v>
                </c:pt>
                <c:pt idx="482">
                  <c:v>560</c:v>
                </c:pt>
                <c:pt idx="483">
                  <c:v>880</c:v>
                </c:pt>
                <c:pt idx="484">
                  <c:v>880</c:v>
                </c:pt>
                <c:pt idx="485">
                  <c:v>880</c:v>
                </c:pt>
                <c:pt idx="486">
                  <c:v>880</c:v>
                </c:pt>
                <c:pt idx="487">
                  <c:v>688</c:v>
                </c:pt>
                <c:pt idx="488">
                  <c:v>688</c:v>
                </c:pt>
                <c:pt idx="489">
                  <c:v>733.14999999999986</c:v>
                </c:pt>
                <c:pt idx="490">
                  <c:v>688</c:v>
                </c:pt>
                <c:pt idx="491">
                  <c:v>688</c:v>
                </c:pt>
                <c:pt idx="492">
                  <c:v>688</c:v>
                </c:pt>
                <c:pt idx="493">
                  <c:v>672</c:v>
                </c:pt>
                <c:pt idx="494">
                  <c:v>592</c:v>
                </c:pt>
                <c:pt idx="495">
                  <c:v>592</c:v>
                </c:pt>
                <c:pt idx="496">
                  <c:v>592</c:v>
                </c:pt>
                <c:pt idx="497">
                  <c:v>592</c:v>
                </c:pt>
                <c:pt idx="498">
                  <c:v>592</c:v>
                </c:pt>
                <c:pt idx="499">
                  <c:v>592</c:v>
                </c:pt>
                <c:pt idx="500">
                  <c:v>719.65</c:v>
                </c:pt>
                <c:pt idx="501">
                  <c:v>592</c:v>
                </c:pt>
                <c:pt idx="502">
                  <c:v>592</c:v>
                </c:pt>
                <c:pt idx="503">
                  <c:v>592</c:v>
                </c:pt>
                <c:pt idx="504">
                  <c:v>592</c:v>
                </c:pt>
                <c:pt idx="505">
                  <c:v>592</c:v>
                </c:pt>
                <c:pt idx="506">
                  <c:v>688</c:v>
                </c:pt>
                <c:pt idx="507">
                  <c:v>688</c:v>
                </c:pt>
                <c:pt idx="508">
                  <c:v>592</c:v>
                </c:pt>
                <c:pt idx="509">
                  <c:v>592</c:v>
                </c:pt>
                <c:pt idx="510">
                  <c:v>592</c:v>
                </c:pt>
                <c:pt idx="511">
                  <c:v>592</c:v>
                </c:pt>
                <c:pt idx="512">
                  <c:v>592</c:v>
                </c:pt>
                <c:pt idx="513">
                  <c:v>592</c:v>
                </c:pt>
                <c:pt idx="514">
                  <c:v>720</c:v>
                </c:pt>
                <c:pt idx="515">
                  <c:v>720</c:v>
                </c:pt>
                <c:pt idx="516">
                  <c:v>672</c:v>
                </c:pt>
                <c:pt idx="517">
                  <c:v>672</c:v>
                </c:pt>
                <c:pt idx="518">
                  <c:v>672</c:v>
                </c:pt>
                <c:pt idx="519">
                  <c:v>672</c:v>
                </c:pt>
                <c:pt idx="520">
                  <c:v>880</c:v>
                </c:pt>
                <c:pt idx="521">
                  <c:v>880</c:v>
                </c:pt>
                <c:pt idx="522">
                  <c:v>688</c:v>
                </c:pt>
                <c:pt idx="523">
                  <c:v>592</c:v>
                </c:pt>
                <c:pt idx="524">
                  <c:v>592</c:v>
                </c:pt>
                <c:pt idx="525">
                  <c:v>592</c:v>
                </c:pt>
                <c:pt idx="526">
                  <c:v>592</c:v>
                </c:pt>
                <c:pt idx="527">
                  <c:v>592</c:v>
                </c:pt>
                <c:pt idx="528">
                  <c:v>592</c:v>
                </c:pt>
                <c:pt idx="529">
                  <c:v>592</c:v>
                </c:pt>
                <c:pt idx="530">
                  <c:v>512</c:v>
                </c:pt>
                <c:pt idx="531">
                  <c:v>512</c:v>
                </c:pt>
                <c:pt idx="532">
                  <c:v>512</c:v>
                </c:pt>
                <c:pt idx="533">
                  <c:v>512</c:v>
                </c:pt>
                <c:pt idx="534">
                  <c:v>512</c:v>
                </c:pt>
                <c:pt idx="535">
                  <c:v>512</c:v>
                </c:pt>
                <c:pt idx="536">
                  <c:v>640</c:v>
                </c:pt>
                <c:pt idx="537">
                  <c:v>640</c:v>
                </c:pt>
                <c:pt idx="538">
                  <c:v>672</c:v>
                </c:pt>
                <c:pt idx="539">
                  <c:v>672</c:v>
                </c:pt>
                <c:pt idx="540">
                  <c:v>672</c:v>
                </c:pt>
                <c:pt idx="541">
                  <c:v>672</c:v>
                </c:pt>
                <c:pt idx="542">
                  <c:v>672</c:v>
                </c:pt>
                <c:pt idx="543">
                  <c:v>672</c:v>
                </c:pt>
                <c:pt idx="544">
                  <c:v>672</c:v>
                </c:pt>
                <c:pt idx="545">
                  <c:v>672</c:v>
                </c:pt>
                <c:pt idx="546">
                  <c:v>672</c:v>
                </c:pt>
                <c:pt idx="547">
                  <c:v>672</c:v>
                </c:pt>
                <c:pt idx="548">
                  <c:v>672</c:v>
                </c:pt>
                <c:pt idx="549">
                  <c:v>672</c:v>
                </c:pt>
                <c:pt idx="550">
                  <c:v>672</c:v>
                </c:pt>
                <c:pt idx="551">
                  <c:v>672</c:v>
                </c:pt>
                <c:pt idx="552">
                  <c:v>592</c:v>
                </c:pt>
                <c:pt idx="553">
                  <c:v>592</c:v>
                </c:pt>
                <c:pt idx="554">
                  <c:v>592</c:v>
                </c:pt>
                <c:pt idx="555">
                  <c:v>592</c:v>
                </c:pt>
                <c:pt idx="556">
                  <c:v>592</c:v>
                </c:pt>
                <c:pt idx="557">
                  <c:v>592</c:v>
                </c:pt>
                <c:pt idx="558">
                  <c:v>560</c:v>
                </c:pt>
                <c:pt idx="559">
                  <c:v>560</c:v>
                </c:pt>
                <c:pt idx="560">
                  <c:v>560</c:v>
                </c:pt>
                <c:pt idx="561">
                  <c:v>560</c:v>
                </c:pt>
                <c:pt idx="562">
                  <c:v>560</c:v>
                </c:pt>
                <c:pt idx="563">
                  <c:v>960</c:v>
                </c:pt>
                <c:pt idx="564">
                  <c:v>560</c:v>
                </c:pt>
                <c:pt idx="565">
                  <c:v>560</c:v>
                </c:pt>
                <c:pt idx="566">
                  <c:v>560</c:v>
                </c:pt>
                <c:pt idx="567">
                  <c:v>640</c:v>
                </c:pt>
                <c:pt idx="568">
                  <c:v>640</c:v>
                </c:pt>
                <c:pt idx="569">
                  <c:v>640</c:v>
                </c:pt>
                <c:pt idx="570">
                  <c:v>640</c:v>
                </c:pt>
                <c:pt idx="571">
                  <c:v>720</c:v>
                </c:pt>
                <c:pt idx="572">
                  <c:v>720</c:v>
                </c:pt>
                <c:pt idx="573">
                  <c:v>720</c:v>
                </c:pt>
                <c:pt idx="574">
                  <c:v>560</c:v>
                </c:pt>
                <c:pt idx="575">
                  <c:v>960</c:v>
                </c:pt>
                <c:pt idx="576">
                  <c:v>592</c:v>
                </c:pt>
                <c:pt idx="577">
                  <c:v>432</c:v>
                </c:pt>
                <c:pt idx="578">
                  <c:v>432</c:v>
                </c:pt>
                <c:pt idx="579">
                  <c:v>432</c:v>
                </c:pt>
                <c:pt idx="580">
                  <c:v>432</c:v>
                </c:pt>
                <c:pt idx="581">
                  <c:v>432</c:v>
                </c:pt>
                <c:pt idx="582">
                  <c:v>432</c:v>
                </c:pt>
                <c:pt idx="583">
                  <c:v>432</c:v>
                </c:pt>
                <c:pt idx="584">
                  <c:v>432</c:v>
                </c:pt>
                <c:pt idx="585">
                  <c:v>432</c:v>
                </c:pt>
                <c:pt idx="586">
                  <c:v>432</c:v>
                </c:pt>
                <c:pt idx="587">
                  <c:v>560</c:v>
                </c:pt>
                <c:pt idx="588">
                  <c:v>720</c:v>
                </c:pt>
                <c:pt idx="589">
                  <c:v>720</c:v>
                </c:pt>
                <c:pt idx="590">
                  <c:v>720</c:v>
                </c:pt>
                <c:pt idx="591">
                  <c:v>720</c:v>
                </c:pt>
                <c:pt idx="592">
                  <c:v>720</c:v>
                </c:pt>
                <c:pt idx="593">
                  <c:v>720</c:v>
                </c:pt>
                <c:pt idx="594">
                  <c:v>512</c:v>
                </c:pt>
                <c:pt idx="595">
                  <c:v>512</c:v>
                </c:pt>
                <c:pt idx="596">
                  <c:v>512</c:v>
                </c:pt>
                <c:pt idx="597">
                  <c:v>512</c:v>
                </c:pt>
                <c:pt idx="598">
                  <c:v>512</c:v>
                </c:pt>
                <c:pt idx="599">
                  <c:v>512</c:v>
                </c:pt>
                <c:pt idx="600">
                  <c:v>512</c:v>
                </c:pt>
                <c:pt idx="601">
                  <c:v>512</c:v>
                </c:pt>
                <c:pt idx="602">
                  <c:v>560</c:v>
                </c:pt>
                <c:pt idx="603">
                  <c:v>560</c:v>
                </c:pt>
                <c:pt idx="604">
                  <c:v>560</c:v>
                </c:pt>
                <c:pt idx="605">
                  <c:v>560</c:v>
                </c:pt>
                <c:pt idx="606">
                  <c:v>560</c:v>
                </c:pt>
                <c:pt idx="607">
                  <c:v>560</c:v>
                </c:pt>
                <c:pt idx="608">
                  <c:v>560</c:v>
                </c:pt>
                <c:pt idx="609">
                  <c:v>560</c:v>
                </c:pt>
                <c:pt idx="610">
                  <c:v>240</c:v>
                </c:pt>
                <c:pt idx="611">
                  <c:v>962.69999999999993</c:v>
                </c:pt>
                <c:pt idx="612">
                  <c:v>962.69999999999993</c:v>
                </c:pt>
                <c:pt idx="613">
                  <c:v>962.69999999999993</c:v>
                </c:pt>
                <c:pt idx="614">
                  <c:v>962.69999999999993</c:v>
                </c:pt>
                <c:pt idx="615">
                  <c:v>962.69999999999993</c:v>
                </c:pt>
                <c:pt idx="616">
                  <c:v>962.69999999999993</c:v>
                </c:pt>
                <c:pt idx="617">
                  <c:v>962.69999999999993</c:v>
                </c:pt>
                <c:pt idx="618">
                  <c:v>962.69999999999993</c:v>
                </c:pt>
                <c:pt idx="619">
                  <c:v>962.69999999999993</c:v>
                </c:pt>
                <c:pt idx="620">
                  <c:v>962.69999999999993</c:v>
                </c:pt>
                <c:pt idx="621">
                  <c:v>831.40500000000009</c:v>
                </c:pt>
                <c:pt idx="622">
                  <c:v>831.40500000000009</c:v>
                </c:pt>
                <c:pt idx="623">
                  <c:v>812.69999999999993</c:v>
                </c:pt>
                <c:pt idx="624">
                  <c:v>831.40500000000009</c:v>
                </c:pt>
                <c:pt idx="625">
                  <c:v>782.38499999999999</c:v>
                </c:pt>
                <c:pt idx="626">
                  <c:v>782.38499999999999</c:v>
                </c:pt>
                <c:pt idx="627">
                  <c:v>831.40500000000009</c:v>
                </c:pt>
                <c:pt idx="628">
                  <c:v>877.5</c:v>
                </c:pt>
                <c:pt idx="629">
                  <c:v>877.5</c:v>
                </c:pt>
                <c:pt idx="630">
                  <c:v>877.5</c:v>
                </c:pt>
                <c:pt idx="631">
                  <c:v>855</c:v>
                </c:pt>
                <c:pt idx="632">
                  <c:v>855</c:v>
                </c:pt>
                <c:pt idx="633">
                  <c:v>700.9</c:v>
                </c:pt>
                <c:pt idx="634">
                  <c:v>700.9</c:v>
                </c:pt>
                <c:pt idx="635">
                  <c:v>700.9</c:v>
                </c:pt>
                <c:pt idx="636">
                  <c:v>700.9</c:v>
                </c:pt>
                <c:pt idx="637">
                  <c:v>753.72500000000002</c:v>
                </c:pt>
                <c:pt idx="638">
                  <c:v>928.40000000000009</c:v>
                </c:pt>
                <c:pt idx="639">
                  <c:v>928.40000000000009</c:v>
                </c:pt>
                <c:pt idx="640">
                  <c:v>862.40000000000009</c:v>
                </c:pt>
                <c:pt idx="641">
                  <c:v>928.40000000000009</c:v>
                </c:pt>
                <c:pt idx="642">
                  <c:v>721.59999999999991</c:v>
                </c:pt>
                <c:pt idx="643">
                  <c:v>928.40000000000009</c:v>
                </c:pt>
                <c:pt idx="644">
                  <c:v>862.40000000000009</c:v>
                </c:pt>
                <c:pt idx="645">
                  <c:v>949.94999999999993</c:v>
                </c:pt>
                <c:pt idx="646">
                  <c:v>942.75</c:v>
                </c:pt>
                <c:pt idx="647">
                  <c:v>1063.1999999999998</c:v>
                </c:pt>
                <c:pt idx="648">
                  <c:v>1063.1999999999998</c:v>
                </c:pt>
                <c:pt idx="649">
                  <c:v>1063.1999999999998</c:v>
                </c:pt>
                <c:pt idx="650">
                  <c:v>1063.1999999999998</c:v>
                </c:pt>
                <c:pt idx="651">
                  <c:v>1063.1999999999998</c:v>
                </c:pt>
                <c:pt idx="652">
                  <c:v>1063.1999999999998</c:v>
                </c:pt>
                <c:pt idx="653">
                  <c:v>1063.1999999999998</c:v>
                </c:pt>
                <c:pt idx="654">
                  <c:v>1063.1999999999998</c:v>
                </c:pt>
                <c:pt idx="655">
                  <c:v>1063.1999999999998</c:v>
                </c:pt>
                <c:pt idx="656">
                  <c:v>987.52499999999998</c:v>
                </c:pt>
                <c:pt idx="657">
                  <c:v>976.05</c:v>
                </c:pt>
                <c:pt idx="658">
                  <c:v>976.05</c:v>
                </c:pt>
                <c:pt idx="659">
                  <c:v>976.05</c:v>
                </c:pt>
                <c:pt idx="660">
                  <c:v>976.05</c:v>
                </c:pt>
                <c:pt idx="661">
                  <c:v>987.52499999999998</c:v>
                </c:pt>
                <c:pt idx="662">
                  <c:v>976.05</c:v>
                </c:pt>
                <c:pt idx="663">
                  <c:v>987.75000000000011</c:v>
                </c:pt>
                <c:pt idx="664">
                  <c:v>987.75000000000011</c:v>
                </c:pt>
                <c:pt idx="665">
                  <c:v>987.97499999999991</c:v>
                </c:pt>
                <c:pt idx="666">
                  <c:v>976.5</c:v>
                </c:pt>
                <c:pt idx="667">
                  <c:v>976.5</c:v>
                </c:pt>
                <c:pt idx="668">
                  <c:v>634.54999999999995</c:v>
                </c:pt>
                <c:pt idx="669">
                  <c:v>551.84</c:v>
                </c:pt>
                <c:pt idx="670">
                  <c:v>551.84</c:v>
                </c:pt>
                <c:pt idx="671">
                  <c:v>668.48</c:v>
                </c:pt>
                <c:pt idx="672">
                  <c:v>654.24</c:v>
                </c:pt>
                <c:pt idx="673">
                  <c:v>551.84</c:v>
                </c:pt>
                <c:pt idx="674">
                  <c:v>551.84</c:v>
                </c:pt>
                <c:pt idx="675">
                  <c:v>866</c:v>
                </c:pt>
                <c:pt idx="676">
                  <c:v>866</c:v>
                </c:pt>
                <c:pt idx="677">
                  <c:v>866</c:v>
                </c:pt>
                <c:pt idx="678">
                  <c:v>866</c:v>
                </c:pt>
                <c:pt idx="679">
                  <c:v>866</c:v>
                </c:pt>
                <c:pt idx="680">
                  <c:v>866</c:v>
                </c:pt>
                <c:pt idx="681">
                  <c:v>866</c:v>
                </c:pt>
                <c:pt idx="682">
                  <c:v>695.8</c:v>
                </c:pt>
                <c:pt idx="683">
                  <c:v>961.94999999999993</c:v>
                </c:pt>
                <c:pt idx="684">
                  <c:v>961.94999999999993</c:v>
                </c:pt>
                <c:pt idx="685">
                  <c:v>961.94999999999993</c:v>
                </c:pt>
                <c:pt idx="686">
                  <c:v>647.5</c:v>
                </c:pt>
                <c:pt idx="687">
                  <c:v>647.5</c:v>
                </c:pt>
                <c:pt idx="688">
                  <c:v>647.5</c:v>
                </c:pt>
                <c:pt idx="689">
                  <c:v>647.5</c:v>
                </c:pt>
                <c:pt idx="690">
                  <c:v>647.5</c:v>
                </c:pt>
                <c:pt idx="691">
                  <c:v>647.5</c:v>
                </c:pt>
                <c:pt idx="692">
                  <c:v>647.5</c:v>
                </c:pt>
                <c:pt idx="693">
                  <c:v>647.5</c:v>
                </c:pt>
                <c:pt idx="694">
                  <c:v>647.5</c:v>
                </c:pt>
                <c:pt idx="695">
                  <c:v>647.5</c:v>
                </c:pt>
                <c:pt idx="696">
                  <c:v>755.93999999999994</c:v>
                </c:pt>
                <c:pt idx="697">
                  <c:v>832.47500000000002</c:v>
                </c:pt>
                <c:pt idx="698">
                  <c:v>832.47500000000002</c:v>
                </c:pt>
                <c:pt idx="699">
                  <c:v>832.47500000000002</c:v>
                </c:pt>
                <c:pt idx="700">
                  <c:v>832.47500000000002</c:v>
                </c:pt>
                <c:pt idx="701">
                  <c:v>832.47500000000002</c:v>
                </c:pt>
                <c:pt idx="702">
                  <c:v>832.47500000000002</c:v>
                </c:pt>
                <c:pt idx="703">
                  <c:v>832.47500000000002</c:v>
                </c:pt>
                <c:pt idx="704">
                  <c:v>832.47500000000002</c:v>
                </c:pt>
                <c:pt idx="705">
                  <c:v>832.47500000000002</c:v>
                </c:pt>
                <c:pt idx="706">
                  <c:v>832.47500000000002</c:v>
                </c:pt>
                <c:pt idx="707">
                  <c:v>832.47500000000002</c:v>
                </c:pt>
                <c:pt idx="708">
                  <c:v>804.09999999999991</c:v>
                </c:pt>
                <c:pt idx="709">
                  <c:v>804.09999999999991</c:v>
                </c:pt>
                <c:pt idx="710">
                  <c:v>804.09999999999991</c:v>
                </c:pt>
                <c:pt idx="711">
                  <c:v>804.09999999999991</c:v>
                </c:pt>
                <c:pt idx="712">
                  <c:v>640.5</c:v>
                </c:pt>
                <c:pt idx="713">
                  <c:v>787.5</c:v>
                </c:pt>
                <c:pt idx="714">
                  <c:v>787.5</c:v>
                </c:pt>
                <c:pt idx="715">
                  <c:v>787.5</c:v>
                </c:pt>
                <c:pt idx="716">
                  <c:v>787.5</c:v>
                </c:pt>
                <c:pt idx="717">
                  <c:v>787.5</c:v>
                </c:pt>
                <c:pt idx="718">
                  <c:v>787.5</c:v>
                </c:pt>
                <c:pt idx="719">
                  <c:v>787.5</c:v>
                </c:pt>
                <c:pt idx="720">
                  <c:v>787.5</c:v>
                </c:pt>
                <c:pt idx="721">
                  <c:v>640.5</c:v>
                </c:pt>
                <c:pt idx="722">
                  <c:v>787.5</c:v>
                </c:pt>
                <c:pt idx="723">
                  <c:v>787.5</c:v>
                </c:pt>
                <c:pt idx="724">
                  <c:v>787.5</c:v>
                </c:pt>
                <c:pt idx="725">
                  <c:v>787.5</c:v>
                </c:pt>
                <c:pt idx="726">
                  <c:v>787.5</c:v>
                </c:pt>
                <c:pt idx="727">
                  <c:v>640.5</c:v>
                </c:pt>
                <c:pt idx="728">
                  <c:v>787.5</c:v>
                </c:pt>
                <c:pt idx="729">
                  <c:v>787.5</c:v>
                </c:pt>
                <c:pt idx="730">
                  <c:v>787.5</c:v>
                </c:pt>
                <c:pt idx="731">
                  <c:v>446.40000000000003</c:v>
                </c:pt>
                <c:pt idx="732">
                  <c:v>446.40000000000003</c:v>
                </c:pt>
                <c:pt idx="733">
                  <c:v>446.40000000000003</c:v>
                </c:pt>
                <c:pt idx="734">
                  <c:v>446.40000000000003</c:v>
                </c:pt>
                <c:pt idx="735">
                  <c:v>446.40000000000003</c:v>
                </c:pt>
                <c:pt idx="736">
                  <c:v>894</c:v>
                </c:pt>
                <c:pt idx="737">
                  <c:v>894</c:v>
                </c:pt>
                <c:pt idx="738">
                  <c:v>894</c:v>
                </c:pt>
                <c:pt idx="739">
                  <c:v>894</c:v>
                </c:pt>
                <c:pt idx="740">
                  <c:v>819.7</c:v>
                </c:pt>
                <c:pt idx="741">
                  <c:v>819.7</c:v>
                </c:pt>
                <c:pt idx="742">
                  <c:v>819.7</c:v>
                </c:pt>
                <c:pt idx="743">
                  <c:v>819.7</c:v>
                </c:pt>
                <c:pt idx="744">
                  <c:v>837.2</c:v>
                </c:pt>
                <c:pt idx="745">
                  <c:v>837.2</c:v>
                </c:pt>
                <c:pt idx="746">
                  <c:v>837.2</c:v>
                </c:pt>
                <c:pt idx="747">
                  <c:v>1032</c:v>
                </c:pt>
                <c:pt idx="748">
                  <c:v>1032</c:v>
                </c:pt>
                <c:pt idx="749">
                  <c:v>824.60000000000014</c:v>
                </c:pt>
                <c:pt idx="750">
                  <c:v>824.60000000000014</c:v>
                </c:pt>
                <c:pt idx="751">
                  <c:v>824.60000000000014</c:v>
                </c:pt>
                <c:pt idx="752">
                  <c:v>824.60000000000014</c:v>
                </c:pt>
                <c:pt idx="753">
                  <c:v>824.60000000000014</c:v>
                </c:pt>
                <c:pt idx="754">
                  <c:v>824.60000000000014</c:v>
                </c:pt>
                <c:pt idx="755">
                  <c:v>542.78000000000009</c:v>
                </c:pt>
                <c:pt idx="756">
                  <c:v>542.78000000000009</c:v>
                </c:pt>
                <c:pt idx="757">
                  <c:v>542.78000000000009</c:v>
                </c:pt>
                <c:pt idx="758">
                  <c:v>542.78000000000009</c:v>
                </c:pt>
                <c:pt idx="759">
                  <c:v>542.78000000000009</c:v>
                </c:pt>
                <c:pt idx="760">
                  <c:v>542.78000000000009</c:v>
                </c:pt>
                <c:pt idx="761">
                  <c:v>542.78000000000009</c:v>
                </c:pt>
                <c:pt idx="762">
                  <c:v>542.78000000000009</c:v>
                </c:pt>
                <c:pt idx="763">
                  <c:v>542.78000000000009</c:v>
                </c:pt>
                <c:pt idx="764">
                  <c:v>542.78000000000009</c:v>
                </c:pt>
                <c:pt idx="765">
                  <c:v>542.78000000000009</c:v>
                </c:pt>
                <c:pt idx="766">
                  <c:v>542.78000000000009</c:v>
                </c:pt>
                <c:pt idx="767">
                  <c:v>858.28000000000009</c:v>
                </c:pt>
                <c:pt idx="768">
                  <c:v>858.28000000000009</c:v>
                </c:pt>
                <c:pt idx="769">
                  <c:v>869.03000000000009</c:v>
                </c:pt>
                <c:pt idx="770">
                  <c:v>758.31500000000005</c:v>
                </c:pt>
                <c:pt idx="771">
                  <c:v>758.31500000000005</c:v>
                </c:pt>
                <c:pt idx="772">
                  <c:v>758.31500000000005</c:v>
                </c:pt>
                <c:pt idx="773">
                  <c:v>758.31500000000005</c:v>
                </c:pt>
                <c:pt idx="774">
                  <c:v>896.33499999999992</c:v>
                </c:pt>
                <c:pt idx="775">
                  <c:v>896.33499999999992</c:v>
                </c:pt>
                <c:pt idx="776">
                  <c:v>896.33499999999992</c:v>
                </c:pt>
                <c:pt idx="777">
                  <c:v>896.33499999999992</c:v>
                </c:pt>
                <c:pt idx="778">
                  <c:v>777</c:v>
                </c:pt>
                <c:pt idx="779">
                  <c:v>777</c:v>
                </c:pt>
                <c:pt idx="780">
                  <c:v>777</c:v>
                </c:pt>
                <c:pt idx="781">
                  <c:v>777</c:v>
                </c:pt>
                <c:pt idx="782">
                  <c:v>777</c:v>
                </c:pt>
                <c:pt idx="783">
                  <c:v>777</c:v>
                </c:pt>
                <c:pt idx="784">
                  <c:v>777</c:v>
                </c:pt>
                <c:pt idx="785">
                  <c:v>2574</c:v>
                </c:pt>
                <c:pt idx="786">
                  <c:v>2574</c:v>
                </c:pt>
              </c:numCache>
            </c:numRef>
          </c:xVal>
          <c:yVal>
            <c:numRef>
              <c:f>Task5_B(b)!$G$2:$G$788</c:f>
              <c:numCache>
                <c:formatCode>General</c:formatCode>
                <c:ptCount val="787"/>
                <c:pt idx="0">
                  <c:v>6.1950000000000003</c:v>
                </c:pt>
                <c:pt idx="1">
                  <c:v>7.15</c:v>
                </c:pt>
                <c:pt idx="2">
                  <c:v>9</c:v>
                </c:pt>
                <c:pt idx="3">
                  <c:v>9.0350000000000001</c:v>
                </c:pt>
                <c:pt idx="4">
                  <c:v>9.3049999999999997</c:v>
                </c:pt>
                <c:pt idx="5">
                  <c:v>9.0299999999999994</c:v>
                </c:pt>
                <c:pt idx="6">
                  <c:v>8.9049999999999994</c:v>
                </c:pt>
                <c:pt idx="7">
                  <c:v>9.16</c:v>
                </c:pt>
                <c:pt idx="8">
                  <c:v>9.9499999999999993</c:v>
                </c:pt>
                <c:pt idx="9">
                  <c:v>10.96</c:v>
                </c:pt>
                <c:pt idx="10">
                  <c:v>10.96</c:v>
                </c:pt>
                <c:pt idx="11">
                  <c:v>11.5</c:v>
                </c:pt>
                <c:pt idx="12">
                  <c:v>11.5</c:v>
                </c:pt>
                <c:pt idx="13">
                  <c:v>11.5</c:v>
                </c:pt>
                <c:pt idx="14">
                  <c:v>11.5</c:v>
                </c:pt>
                <c:pt idx="15">
                  <c:v>11.45</c:v>
                </c:pt>
                <c:pt idx="16">
                  <c:v>11.55</c:v>
                </c:pt>
                <c:pt idx="17">
                  <c:v>11.55</c:v>
                </c:pt>
                <c:pt idx="18">
                  <c:v>11.55</c:v>
                </c:pt>
                <c:pt idx="19">
                  <c:v>11.55</c:v>
                </c:pt>
                <c:pt idx="20">
                  <c:v>11.5</c:v>
                </c:pt>
                <c:pt idx="21">
                  <c:v>11.934999999999997</c:v>
                </c:pt>
                <c:pt idx="22">
                  <c:v>11.934999999999997</c:v>
                </c:pt>
                <c:pt idx="23">
                  <c:v>12.385</c:v>
                </c:pt>
                <c:pt idx="24">
                  <c:v>12.385</c:v>
                </c:pt>
                <c:pt idx="25">
                  <c:v>12.035</c:v>
                </c:pt>
                <c:pt idx="26">
                  <c:v>12.5</c:v>
                </c:pt>
                <c:pt idx="27">
                  <c:v>12.5</c:v>
                </c:pt>
                <c:pt idx="28">
                  <c:v>11.95</c:v>
                </c:pt>
                <c:pt idx="29">
                  <c:v>12.36</c:v>
                </c:pt>
                <c:pt idx="30">
                  <c:v>12.149999999999999</c:v>
                </c:pt>
                <c:pt idx="31">
                  <c:v>12.4</c:v>
                </c:pt>
                <c:pt idx="32">
                  <c:v>12.4</c:v>
                </c:pt>
                <c:pt idx="33">
                  <c:v>11.9</c:v>
                </c:pt>
                <c:pt idx="34">
                  <c:v>13</c:v>
                </c:pt>
                <c:pt idx="35">
                  <c:v>12.3</c:v>
                </c:pt>
                <c:pt idx="36">
                  <c:v>12.3</c:v>
                </c:pt>
                <c:pt idx="37">
                  <c:v>12.3</c:v>
                </c:pt>
                <c:pt idx="38">
                  <c:v>12.399999999999999</c:v>
                </c:pt>
                <c:pt idx="39">
                  <c:v>12.399999999999999</c:v>
                </c:pt>
                <c:pt idx="40">
                  <c:v>12.399999999999999</c:v>
                </c:pt>
                <c:pt idx="41">
                  <c:v>12.399999999999999</c:v>
                </c:pt>
                <c:pt idx="42">
                  <c:v>12.399999999999999</c:v>
                </c:pt>
                <c:pt idx="43">
                  <c:v>12.399999999999999</c:v>
                </c:pt>
                <c:pt idx="44">
                  <c:v>12.399999999999999</c:v>
                </c:pt>
                <c:pt idx="45">
                  <c:v>12.399999999999999</c:v>
                </c:pt>
                <c:pt idx="46">
                  <c:v>12.5</c:v>
                </c:pt>
                <c:pt idx="47">
                  <c:v>12.5</c:v>
                </c:pt>
                <c:pt idx="48">
                  <c:v>13</c:v>
                </c:pt>
                <c:pt idx="49">
                  <c:v>13</c:v>
                </c:pt>
                <c:pt idx="50">
                  <c:v>13</c:v>
                </c:pt>
                <c:pt idx="51">
                  <c:v>13.45</c:v>
                </c:pt>
                <c:pt idx="52">
                  <c:v>13.45</c:v>
                </c:pt>
                <c:pt idx="53">
                  <c:v>13.45</c:v>
                </c:pt>
                <c:pt idx="54">
                  <c:v>13.45</c:v>
                </c:pt>
                <c:pt idx="55">
                  <c:v>13.45</c:v>
                </c:pt>
                <c:pt idx="56">
                  <c:v>13.45</c:v>
                </c:pt>
                <c:pt idx="57">
                  <c:v>13.45</c:v>
                </c:pt>
                <c:pt idx="58">
                  <c:v>12.8</c:v>
                </c:pt>
                <c:pt idx="59">
                  <c:v>12.8</c:v>
                </c:pt>
                <c:pt idx="60">
                  <c:v>12.8</c:v>
                </c:pt>
                <c:pt idx="61">
                  <c:v>12.8</c:v>
                </c:pt>
                <c:pt idx="62">
                  <c:v>12.8</c:v>
                </c:pt>
                <c:pt idx="63">
                  <c:v>12.8</c:v>
                </c:pt>
                <c:pt idx="64">
                  <c:v>12.8</c:v>
                </c:pt>
                <c:pt idx="65">
                  <c:v>12.8</c:v>
                </c:pt>
                <c:pt idx="66">
                  <c:v>13.42</c:v>
                </c:pt>
                <c:pt idx="67">
                  <c:v>13.705</c:v>
                </c:pt>
                <c:pt idx="68">
                  <c:v>13.705</c:v>
                </c:pt>
                <c:pt idx="69">
                  <c:v>13.705</c:v>
                </c:pt>
                <c:pt idx="70">
                  <c:v>13.42</c:v>
                </c:pt>
                <c:pt idx="71">
                  <c:v>13.705</c:v>
                </c:pt>
                <c:pt idx="72">
                  <c:v>13.42</c:v>
                </c:pt>
                <c:pt idx="73">
                  <c:v>13.705</c:v>
                </c:pt>
                <c:pt idx="74">
                  <c:v>13.42</c:v>
                </c:pt>
                <c:pt idx="75">
                  <c:v>13.5</c:v>
                </c:pt>
                <c:pt idx="76">
                  <c:v>13.5</c:v>
                </c:pt>
                <c:pt idx="77">
                  <c:v>12.85</c:v>
                </c:pt>
                <c:pt idx="78">
                  <c:v>13.9</c:v>
                </c:pt>
                <c:pt idx="79">
                  <c:v>13.9</c:v>
                </c:pt>
                <c:pt idx="80">
                  <c:v>14.18</c:v>
                </c:pt>
                <c:pt idx="81">
                  <c:v>13</c:v>
                </c:pt>
                <c:pt idx="82">
                  <c:v>13</c:v>
                </c:pt>
                <c:pt idx="83">
                  <c:v>13</c:v>
                </c:pt>
                <c:pt idx="84">
                  <c:v>13</c:v>
                </c:pt>
                <c:pt idx="85">
                  <c:v>10.400000000000002</c:v>
                </c:pt>
                <c:pt idx="86">
                  <c:v>12.725000000000001</c:v>
                </c:pt>
                <c:pt idx="87">
                  <c:v>13.395</c:v>
                </c:pt>
                <c:pt idx="88">
                  <c:v>13.395</c:v>
                </c:pt>
                <c:pt idx="89">
                  <c:v>12.725000000000001</c:v>
                </c:pt>
                <c:pt idx="90">
                  <c:v>12.725000000000001</c:v>
                </c:pt>
                <c:pt idx="91">
                  <c:v>14.8</c:v>
                </c:pt>
                <c:pt idx="92">
                  <c:v>14.505000000000001</c:v>
                </c:pt>
                <c:pt idx="93">
                  <c:v>14.505000000000001</c:v>
                </c:pt>
                <c:pt idx="94">
                  <c:v>13.85</c:v>
                </c:pt>
                <c:pt idx="95">
                  <c:v>13.85</c:v>
                </c:pt>
                <c:pt idx="96">
                  <c:v>14.600000000000001</c:v>
                </c:pt>
                <c:pt idx="97">
                  <c:v>13.85</c:v>
                </c:pt>
                <c:pt idx="98">
                  <c:v>13.85</c:v>
                </c:pt>
                <c:pt idx="99">
                  <c:v>13.85</c:v>
                </c:pt>
                <c:pt idx="100">
                  <c:v>13.85</c:v>
                </c:pt>
                <c:pt idx="101">
                  <c:v>15.4</c:v>
                </c:pt>
                <c:pt idx="102">
                  <c:v>15.4</c:v>
                </c:pt>
                <c:pt idx="103">
                  <c:v>15.4</c:v>
                </c:pt>
                <c:pt idx="104">
                  <c:v>15.4</c:v>
                </c:pt>
                <c:pt idx="105">
                  <c:v>13.164999999999999</c:v>
                </c:pt>
                <c:pt idx="106">
                  <c:v>13.125</c:v>
                </c:pt>
                <c:pt idx="107">
                  <c:v>13.125</c:v>
                </c:pt>
                <c:pt idx="108">
                  <c:v>13.125</c:v>
                </c:pt>
                <c:pt idx="109">
                  <c:v>15.95</c:v>
                </c:pt>
                <c:pt idx="110">
                  <c:v>15.9</c:v>
                </c:pt>
                <c:pt idx="111">
                  <c:v>15.9</c:v>
                </c:pt>
                <c:pt idx="112">
                  <c:v>15.9</c:v>
                </c:pt>
                <c:pt idx="113">
                  <c:v>15.95</c:v>
                </c:pt>
                <c:pt idx="114">
                  <c:v>15.9</c:v>
                </c:pt>
                <c:pt idx="115">
                  <c:v>15.9</c:v>
                </c:pt>
                <c:pt idx="116">
                  <c:v>14.98</c:v>
                </c:pt>
                <c:pt idx="117">
                  <c:v>14.98</c:v>
                </c:pt>
                <c:pt idx="118">
                  <c:v>14.98</c:v>
                </c:pt>
                <c:pt idx="119">
                  <c:v>14.95</c:v>
                </c:pt>
                <c:pt idx="120">
                  <c:v>15.149999999999997</c:v>
                </c:pt>
                <c:pt idx="121">
                  <c:v>14.95</c:v>
                </c:pt>
                <c:pt idx="122">
                  <c:v>14.95</c:v>
                </c:pt>
                <c:pt idx="123">
                  <c:v>14.95</c:v>
                </c:pt>
                <c:pt idx="124">
                  <c:v>15.505000000000001</c:v>
                </c:pt>
                <c:pt idx="125">
                  <c:v>15.505000000000001</c:v>
                </c:pt>
                <c:pt idx="126">
                  <c:v>15.505000000000001</c:v>
                </c:pt>
                <c:pt idx="127">
                  <c:v>15.505000000000001</c:v>
                </c:pt>
                <c:pt idx="128">
                  <c:v>13.765000000000001</c:v>
                </c:pt>
                <c:pt idx="129">
                  <c:v>15.8</c:v>
                </c:pt>
                <c:pt idx="130">
                  <c:v>15.8</c:v>
                </c:pt>
                <c:pt idx="131">
                  <c:v>15.8</c:v>
                </c:pt>
                <c:pt idx="132">
                  <c:v>15.8</c:v>
                </c:pt>
                <c:pt idx="133">
                  <c:v>15.8</c:v>
                </c:pt>
                <c:pt idx="134">
                  <c:v>15.8</c:v>
                </c:pt>
                <c:pt idx="135">
                  <c:v>15.8</c:v>
                </c:pt>
                <c:pt idx="136">
                  <c:v>15.5</c:v>
                </c:pt>
                <c:pt idx="137">
                  <c:v>15.5</c:v>
                </c:pt>
                <c:pt idx="138">
                  <c:v>15</c:v>
                </c:pt>
                <c:pt idx="139">
                  <c:v>15</c:v>
                </c:pt>
                <c:pt idx="140">
                  <c:v>15</c:v>
                </c:pt>
                <c:pt idx="141">
                  <c:v>15.5</c:v>
                </c:pt>
                <c:pt idx="142">
                  <c:v>15.5</c:v>
                </c:pt>
                <c:pt idx="143">
                  <c:v>15.5</c:v>
                </c:pt>
                <c:pt idx="144">
                  <c:v>15.5</c:v>
                </c:pt>
                <c:pt idx="145">
                  <c:v>17.814999999999998</c:v>
                </c:pt>
                <c:pt idx="146">
                  <c:v>17.814999999999998</c:v>
                </c:pt>
                <c:pt idx="147">
                  <c:v>18.11</c:v>
                </c:pt>
                <c:pt idx="148">
                  <c:v>17.2</c:v>
                </c:pt>
                <c:pt idx="149">
                  <c:v>15.5</c:v>
                </c:pt>
                <c:pt idx="150">
                  <c:v>14.3</c:v>
                </c:pt>
                <c:pt idx="151">
                  <c:v>16.094999999999999</c:v>
                </c:pt>
                <c:pt idx="152">
                  <c:v>16.094999999999999</c:v>
                </c:pt>
                <c:pt idx="153">
                  <c:v>14.305</c:v>
                </c:pt>
                <c:pt idx="154">
                  <c:v>16.645</c:v>
                </c:pt>
                <c:pt idx="155">
                  <c:v>16.645</c:v>
                </c:pt>
                <c:pt idx="156">
                  <c:v>16.645</c:v>
                </c:pt>
                <c:pt idx="157">
                  <c:v>16.645</c:v>
                </c:pt>
                <c:pt idx="158">
                  <c:v>16.645</c:v>
                </c:pt>
                <c:pt idx="159">
                  <c:v>16.645</c:v>
                </c:pt>
                <c:pt idx="160">
                  <c:v>16.645</c:v>
                </c:pt>
                <c:pt idx="161">
                  <c:v>16.899999999999999</c:v>
                </c:pt>
                <c:pt idx="162">
                  <c:v>14.35</c:v>
                </c:pt>
                <c:pt idx="163">
                  <c:v>16.405000000000001</c:v>
                </c:pt>
                <c:pt idx="164">
                  <c:v>16.63</c:v>
                </c:pt>
                <c:pt idx="165">
                  <c:v>16.405000000000001</c:v>
                </c:pt>
                <c:pt idx="166">
                  <c:v>16.63</c:v>
                </c:pt>
                <c:pt idx="167">
                  <c:v>16.405000000000001</c:v>
                </c:pt>
                <c:pt idx="168">
                  <c:v>16.405000000000001</c:v>
                </c:pt>
                <c:pt idx="169">
                  <c:v>16.405000000000001</c:v>
                </c:pt>
                <c:pt idx="170">
                  <c:v>14.445</c:v>
                </c:pt>
                <c:pt idx="171">
                  <c:v>14.445</c:v>
                </c:pt>
                <c:pt idx="172">
                  <c:v>14.445</c:v>
                </c:pt>
                <c:pt idx="173">
                  <c:v>14.445</c:v>
                </c:pt>
                <c:pt idx="174">
                  <c:v>14.445</c:v>
                </c:pt>
                <c:pt idx="175">
                  <c:v>14.445</c:v>
                </c:pt>
                <c:pt idx="176">
                  <c:v>14.445</c:v>
                </c:pt>
                <c:pt idx="177">
                  <c:v>14.445</c:v>
                </c:pt>
                <c:pt idx="178">
                  <c:v>18.48</c:v>
                </c:pt>
                <c:pt idx="179">
                  <c:v>18.48</c:v>
                </c:pt>
                <c:pt idx="180">
                  <c:v>18.515000000000001</c:v>
                </c:pt>
                <c:pt idx="181">
                  <c:v>18.48</c:v>
                </c:pt>
                <c:pt idx="182">
                  <c:v>18.515000000000001</c:v>
                </c:pt>
                <c:pt idx="183">
                  <c:v>16.824999999999999</c:v>
                </c:pt>
                <c:pt idx="184">
                  <c:v>16.824999999999999</c:v>
                </c:pt>
                <c:pt idx="185">
                  <c:v>16.824999999999999</c:v>
                </c:pt>
                <c:pt idx="186">
                  <c:v>16.824999999999999</c:v>
                </c:pt>
                <c:pt idx="187">
                  <c:v>16.824999999999999</c:v>
                </c:pt>
                <c:pt idx="188">
                  <c:v>16.824999999999999</c:v>
                </c:pt>
                <c:pt idx="189">
                  <c:v>16.824999999999999</c:v>
                </c:pt>
                <c:pt idx="190">
                  <c:v>16.824999999999999</c:v>
                </c:pt>
                <c:pt idx="191">
                  <c:v>16.824999999999999</c:v>
                </c:pt>
                <c:pt idx="192">
                  <c:v>16.824999999999999</c:v>
                </c:pt>
                <c:pt idx="193">
                  <c:v>16.824999999999999</c:v>
                </c:pt>
                <c:pt idx="194">
                  <c:v>14.649999999999999</c:v>
                </c:pt>
                <c:pt idx="195">
                  <c:v>14.649999999999999</c:v>
                </c:pt>
                <c:pt idx="196">
                  <c:v>14.649999999999999</c:v>
                </c:pt>
                <c:pt idx="197">
                  <c:v>14.649999999999999</c:v>
                </c:pt>
                <c:pt idx="198">
                  <c:v>14.649999999999999</c:v>
                </c:pt>
                <c:pt idx="199">
                  <c:v>14.655000000000001</c:v>
                </c:pt>
                <c:pt idx="200">
                  <c:v>15.55</c:v>
                </c:pt>
                <c:pt idx="201">
                  <c:v>14.8</c:v>
                </c:pt>
                <c:pt idx="202">
                  <c:v>14.8</c:v>
                </c:pt>
                <c:pt idx="203">
                  <c:v>14.8</c:v>
                </c:pt>
                <c:pt idx="204">
                  <c:v>14.8</c:v>
                </c:pt>
                <c:pt idx="205">
                  <c:v>14.8</c:v>
                </c:pt>
                <c:pt idx="206">
                  <c:v>14.8</c:v>
                </c:pt>
                <c:pt idx="207">
                  <c:v>14.8</c:v>
                </c:pt>
                <c:pt idx="208">
                  <c:v>15.55</c:v>
                </c:pt>
                <c:pt idx="209">
                  <c:v>14.8</c:v>
                </c:pt>
                <c:pt idx="210">
                  <c:v>14.8</c:v>
                </c:pt>
                <c:pt idx="211">
                  <c:v>14.8</c:v>
                </c:pt>
                <c:pt idx="212">
                  <c:v>14.8</c:v>
                </c:pt>
                <c:pt idx="213">
                  <c:v>14.8</c:v>
                </c:pt>
                <c:pt idx="214">
                  <c:v>14.8</c:v>
                </c:pt>
                <c:pt idx="215">
                  <c:v>14.8</c:v>
                </c:pt>
                <c:pt idx="216">
                  <c:v>14.8</c:v>
                </c:pt>
                <c:pt idx="217">
                  <c:v>14.8</c:v>
                </c:pt>
                <c:pt idx="218">
                  <c:v>14.8</c:v>
                </c:pt>
                <c:pt idx="219">
                  <c:v>17.28</c:v>
                </c:pt>
                <c:pt idx="220">
                  <c:v>17.28</c:v>
                </c:pt>
                <c:pt idx="221">
                  <c:v>17.28</c:v>
                </c:pt>
                <c:pt idx="222">
                  <c:v>17.8</c:v>
                </c:pt>
                <c:pt idx="223">
                  <c:v>17.8</c:v>
                </c:pt>
                <c:pt idx="224">
                  <c:v>17.8</c:v>
                </c:pt>
                <c:pt idx="225">
                  <c:v>17.8</c:v>
                </c:pt>
                <c:pt idx="226">
                  <c:v>17.8</c:v>
                </c:pt>
                <c:pt idx="227">
                  <c:v>17.8</c:v>
                </c:pt>
                <c:pt idx="228">
                  <c:v>17.700000000000003</c:v>
                </c:pt>
                <c:pt idx="229">
                  <c:v>14.95</c:v>
                </c:pt>
                <c:pt idx="230">
                  <c:v>14.95</c:v>
                </c:pt>
                <c:pt idx="231">
                  <c:v>14.95</c:v>
                </c:pt>
                <c:pt idx="232">
                  <c:v>14.95</c:v>
                </c:pt>
                <c:pt idx="233">
                  <c:v>14.95</c:v>
                </c:pt>
                <c:pt idx="234">
                  <c:v>14.95</c:v>
                </c:pt>
                <c:pt idx="235">
                  <c:v>14.95</c:v>
                </c:pt>
                <c:pt idx="236">
                  <c:v>17.399999999999999</c:v>
                </c:pt>
                <c:pt idx="237">
                  <c:v>16.38</c:v>
                </c:pt>
                <c:pt idx="238">
                  <c:v>16.38</c:v>
                </c:pt>
                <c:pt idx="239">
                  <c:v>16.38</c:v>
                </c:pt>
                <c:pt idx="240">
                  <c:v>15.190000000000001</c:v>
                </c:pt>
                <c:pt idx="241">
                  <c:v>15.190000000000001</c:v>
                </c:pt>
                <c:pt idx="242">
                  <c:v>15.3</c:v>
                </c:pt>
                <c:pt idx="243">
                  <c:v>17</c:v>
                </c:pt>
                <c:pt idx="244">
                  <c:v>17</c:v>
                </c:pt>
                <c:pt idx="245">
                  <c:v>15.305</c:v>
                </c:pt>
                <c:pt idx="246">
                  <c:v>15.305</c:v>
                </c:pt>
                <c:pt idx="247">
                  <c:v>15.305</c:v>
                </c:pt>
                <c:pt idx="248">
                  <c:v>15.305</c:v>
                </c:pt>
                <c:pt idx="249">
                  <c:v>15.305</c:v>
                </c:pt>
                <c:pt idx="250">
                  <c:v>15.305</c:v>
                </c:pt>
                <c:pt idx="251">
                  <c:v>15.585000000000001</c:v>
                </c:pt>
                <c:pt idx="252">
                  <c:v>15.585000000000001</c:v>
                </c:pt>
                <c:pt idx="253">
                  <c:v>15.585000000000001</c:v>
                </c:pt>
                <c:pt idx="254">
                  <c:v>15.585000000000001</c:v>
                </c:pt>
                <c:pt idx="255">
                  <c:v>19.34</c:v>
                </c:pt>
                <c:pt idx="256">
                  <c:v>19.34</c:v>
                </c:pt>
                <c:pt idx="257">
                  <c:v>19.34</c:v>
                </c:pt>
                <c:pt idx="258">
                  <c:v>19.86</c:v>
                </c:pt>
                <c:pt idx="259">
                  <c:v>19.564999999999998</c:v>
                </c:pt>
                <c:pt idx="260">
                  <c:v>19.86</c:v>
                </c:pt>
                <c:pt idx="261">
                  <c:v>19.564999999999998</c:v>
                </c:pt>
                <c:pt idx="262">
                  <c:v>19.564999999999998</c:v>
                </c:pt>
                <c:pt idx="263">
                  <c:v>19.86</c:v>
                </c:pt>
                <c:pt idx="264">
                  <c:v>19.04</c:v>
                </c:pt>
                <c:pt idx="265">
                  <c:v>19.04</c:v>
                </c:pt>
                <c:pt idx="266">
                  <c:v>19.04</c:v>
                </c:pt>
                <c:pt idx="267">
                  <c:v>19.04</c:v>
                </c:pt>
                <c:pt idx="268">
                  <c:v>19.04</c:v>
                </c:pt>
                <c:pt idx="269">
                  <c:v>19.04</c:v>
                </c:pt>
                <c:pt idx="270">
                  <c:v>20.5</c:v>
                </c:pt>
                <c:pt idx="271">
                  <c:v>20.5</c:v>
                </c:pt>
                <c:pt idx="272">
                  <c:v>20.3</c:v>
                </c:pt>
                <c:pt idx="273">
                  <c:v>20.3</c:v>
                </c:pt>
                <c:pt idx="274">
                  <c:v>20.3</c:v>
                </c:pt>
                <c:pt idx="275">
                  <c:v>19.600000000000001</c:v>
                </c:pt>
                <c:pt idx="276">
                  <c:v>16</c:v>
                </c:pt>
                <c:pt idx="277">
                  <c:v>16</c:v>
                </c:pt>
                <c:pt idx="278">
                  <c:v>16</c:v>
                </c:pt>
                <c:pt idx="279">
                  <c:v>16</c:v>
                </c:pt>
                <c:pt idx="280">
                  <c:v>16</c:v>
                </c:pt>
                <c:pt idx="281">
                  <c:v>16</c:v>
                </c:pt>
                <c:pt idx="282">
                  <c:v>16</c:v>
                </c:pt>
                <c:pt idx="283">
                  <c:v>16</c:v>
                </c:pt>
                <c:pt idx="284">
                  <c:v>16</c:v>
                </c:pt>
                <c:pt idx="285">
                  <c:v>16</c:v>
                </c:pt>
                <c:pt idx="286">
                  <c:v>16</c:v>
                </c:pt>
                <c:pt idx="287">
                  <c:v>16</c:v>
                </c:pt>
                <c:pt idx="288">
                  <c:v>16</c:v>
                </c:pt>
                <c:pt idx="289">
                  <c:v>16</c:v>
                </c:pt>
                <c:pt idx="290">
                  <c:v>16</c:v>
                </c:pt>
                <c:pt idx="291">
                  <c:v>16</c:v>
                </c:pt>
                <c:pt idx="292">
                  <c:v>16</c:v>
                </c:pt>
                <c:pt idx="293">
                  <c:v>16</c:v>
                </c:pt>
                <c:pt idx="294">
                  <c:v>16</c:v>
                </c:pt>
                <c:pt idx="295">
                  <c:v>16</c:v>
                </c:pt>
                <c:pt idx="296">
                  <c:v>16</c:v>
                </c:pt>
                <c:pt idx="297">
                  <c:v>16</c:v>
                </c:pt>
                <c:pt idx="298">
                  <c:v>16</c:v>
                </c:pt>
                <c:pt idx="299">
                  <c:v>16</c:v>
                </c:pt>
                <c:pt idx="300">
                  <c:v>16</c:v>
                </c:pt>
                <c:pt idx="301">
                  <c:v>16</c:v>
                </c:pt>
                <c:pt idx="302">
                  <c:v>16</c:v>
                </c:pt>
                <c:pt idx="303">
                  <c:v>16</c:v>
                </c:pt>
                <c:pt idx="304">
                  <c:v>16</c:v>
                </c:pt>
                <c:pt idx="305">
                  <c:v>16</c:v>
                </c:pt>
                <c:pt idx="306">
                  <c:v>16</c:v>
                </c:pt>
                <c:pt idx="307">
                  <c:v>16</c:v>
                </c:pt>
                <c:pt idx="308">
                  <c:v>16</c:v>
                </c:pt>
                <c:pt idx="309">
                  <c:v>16</c:v>
                </c:pt>
                <c:pt idx="310">
                  <c:v>16</c:v>
                </c:pt>
                <c:pt idx="311">
                  <c:v>16</c:v>
                </c:pt>
                <c:pt idx="312">
                  <c:v>16</c:v>
                </c:pt>
                <c:pt idx="313">
                  <c:v>16</c:v>
                </c:pt>
                <c:pt idx="314">
                  <c:v>16</c:v>
                </c:pt>
                <c:pt idx="315">
                  <c:v>16</c:v>
                </c:pt>
                <c:pt idx="316">
                  <c:v>16</c:v>
                </c:pt>
                <c:pt idx="317">
                  <c:v>16</c:v>
                </c:pt>
                <c:pt idx="318">
                  <c:v>16</c:v>
                </c:pt>
                <c:pt idx="319">
                  <c:v>16</c:v>
                </c:pt>
                <c:pt idx="320">
                  <c:v>16</c:v>
                </c:pt>
                <c:pt idx="321">
                  <c:v>16</c:v>
                </c:pt>
                <c:pt idx="322">
                  <c:v>16</c:v>
                </c:pt>
                <c:pt idx="323">
                  <c:v>16</c:v>
                </c:pt>
                <c:pt idx="324">
                  <c:v>16</c:v>
                </c:pt>
                <c:pt idx="325">
                  <c:v>16.2</c:v>
                </c:pt>
                <c:pt idx="326">
                  <c:v>16.2</c:v>
                </c:pt>
                <c:pt idx="327">
                  <c:v>16</c:v>
                </c:pt>
                <c:pt idx="328">
                  <c:v>16</c:v>
                </c:pt>
                <c:pt idx="329">
                  <c:v>16</c:v>
                </c:pt>
                <c:pt idx="330">
                  <c:v>16</c:v>
                </c:pt>
                <c:pt idx="331">
                  <c:v>16</c:v>
                </c:pt>
                <c:pt idx="332">
                  <c:v>16</c:v>
                </c:pt>
                <c:pt idx="333">
                  <c:v>16</c:v>
                </c:pt>
                <c:pt idx="334">
                  <c:v>16</c:v>
                </c:pt>
                <c:pt idx="335">
                  <c:v>16</c:v>
                </c:pt>
                <c:pt idx="336">
                  <c:v>16</c:v>
                </c:pt>
                <c:pt idx="337">
                  <c:v>16</c:v>
                </c:pt>
                <c:pt idx="338">
                  <c:v>16</c:v>
                </c:pt>
                <c:pt idx="339">
                  <c:v>16</c:v>
                </c:pt>
                <c:pt idx="340">
                  <c:v>16</c:v>
                </c:pt>
                <c:pt idx="341">
                  <c:v>16</c:v>
                </c:pt>
                <c:pt idx="342">
                  <c:v>16</c:v>
                </c:pt>
                <c:pt idx="343">
                  <c:v>16</c:v>
                </c:pt>
                <c:pt idx="344">
                  <c:v>16</c:v>
                </c:pt>
                <c:pt idx="345">
                  <c:v>16</c:v>
                </c:pt>
                <c:pt idx="346">
                  <c:v>16</c:v>
                </c:pt>
                <c:pt idx="347">
                  <c:v>16</c:v>
                </c:pt>
                <c:pt idx="348">
                  <c:v>16</c:v>
                </c:pt>
                <c:pt idx="349">
                  <c:v>16</c:v>
                </c:pt>
                <c:pt idx="350">
                  <c:v>16</c:v>
                </c:pt>
                <c:pt idx="351">
                  <c:v>16</c:v>
                </c:pt>
                <c:pt idx="352">
                  <c:v>16</c:v>
                </c:pt>
                <c:pt idx="353">
                  <c:v>16</c:v>
                </c:pt>
                <c:pt idx="354">
                  <c:v>16</c:v>
                </c:pt>
                <c:pt idx="355">
                  <c:v>16</c:v>
                </c:pt>
                <c:pt idx="356">
                  <c:v>16</c:v>
                </c:pt>
                <c:pt idx="357">
                  <c:v>16</c:v>
                </c:pt>
                <c:pt idx="358">
                  <c:v>16</c:v>
                </c:pt>
                <c:pt idx="359">
                  <c:v>16</c:v>
                </c:pt>
                <c:pt idx="360">
                  <c:v>16</c:v>
                </c:pt>
                <c:pt idx="361">
                  <c:v>16</c:v>
                </c:pt>
                <c:pt idx="362">
                  <c:v>16</c:v>
                </c:pt>
                <c:pt idx="363">
                  <c:v>16</c:v>
                </c:pt>
                <c:pt idx="364">
                  <c:v>16</c:v>
                </c:pt>
                <c:pt idx="365">
                  <c:v>16</c:v>
                </c:pt>
                <c:pt idx="366">
                  <c:v>16</c:v>
                </c:pt>
                <c:pt idx="367">
                  <c:v>16</c:v>
                </c:pt>
                <c:pt idx="368">
                  <c:v>21.7</c:v>
                </c:pt>
                <c:pt idx="369">
                  <c:v>21.7</c:v>
                </c:pt>
                <c:pt idx="370">
                  <c:v>21.7</c:v>
                </c:pt>
                <c:pt idx="371">
                  <c:v>21.7</c:v>
                </c:pt>
                <c:pt idx="372">
                  <c:v>16</c:v>
                </c:pt>
                <c:pt idx="373">
                  <c:v>16</c:v>
                </c:pt>
                <c:pt idx="374">
                  <c:v>16</c:v>
                </c:pt>
                <c:pt idx="375">
                  <c:v>16</c:v>
                </c:pt>
                <c:pt idx="376">
                  <c:v>16</c:v>
                </c:pt>
                <c:pt idx="377">
                  <c:v>16</c:v>
                </c:pt>
                <c:pt idx="378">
                  <c:v>16</c:v>
                </c:pt>
                <c:pt idx="379">
                  <c:v>16</c:v>
                </c:pt>
                <c:pt idx="380">
                  <c:v>16</c:v>
                </c:pt>
                <c:pt idx="381">
                  <c:v>16</c:v>
                </c:pt>
                <c:pt idx="382">
                  <c:v>16</c:v>
                </c:pt>
                <c:pt idx="383">
                  <c:v>16</c:v>
                </c:pt>
                <c:pt idx="384">
                  <c:v>16</c:v>
                </c:pt>
                <c:pt idx="385">
                  <c:v>16</c:v>
                </c:pt>
                <c:pt idx="386">
                  <c:v>16</c:v>
                </c:pt>
                <c:pt idx="387">
                  <c:v>16</c:v>
                </c:pt>
                <c:pt idx="388">
                  <c:v>16</c:v>
                </c:pt>
                <c:pt idx="389">
                  <c:v>16</c:v>
                </c:pt>
                <c:pt idx="390">
                  <c:v>16</c:v>
                </c:pt>
                <c:pt idx="391">
                  <c:v>16</c:v>
                </c:pt>
                <c:pt idx="392">
                  <c:v>16</c:v>
                </c:pt>
                <c:pt idx="393">
                  <c:v>16</c:v>
                </c:pt>
                <c:pt idx="394">
                  <c:v>16</c:v>
                </c:pt>
                <c:pt idx="395">
                  <c:v>16</c:v>
                </c:pt>
                <c:pt idx="396">
                  <c:v>16</c:v>
                </c:pt>
                <c:pt idx="397">
                  <c:v>16</c:v>
                </c:pt>
                <c:pt idx="398">
                  <c:v>16</c:v>
                </c:pt>
                <c:pt idx="399">
                  <c:v>16</c:v>
                </c:pt>
                <c:pt idx="400">
                  <c:v>16</c:v>
                </c:pt>
                <c:pt idx="401">
                  <c:v>16</c:v>
                </c:pt>
                <c:pt idx="402">
                  <c:v>16</c:v>
                </c:pt>
                <c:pt idx="403">
                  <c:v>16</c:v>
                </c:pt>
                <c:pt idx="404">
                  <c:v>16</c:v>
                </c:pt>
                <c:pt idx="405">
                  <c:v>16</c:v>
                </c:pt>
                <c:pt idx="406">
                  <c:v>16</c:v>
                </c:pt>
                <c:pt idx="407">
                  <c:v>16</c:v>
                </c:pt>
                <c:pt idx="408">
                  <c:v>16</c:v>
                </c:pt>
                <c:pt idx="409">
                  <c:v>16</c:v>
                </c:pt>
                <c:pt idx="410">
                  <c:v>16</c:v>
                </c:pt>
                <c:pt idx="411">
                  <c:v>16</c:v>
                </c:pt>
                <c:pt idx="412">
                  <c:v>16</c:v>
                </c:pt>
                <c:pt idx="413">
                  <c:v>16</c:v>
                </c:pt>
                <c:pt idx="414">
                  <c:v>16</c:v>
                </c:pt>
                <c:pt idx="415">
                  <c:v>16</c:v>
                </c:pt>
                <c:pt idx="416">
                  <c:v>16</c:v>
                </c:pt>
                <c:pt idx="417">
                  <c:v>16</c:v>
                </c:pt>
                <c:pt idx="418">
                  <c:v>16</c:v>
                </c:pt>
                <c:pt idx="419">
                  <c:v>16</c:v>
                </c:pt>
                <c:pt idx="420">
                  <c:v>16</c:v>
                </c:pt>
                <c:pt idx="421">
                  <c:v>16</c:v>
                </c:pt>
                <c:pt idx="422">
                  <c:v>16</c:v>
                </c:pt>
                <c:pt idx="423">
                  <c:v>16</c:v>
                </c:pt>
                <c:pt idx="424">
                  <c:v>16</c:v>
                </c:pt>
                <c:pt idx="425">
                  <c:v>16</c:v>
                </c:pt>
                <c:pt idx="426">
                  <c:v>16</c:v>
                </c:pt>
                <c:pt idx="427">
                  <c:v>16</c:v>
                </c:pt>
                <c:pt idx="428">
                  <c:v>16</c:v>
                </c:pt>
                <c:pt idx="429">
                  <c:v>16</c:v>
                </c:pt>
                <c:pt idx="430">
                  <c:v>16</c:v>
                </c:pt>
                <c:pt idx="431">
                  <c:v>16</c:v>
                </c:pt>
                <c:pt idx="432">
                  <c:v>16</c:v>
                </c:pt>
                <c:pt idx="433">
                  <c:v>16</c:v>
                </c:pt>
                <c:pt idx="434">
                  <c:v>16</c:v>
                </c:pt>
                <c:pt idx="435">
                  <c:v>16</c:v>
                </c:pt>
                <c:pt idx="436">
                  <c:v>16</c:v>
                </c:pt>
                <c:pt idx="437">
                  <c:v>16</c:v>
                </c:pt>
                <c:pt idx="438">
                  <c:v>16</c:v>
                </c:pt>
                <c:pt idx="439">
                  <c:v>16</c:v>
                </c:pt>
                <c:pt idx="440">
                  <c:v>20.47</c:v>
                </c:pt>
                <c:pt idx="441">
                  <c:v>20.47</c:v>
                </c:pt>
                <c:pt idx="442">
                  <c:v>20.47</c:v>
                </c:pt>
                <c:pt idx="443">
                  <c:v>20.45</c:v>
                </c:pt>
                <c:pt idx="444">
                  <c:v>20.47</c:v>
                </c:pt>
                <c:pt idx="445">
                  <c:v>16</c:v>
                </c:pt>
                <c:pt idx="446">
                  <c:v>16</c:v>
                </c:pt>
                <c:pt idx="447">
                  <c:v>16</c:v>
                </c:pt>
                <c:pt idx="448">
                  <c:v>16</c:v>
                </c:pt>
                <c:pt idx="449">
                  <c:v>16</c:v>
                </c:pt>
                <c:pt idx="450">
                  <c:v>17.2</c:v>
                </c:pt>
                <c:pt idx="451">
                  <c:v>17.2</c:v>
                </c:pt>
                <c:pt idx="452">
                  <c:v>19.7</c:v>
                </c:pt>
                <c:pt idx="453">
                  <c:v>16</c:v>
                </c:pt>
                <c:pt idx="454">
                  <c:v>16</c:v>
                </c:pt>
                <c:pt idx="455">
                  <c:v>16</c:v>
                </c:pt>
                <c:pt idx="456">
                  <c:v>16</c:v>
                </c:pt>
                <c:pt idx="457">
                  <c:v>16</c:v>
                </c:pt>
                <c:pt idx="458">
                  <c:v>16</c:v>
                </c:pt>
                <c:pt idx="459">
                  <c:v>16</c:v>
                </c:pt>
                <c:pt idx="460">
                  <c:v>16</c:v>
                </c:pt>
                <c:pt idx="461">
                  <c:v>16</c:v>
                </c:pt>
                <c:pt idx="462">
                  <c:v>18.2</c:v>
                </c:pt>
                <c:pt idx="463">
                  <c:v>18.2</c:v>
                </c:pt>
                <c:pt idx="464">
                  <c:v>18.2</c:v>
                </c:pt>
                <c:pt idx="465">
                  <c:v>18.2</c:v>
                </c:pt>
                <c:pt idx="466">
                  <c:v>16</c:v>
                </c:pt>
                <c:pt idx="467">
                  <c:v>16</c:v>
                </c:pt>
                <c:pt idx="468">
                  <c:v>16</c:v>
                </c:pt>
                <c:pt idx="469">
                  <c:v>16</c:v>
                </c:pt>
                <c:pt idx="470">
                  <c:v>16</c:v>
                </c:pt>
                <c:pt idx="471">
                  <c:v>16</c:v>
                </c:pt>
                <c:pt idx="472">
                  <c:v>16</c:v>
                </c:pt>
                <c:pt idx="473">
                  <c:v>16</c:v>
                </c:pt>
                <c:pt idx="474">
                  <c:v>16</c:v>
                </c:pt>
                <c:pt idx="475">
                  <c:v>16</c:v>
                </c:pt>
                <c:pt idx="476">
                  <c:v>16</c:v>
                </c:pt>
                <c:pt idx="477">
                  <c:v>16</c:v>
                </c:pt>
                <c:pt idx="478">
                  <c:v>16</c:v>
                </c:pt>
                <c:pt idx="479">
                  <c:v>16</c:v>
                </c:pt>
                <c:pt idx="480">
                  <c:v>16</c:v>
                </c:pt>
                <c:pt idx="481">
                  <c:v>16</c:v>
                </c:pt>
                <c:pt idx="482">
                  <c:v>16</c:v>
                </c:pt>
                <c:pt idx="483">
                  <c:v>16</c:v>
                </c:pt>
                <c:pt idx="484">
                  <c:v>16</c:v>
                </c:pt>
                <c:pt idx="485">
                  <c:v>16</c:v>
                </c:pt>
                <c:pt idx="486">
                  <c:v>16</c:v>
                </c:pt>
                <c:pt idx="487">
                  <c:v>16</c:v>
                </c:pt>
                <c:pt idx="488">
                  <c:v>16</c:v>
                </c:pt>
                <c:pt idx="489">
                  <c:v>17.049999999999997</c:v>
                </c:pt>
                <c:pt idx="490">
                  <c:v>16</c:v>
                </c:pt>
                <c:pt idx="491">
                  <c:v>16</c:v>
                </c:pt>
                <c:pt idx="492">
                  <c:v>16</c:v>
                </c:pt>
                <c:pt idx="493">
                  <c:v>16</c:v>
                </c:pt>
                <c:pt idx="494">
                  <c:v>16</c:v>
                </c:pt>
                <c:pt idx="495">
                  <c:v>16</c:v>
                </c:pt>
                <c:pt idx="496">
                  <c:v>16</c:v>
                </c:pt>
                <c:pt idx="497">
                  <c:v>16</c:v>
                </c:pt>
                <c:pt idx="498">
                  <c:v>16</c:v>
                </c:pt>
                <c:pt idx="499">
                  <c:v>16</c:v>
                </c:pt>
                <c:pt idx="500">
                  <c:v>19.45</c:v>
                </c:pt>
                <c:pt idx="501">
                  <c:v>16</c:v>
                </c:pt>
                <c:pt idx="502">
                  <c:v>16</c:v>
                </c:pt>
                <c:pt idx="503">
                  <c:v>16</c:v>
                </c:pt>
                <c:pt idx="504">
                  <c:v>16</c:v>
                </c:pt>
                <c:pt idx="505">
                  <c:v>16</c:v>
                </c:pt>
                <c:pt idx="506">
                  <c:v>16</c:v>
                </c:pt>
                <c:pt idx="507">
                  <c:v>16</c:v>
                </c:pt>
                <c:pt idx="508">
                  <c:v>16</c:v>
                </c:pt>
                <c:pt idx="509">
                  <c:v>16</c:v>
                </c:pt>
                <c:pt idx="510">
                  <c:v>16</c:v>
                </c:pt>
                <c:pt idx="511">
                  <c:v>16</c:v>
                </c:pt>
                <c:pt idx="512">
                  <c:v>16</c:v>
                </c:pt>
                <c:pt idx="513">
                  <c:v>16</c:v>
                </c:pt>
                <c:pt idx="514">
                  <c:v>16</c:v>
                </c:pt>
                <c:pt idx="515">
                  <c:v>16</c:v>
                </c:pt>
                <c:pt idx="516">
                  <c:v>16</c:v>
                </c:pt>
                <c:pt idx="517">
                  <c:v>16</c:v>
                </c:pt>
                <c:pt idx="518">
                  <c:v>16</c:v>
                </c:pt>
                <c:pt idx="519">
                  <c:v>16</c:v>
                </c:pt>
                <c:pt idx="520">
                  <c:v>16</c:v>
                </c:pt>
                <c:pt idx="521">
                  <c:v>16</c:v>
                </c:pt>
                <c:pt idx="522">
                  <c:v>16</c:v>
                </c:pt>
                <c:pt idx="523">
                  <c:v>16</c:v>
                </c:pt>
                <c:pt idx="524">
                  <c:v>16</c:v>
                </c:pt>
                <c:pt idx="525">
                  <c:v>16</c:v>
                </c:pt>
                <c:pt idx="526">
                  <c:v>16</c:v>
                </c:pt>
                <c:pt idx="527">
                  <c:v>16</c:v>
                </c:pt>
                <c:pt idx="528">
                  <c:v>16</c:v>
                </c:pt>
                <c:pt idx="529">
                  <c:v>16</c:v>
                </c:pt>
                <c:pt idx="530">
                  <c:v>16</c:v>
                </c:pt>
                <c:pt idx="531">
                  <c:v>16</c:v>
                </c:pt>
                <c:pt idx="532">
                  <c:v>16</c:v>
                </c:pt>
                <c:pt idx="533">
                  <c:v>16</c:v>
                </c:pt>
                <c:pt idx="534">
                  <c:v>16</c:v>
                </c:pt>
                <c:pt idx="535">
                  <c:v>16</c:v>
                </c:pt>
                <c:pt idx="536">
                  <c:v>16</c:v>
                </c:pt>
                <c:pt idx="537">
                  <c:v>16</c:v>
                </c:pt>
                <c:pt idx="538">
                  <c:v>16</c:v>
                </c:pt>
                <c:pt idx="539">
                  <c:v>16</c:v>
                </c:pt>
                <c:pt idx="540">
                  <c:v>16</c:v>
                </c:pt>
                <c:pt idx="541">
                  <c:v>16</c:v>
                </c:pt>
                <c:pt idx="542">
                  <c:v>16</c:v>
                </c:pt>
                <c:pt idx="543">
                  <c:v>16</c:v>
                </c:pt>
                <c:pt idx="544">
                  <c:v>16</c:v>
                </c:pt>
                <c:pt idx="545">
                  <c:v>16</c:v>
                </c:pt>
                <c:pt idx="546">
                  <c:v>16</c:v>
                </c:pt>
                <c:pt idx="547">
                  <c:v>16</c:v>
                </c:pt>
                <c:pt idx="548">
                  <c:v>16</c:v>
                </c:pt>
                <c:pt idx="549">
                  <c:v>16</c:v>
                </c:pt>
                <c:pt idx="550">
                  <c:v>16</c:v>
                </c:pt>
                <c:pt idx="551">
                  <c:v>16</c:v>
                </c:pt>
                <c:pt idx="552">
                  <c:v>16</c:v>
                </c:pt>
                <c:pt idx="553">
                  <c:v>16</c:v>
                </c:pt>
                <c:pt idx="554">
                  <c:v>16</c:v>
                </c:pt>
                <c:pt idx="555">
                  <c:v>16</c:v>
                </c:pt>
                <c:pt idx="556">
                  <c:v>16</c:v>
                </c:pt>
                <c:pt idx="557">
                  <c:v>16</c:v>
                </c:pt>
                <c:pt idx="558">
                  <c:v>16</c:v>
                </c:pt>
                <c:pt idx="559">
                  <c:v>16</c:v>
                </c:pt>
                <c:pt idx="560">
                  <c:v>16</c:v>
                </c:pt>
                <c:pt idx="561">
                  <c:v>16</c:v>
                </c:pt>
                <c:pt idx="562">
                  <c:v>16</c:v>
                </c:pt>
                <c:pt idx="563">
                  <c:v>16</c:v>
                </c:pt>
                <c:pt idx="564">
                  <c:v>16</c:v>
                </c:pt>
                <c:pt idx="565">
                  <c:v>16</c:v>
                </c:pt>
                <c:pt idx="566">
                  <c:v>16</c:v>
                </c:pt>
                <c:pt idx="567">
                  <c:v>16</c:v>
                </c:pt>
                <c:pt idx="568">
                  <c:v>16</c:v>
                </c:pt>
                <c:pt idx="569">
                  <c:v>16</c:v>
                </c:pt>
                <c:pt idx="570">
                  <c:v>16</c:v>
                </c:pt>
                <c:pt idx="571">
                  <c:v>16</c:v>
                </c:pt>
                <c:pt idx="572">
                  <c:v>16</c:v>
                </c:pt>
                <c:pt idx="573">
                  <c:v>16</c:v>
                </c:pt>
                <c:pt idx="574">
                  <c:v>16</c:v>
                </c:pt>
                <c:pt idx="575">
                  <c:v>16</c:v>
                </c:pt>
                <c:pt idx="576">
                  <c:v>16</c:v>
                </c:pt>
                <c:pt idx="577">
                  <c:v>16</c:v>
                </c:pt>
                <c:pt idx="578">
                  <c:v>16</c:v>
                </c:pt>
                <c:pt idx="579">
                  <c:v>16</c:v>
                </c:pt>
                <c:pt idx="580">
                  <c:v>16</c:v>
                </c:pt>
                <c:pt idx="581">
                  <c:v>16</c:v>
                </c:pt>
                <c:pt idx="582">
                  <c:v>16</c:v>
                </c:pt>
                <c:pt idx="583">
                  <c:v>16</c:v>
                </c:pt>
                <c:pt idx="584">
                  <c:v>16</c:v>
                </c:pt>
                <c:pt idx="585">
                  <c:v>16</c:v>
                </c:pt>
                <c:pt idx="586">
                  <c:v>16</c:v>
                </c:pt>
                <c:pt idx="587">
                  <c:v>16</c:v>
                </c:pt>
                <c:pt idx="588">
                  <c:v>16</c:v>
                </c:pt>
                <c:pt idx="589">
                  <c:v>16</c:v>
                </c:pt>
                <c:pt idx="590">
                  <c:v>16</c:v>
                </c:pt>
                <c:pt idx="591">
                  <c:v>16</c:v>
                </c:pt>
                <c:pt idx="592">
                  <c:v>16</c:v>
                </c:pt>
                <c:pt idx="593">
                  <c:v>16</c:v>
                </c:pt>
                <c:pt idx="594">
                  <c:v>16</c:v>
                </c:pt>
                <c:pt idx="595">
                  <c:v>16</c:v>
                </c:pt>
                <c:pt idx="596">
                  <c:v>16</c:v>
                </c:pt>
                <c:pt idx="597">
                  <c:v>16</c:v>
                </c:pt>
                <c:pt idx="598">
                  <c:v>16</c:v>
                </c:pt>
                <c:pt idx="599">
                  <c:v>16</c:v>
                </c:pt>
                <c:pt idx="600">
                  <c:v>16</c:v>
                </c:pt>
                <c:pt idx="601">
                  <c:v>16</c:v>
                </c:pt>
                <c:pt idx="602">
                  <c:v>16</c:v>
                </c:pt>
                <c:pt idx="603">
                  <c:v>16</c:v>
                </c:pt>
                <c:pt idx="604">
                  <c:v>16</c:v>
                </c:pt>
                <c:pt idx="605">
                  <c:v>16</c:v>
                </c:pt>
                <c:pt idx="606">
                  <c:v>16</c:v>
                </c:pt>
                <c:pt idx="607">
                  <c:v>16</c:v>
                </c:pt>
                <c:pt idx="608">
                  <c:v>16</c:v>
                </c:pt>
                <c:pt idx="609">
                  <c:v>16</c:v>
                </c:pt>
                <c:pt idx="610">
                  <c:v>16</c:v>
                </c:pt>
                <c:pt idx="611">
                  <c:v>16.044999999999998</c:v>
                </c:pt>
                <c:pt idx="612">
                  <c:v>16.044999999999998</c:v>
                </c:pt>
                <c:pt idx="613">
                  <c:v>16.044999999999998</c:v>
                </c:pt>
                <c:pt idx="614">
                  <c:v>16.044999999999998</c:v>
                </c:pt>
                <c:pt idx="615">
                  <c:v>16.044999999999998</c:v>
                </c:pt>
                <c:pt idx="616">
                  <c:v>16.044999999999998</c:v>
                </c:pt>
                <c:pt idx="617">
                  <c:v>16.044999999999998</c:v>
                </c:pt>
                <c:pt idx="618">
                  <c:v>16.044999999999998</c:v>
                </c:pt>
                <c:pt idx="619">
                  <c:v>16.044999999999998</c:v>
                </c:pt>
                <c:pt idx="620">
                  <c:v>16.044999999999998</c:v>
                </c:pt>
                <c:pt idx="621">
                  <c:v>19.335000000000001</c:v>
                </c:pt>
                <c:pt idx="622">
                  <c:v>19.335000000000001</c:v>
                </c:pt>
                <c:pt idx="623">
                  <c:v>18.899999999999999</c:v>
                </c:pt>
                <c:pt idx="624">
                  <c:v>19.335000000000001</c:v>
                </c:pt>
                <c:pt idx="625">
                  <c:v>18.195</c:v>
                </c:pt>
                <c:pt idx="626">
                  <c:v>18.195</c:v>
                </c:pt>
                <c:pt idx="627">
                  <c:v>19.335000000000001</c:v>
                </c:pt>
                <c:pt idx="628">
                  <c:v>19.5</c:v>
                </c:pt>
                <c:pt idx="629">
                  <c:v>19.5</c:v>
                </c:pt>
                <c:pt idx="630">
                  <c:v>19.5</c:v>
                </c:pt>
                <c:pt idx="631">
                  <c:v>19</c:v>
                </c:pt>
                <c:pt idx="632">
                  <c:v>19</c:v>
                </c:pt>
                <c:pt idx="633">
                  <c:v>16.3</c:v>
                </c:pt>
                <c:pt idx="634">
                  <c:v>16.3</c:v>
                </c:pt>
                <c:pt idx="635">
                  <c:v>16.3</c:v>
                </c:pt>
                <c:pt idx="636">
                  <c:v>16.3</c:v>
                </c:pt>
                <c:pt idx="637">
                  <c:v>21.535</c:v>
                </c:pt>
                <c:pt idx="638">
                  <c:v>21.1</c:v>
                </c:pt>
                <c:pt idx="639">
                  <c:v>21.1</c:v>
                </c:pt>
                <c:pt idx="640">
                  <c:v>19.600000000000001</c:v>
                </c:pt>
                <c:pt idx="641">
                  <c:v>21.1</c:v>
                </c:pt>
                <c:pt idx="642">
                  <c:v>16.399999999999999</c:v>
                </c:pt>
                <c:pt idx="643">
                  <c:v>21.1</c:v>
                </c:pt>
                <c:pt idx="644">
                  <c:v>19.600000000000001</c:v>
                </c:pt>
                <c:pt idx="645">
                  <c:v>21.11</c:v>
                </c:pt>
                <c:pt idx="646">
                  <c:v>20.95</c:v>
                </c:pt>
                <c:pt idx="647">
                  <c:v>22.149999999999995</c:v>
                </c:pt>
                <c:pt idx="648">
                  <c:v>22.149999999999995</c:v>
                </c:pt>
                <c:pt idx="649">
                  <c:v>22.149999999999995</c:v>
                </c:pt>
                <c:pt idx="650">
                  <c:v>22.149999999999995</c:v>
                </c:pt>
                <c:pt idx="651">
                  <c:v>22.149999999999995</c:v>
                </c:pt>
                <c:pt idx="652">
                  <c:v>22.149999999999995</c:v>
                </c:pt>
                <c:pt idx="653">
                  <c:v>22.149999999999995</c:v>
                </c:pt>
                <c:pt idx="654">
                  <c:v>22.149999999999995</c:v>
                </c:pt>
                <c:pt idx="655">
                  <c:v>22.149999999999995</c:v>
                </c:pt>
                <c:pt idx="656">
                  <c:v>21.945</c:v>
                </c:pt>
                <c:pt idx="657">
                  <c:v>21.689999999999998</c:v>
                </c:pt>
                <c:pt idx="658">
                  <c:v>21.689999999999998</c:v>
                </c:pt>
                <c:pt idx="659">
                  <c:v>21.689999999999998</c:v>
                </c:pt>
                <c:pt idx="660">
                  <c:v>21.689999999999998</c:v>
                </c:pt>
                <c:pt idx="661">
                  <c:v>21.945</c:v>
                </c:pt>
                <c:pt idx="662">
                  <c:v>21.689999999999998</c:v>
                </c:pt>
                <c:pt idx="663">
                  <c:v>21.950000000000003</c:v>
                </c:pt>
                <c:pt idx="664">
                  <c:v>21.950000000000003</c:v>
                </c:pt>
                <c:pt idx="665">
                  <c:v>21.954999999999998</c:v>
                </c:pt>
                <c:pt idx="666">
                  <c:v>21.7</c:v>
                </c:pt>
                <c:pt idx="667">
                  <c:v>21.7</c:v>
                </c:pt>
                <c:pt idx="668">
                  <c:v>17.149999999999999</c:v>
                </c:pt>
                <c:pt idx="669">
                  <c:v>17.245000000000001</c:v>
                </c:pt>
                <c:pt idx="670">
                  <c:v>17.245000000000001</c:v>
                </c:pt>
                <c:pt idx="671">
                  <c:v>20.89</c:v>
                </c:pt>
                <c:pt idx="672">
                  <c:v>20.445</c:v>
                </c:pt>
                <c:pt idx="673">
                  <c:v>17.245000000000001</c:v>
                </c:pt>
                <c:pt idx="674">
                  <c:v>17.245000000000001</c:v>
                </c:pt>
                <c:pt idx="675">
                  <c:v>17.32</c:v>
                </c:pt>
                <c:pt idx="676">
                  <c:v>17.32</c:v>
                </c:pt>
                <c:pt idx="677">
                  <c:v>17.32</c:v>
                </c:pt>
                <c:pt idx="678">
                  <c:v>17.32</c:v>
                </c:pt>
                <c:pt idx="679">
                  <c:v>17.32</c:v>
                </c:pt>
                <c:pt idx="680">
                  <c:v>17.32</c:v>
                </c:pt>
                <c:pt idx="681">
                  <c:v>17.32</c:v>
                </c:pt>
                <c:pt idx="682">
                  <c:v>17.395</c:v>
                </c:pt>
                <c:pt idx="683">
                  <c:v>17.489999999999998</c:v>
                </c:pt>
                <c:pt idx="684">
                  <c:v>17.489999999999998</c:v>
                </c:pt>
                <c:pt idx="685">
                  <c:v>17.489999999999998</c:v>
                </c:pt>
                <c:pt idx="686">
                  <c:v>17.5</c:v>
                </c:pt>
                <c:pt idx="687">
                  <c:v>17.5</c:v>
                </c:pt>
                <c:pt idx="688">
                  <c:v>17.5</c:v>
                </c:pt>
                <c:pt idx="689">
                  <c:v>17.5</c:v>
                </c:pt>
                <c:pt idx="690">
                  <c:v>17.5</c:v>
                </c:pt>
                <c:pt idx="691">
                  <c:v>17.5</c:v>
                </c:pt>
                <c:pt idx="692">
                  <c:v>17.5</c:v>
                </c:pt>
                <c:pt idx="693">
                  <c:v>17.5</c:v>
                </c:pt>
                <c:pt idx="694">
                  <c:v>17.5</c:v>
                </c:pt>
                <c:pt idx="695">
                  <c:v>17.5</c:v>
                </c:pt>
                <c:pt idx="696">
                  <c:v>17.579999999999998</c:v>
                </c:pt>
                <c:pt idx="697">
                  <c:v>23.785</c:v>
                </c:pt>
                <c:pt idx="698">
                  <c:v>23.785</c:v>
                </c:pt>
                <c:pt idx="699">
                  <c:v>23.785</c:v>
                </c:pt>
                <c:pt idx="700">
                  <c:v>23.785</c:v>
                </c:pt>
                <c:pt idx="701">
                  <c:v>23.785</c:v>
                </c:pt>
                <c:pt idx="702">
                  <c:v>23.785</c:v>
                </c:pt>
                <c:pt idx="703">
                  <c:v>23.785</c:v>
                </c:pt>
                <c:pt idx="704">
                  <c:v>23.785</c:v>
                </c:pt>
                <c:pt idx="705">
                  <c:v>23.785</c:v>
                </c:pt>
                <c:pt idx="706">
                  <c:v>23.785</c:v>
                </c:pt>
                <c:pt idx="707">
                  <c:v>23.785</c:v>
                </c:pt>
                <c:pt idx="708">
                  <c:v>18.274999999999999</c:v>
                </c:pt>
                <c:pt idx="709">
                  <c:v>18.274999999999999</c:v>
                </c:pt>
                <c:pt idx="710">
                  <c:v>18.274999999999999</c:v>
                </c:pt>
                <c:pt idx="711">
                  <c:v>18.274999999999999</c:v>
                </c:pt>
                <c:pt idx="712">
                  <c:v>18.3</c:v>
                </c:pt>
                <c:pt idx="713">
                  <c:v>22.5</c:v>
                </c:pt>
                <c:pt idx="714">
                  <c:v>22.5</c:v>
                </c:pt>
                <c:pt idx="715">
                  <c:v>22.5</c:v>
                </c:pt>
                <c:pt idx="716">
                  <c:v>22.5</c:v>
                </c:pt>
                <c:pt idx="717">
                  <c:v>22.5</c:v>
                </c:pt>
                <c:pt idx="718">
                  <c:v>22.5</c:v>
                </c:pt>
                <c:pt idx="719">
                  <c:v>22.5</c:v>
                </c:pt>
                <c:pt idx="720">
                  <c:v>22.5</c:v>
                </c:pt>
                <c:pt idx="721">
                  <c:v>18.3</c:v>
                </c:pt>
                <c:pt idx="722">
                  <c:v>22.5</c:v>
                </c:pt>
                <c:pt idx="723">
                  <c:v>22.5</c:v>
                </c:pt>
                <c:pt idx="724">
                  <c:v>22.5</c:v>
                </c:pt>
                <c:pt idx="725">
                  <c:v>22.5</c:v>
                </c:pt>
                <c:pt idx="726">
                  <c:v>22.5</c:v>
                </c:pt>
                <c:pt idx="727">
                  <c:v>18.3</c:v>
                </c:pt>
                <c:pt idx="728">
                  <c:v>22.5</c:v>
                </c:pt>
                <c:pt idx="729">
                  <c:v>22.5</c:v>
                </c:pt>
                <c:pt idx="730">
                  <c:v>22.5</c:v>
                </c:pt>
                <c:pt idx="731">
                  <c:v>18.600000000000001</c:v>
                </c:pt>
                <c:pt idx="732">
                  <c:v>18.600000000000001</c:v>
                </c:pt>
                <c:pt idx="733">
                  <c:v>18.600000000000001</c:v>
                </c:pt>
                <c:pt idx="734">
                  <c:v>18.600000000000001</c:v>
                </c:pt>
                <c:pt idx="735">
                  <c:v>18.600000000000001</c:v>
                </c:pt>
                <c:pt idx="736">
                  <c:v>18.625</c:v>
                </c:pt>
                <c:pt idx="737">
                  <c:v>18.625</c:v>
                </c:pt>
                <c:pt idx="738">
                  <c:v>18.625</c:v>
                </c:pt>
                <c:pt idx="739">
                  <c:v>18.625</c:v>
                </c:pt>
                <c:pt idx="740">
                  <c:v>23.42</c:v>
                </c:pt>
                <c:pt idx="741">
                  <c:v>23.42</c:v>
                </c:pt>
                <c:pt idx="742">
                  <c:v>23.42</c:v>
                </c:pt>
                <c:pt idx="743">
                  <c:v>23.42</c:v>
                </c:pt>
                <c:pt idx="744">
                  <c:v>23.92</c:v>
                </c:pt>
                <c:pt idx="745">
                  <c:v>23.92</c:v>
                </c:pt>
                <c:pt idx="746">
                  <c:v>23.92</c:v>
                </c:pt>
                <c:pt idx="747">
                  <c:v>24</c:v>
                </c:pt>
                <c:pt idx="748">
                  <c:v>24</c:v>
                </c:pt>
                <c:pt idx="749">
                  <c:v>23.560000000000002</c:v>
                </c:pt>
                <c:pt idx="750">
                  <c:v>23.560000000000002</c:v>
                </c:pt>
                <c:pt idx="751">
                  <c:v>23.560000000000002</c:v>
                </c:pt>
                <c:pt idx="752">
                  <c:v>23.560000000000002</c:v>
                </c:pt>
                <c:pt idx="753">
                  <c:v>23.560000000000002</c:v>
                </c:pt>
                <c:pt idx="754">
                  <c:v>23.560000000000002</c:v>
                </c:pt>
                <c:pt idx="755">
                  <c:v>19.385000000000002</c:v>
                </c:pt>
                <c:pt idx="756">
                  <c:v>19.385000000000002</c:v>
                </c:pt>
                <c:pt idx="757">
                  <c:v>19.385000000000002</c:v>
                </c:pt>
                <c:pt idx="758">
                  <c:v>19.385000000000002</c:v>
                </c:pt>
                <c:pt idx="759">
                  <c:v>19.385000000000002</c:v>
                </c:pt>
                <c:pt idx="760">
                  <c:v>19.385000000000002</c:v>
                </c:pt>
                <c:pt idx="761">
                  <c:v>19.385000000000002</c:v>
                </c:pt>
                <c:pt idx="762">
                  <c:v>19.385000000000002</c:v>
                </c:pt>
                <c:pt idx="763">
                  <c:v>19.385000000000002</c:v>
                </c:pt>
                <c:pt idx="764">
                  <c:v>19.385000000000002</c:v>
                </c:pt>
                <c:pt idx="765">
                  <c:v>19.385000000000002</c:v>
                </c:pt>
                <c:pt idx="766">
                  <c:v>19.385000000000002</c:v>
                </c:pt>
                <c:pt idx="767">
                  <c:v>19.96</c:v>
                </c:pt>
                <c:pt idx="768">
                  <c:v>19.96</c:v>
                </c:pt>
                <c:pt idx="769">
                  <c:v>20.21</c:v>
                </c:pt>
                <c:pt idx="770">
                  <c:v>20.495000000000001</c:v>
                </c:pt>
                <c:pt idx="771">
                  <c:v>20.495000000000001</c:v>
                </c:pt>
                <c:pt idx="772">
                  <c:v>20.495000000000001</c:v>
                </c:pt>
                <c:pt idx="773">
                  <c:v>20.495000000000001</c:v>
                </c:pt>
                <c:pt idx="774">
                  <c:v>20.844999999999999</c:v>
                </c:pt>
                <c:pt idx="775">
                  <c:v>20.844999999999999</c:v>
                </c:pt>
                <c:pt idx="776">
                  <c:v>20.844999999999999</c:v>
                </c:pt>
                <c:pt idx="777">
                  <c:v>20.844999999999999</c:v>
                </c:pt>
                <c:pt idx="778">
                  <c:v>21</c:v>
                </c:pt>
                <c:pt idx="779">
                  <c:v>21</c:v>
                </c:pt>
                <c:pt idx="780">
                  <c:v>21</c:v>
                </c:pt>
                <c:pt idx="781">
                  <c:v>21</c:v>
                </c:pt>
                <c:pt idx="782">
                  <c:v>21</c:v>
                </c:pt>
                <c:pt idx="783">
                  <c:v>21</c:v>
                </c:pt>
                <c:pt idx="784">
                  <c:v>21</c:v>
                </c:pt>
                <c:pt idx="785">
                  <c:v>46.8</c:v>
                </c:pt>
                <c:pt idx="786">
                  <c:v>46.8</c:v>
                </c:pt>
              </c:numCache>
            </c:numRef>
          </c:yVal>
          <c:smooth val="0"/>
          <c:extLst>
            <c:ext xmlns:c16="http://schemas.microsoft.com/office/drawing/2014/chart" uri="{C3380CC4-5D6E-409C-BE32-E72D297353CC}">
              <c16:uniqueId val="{00000001-8B6D-42EC-9AC7-32972E0ECFB0}"/>
            </c:ext>
          </c:extLst>
        </c:ser>
        <c:dLbls>
          <c:showLegendKey val="0"/>
          <c:showVal val="0"/>
          <c:showCatName val="0"/>
          <c:showSerName val="0"/>
          <c:showPercent val="0"/>
          <c:showBubbleSize val="0"/>
        </c:dLbls>
        <c:axId val="1657499143"/>
        <c:axId val="826599432"/>
      </c:scatterChart>
      <c:valAx>
        <c:axId val="165749914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26599432"/>
        <c:crosses val="autoZero"/>
        <c:crossBetween val="midCat"/>
      </c:valAx>
      <c:valAx>
        <c:axId val="8265994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57499143"/>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[Ayush_DA46_C1_Automobile Analysis project part 2.xlsx]Task5A_Petrol!PivotTable2</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Fuel Efficiency_Petrol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Task5A_Petrol!$C$3</c:f>
              <c:strCache>
                <c:ptCount val="1"/>
                <c:pt idx="0">
                  <c:v>Total</c:v>
                </c:pt>
              </c:strCache>
            </c:strRef>
          </c:tx>
          <c:spPr>
            <a:solidFill>
              <a:schemeClr val="accent1"/>
            </a:solidFill>
            <a:ln>
              <a:noFill/>
            </a:ln>
            <a:effectLst/>
          </c:spPr>
          <c:invertIfNegative val="0"/>
          <c:cat>
            <c:multiLvlStrRef>
              <c:f>Task5A_Petrol!$A$4:$B$24</c:f>
              <c:multiLvlStrCache>
                <c:ptCount val="10"/>
                <c:lvl>
                  <c:pt idx="0">
                    <c:v>Petrol</c:v>
                  </c:pt>
                  <c:pt idx="1">
                    <c:v>Petrol</c:v>
                  </c:pt>
                  <c:pt idx="2">
                    <c:v>Petrol</c:v>
                  </c:pt>
                  <c:pt idx="3">
                    <c:v>Petrol</c:v>
                  </c:pt>
                  <c:pt idx="4">
                    <c:v>Petrol</c:v>
                  </c:pt>
                  <c:pt idx="5">
                    <c:v>Petrol</c:v>
                  </c:pt>
                  <c:pt idx="6">
                    <c:v>Petrol</c:v>
                  </c:pt>
                  <c:pt idx="7">
                    <c:v>Petrol</c:v>
                  </c:pt>
                  <c:pt idx="8">
                    <c:v>Petrol</c:v>
                  </c:pt>
                  <c:pt idx="9">
                    <c:v>Petrol</c:v>
                  </c:pt>
                </c:lvl>
                <c:lvl>
                  <c:pt idx="0">
                    <c:v>Bmw</c:v>
                  </c:pt>
                  <c:pt idx="1">
                    <c:v>Ford</c:v>
                  </c:pt>
                  <c:pt idx="2">
                    <c:v>Hyundai</c:v>
                  </c:pt>
                  <c:pt idx="3">
                    <c:v>Mahindra</c:v>
                  </c:pt>
                  <c:pt idx="4">
                    <c:v>Renault</c:v>
                  </c:pt>
                  <c:pt idx="5">
                    <c:v>Skoda</c:v>
                  </c:pt>
                  <c:pt idx="6">
                    <c:v>Suzuki</c:v>
                  </c:pt>
                  <c:pt idx="7">
                    <c:v>Tata</c:v>
                  </c:pt>
                  <c:pt idx="8">
                    <c:v>Toyota</c:v>
                  </c:pt>
                  <c:pt idx="9">
                    <c:v>Volkswagen</c:v>
                  </c:pt>
                </c:lvl>
              </c:multiLvlStrCache>
            </c:multiLvlStrRef>
          </c:cat>
          <c:val>
            <c:numRef>
              <c:f>Task5A_Petrol!$C$4:$C$24</c:f>
              <c:numCache>
                <c:formatCode>General</c:formatCode>
                <c:ptCount val="10"/>
                <c:pt idx="0">
                  <c:v>195.14999999999995</c:v>
                </c:pt>
                <c:pt idx="1">
                  <c:v>271.39999999999998</c:v>
                </c:pt>
                <c:pt idx="2">
                  <c:v>1103.0200000000011</c:v>
                </c:pt>
                <c:pt idx="3">
                  <c:v>281.25000000000006</c:v>
                </c:pt>
                <c:pt idx="4">
                  <c:v>286.40999999999997</c:v>
                </c:pt>
                <c:pt idx="5">
                  <c:v>294.47000000000003</c:v>
                </c:pt>
                <c:pt idx="6">
                  <c:v>1704.6599999999994</c:v>
                </c:pt>
                <c:pt idx="7">
                  <c:v>784.40000000000032</c:v>
                </c:pt>
                <c:pt idx="8">
                  <c:v>691.84000000000037</c:v>
                </c:pt>
                <c:pt idx="9">
                  <c:v>190.79999999999995</c:v>
                </c:pt>
              </c:numCache>
            </c:numRef>
          </c:val>
          <c:extLst>
            <c:ext xmlns:c16="http://schemas.microsoft.com/office/drawing/2014/chart" uri="{C3380CC4-5D6E-409C-BE32-E72D297353CC}">
              <c16:uniqueId val="{00000000-29C1-4F34-8054-662F40E5F0FB}"/>
            </c:ext>
          </c:extLst>
        </c:ser>
        <c:dLbls>
          <c:showLegendKey val="0"/>
          <c:showVal val="0"/>
          <c:showCatName val="0"/>
          <c:showSerName val="0"/>
          <c:showPercent val="0"/>
          <c:showBubbleSize val="0"/>
        </c:dLbls>
        <c:gapWidth val="182"/>
        <c:axId val="1012393479"/>
        <c:axId val="1016692743"/>
      </c:barChart>
      <c:catAx>
        <c:axId val="101239347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6692743"/>
        <c:crosses val="autoZero"/>
        <c:auto val="1"/>
        <c:lblAlgn val="ctr"/>
        <c:lblOffset val="100"/>
        <c:noMultiLvlLbl val="0"/>
      </c:catAx>
      <c:valAx>
        <c:axId val="101669274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239347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[Ayush_DA46_C1_Automobile Analysis project part 2.xlsx]Task5A_Electric!PivotTable5</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Fuel Efficiency_Electric</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Task5A_Electric!$C$3</c:f>
              <c:strCache>
                <c:ptCount val="1"/>
                <c:pt idx="0">
                  <c:v>Total</c:v>
                </c:pt>
              </c:strCache>
            </c:strRef>
          </c:tx>
          <c:spPr>
            <a:solidFill>
              <a:schemeClr val="accent1"/>
            </a:solidFill>
            <a:ln>
              <a:noFill/>
            </a:ln>
            <a:effectLst/>
          </c:spPr>
          <c:invertIfNegative val="0"/>
          <c:cat>
            <c:multiLvlStrRef>
              <c:f>Task5A_Electric!$A$4:$B$10</c:f>
              <c:multiLvlStrCache>
                <c:ptCount val="3"/>
                <c:lvl>
                  <c:pt idx="0">
                    <c:v>Electric</c:v>
                  </c:pt>
                  <c:pt idx="1">
                    <c:v>Electric</c:v>
                  </c:pt>
                  <c:pt idx="2">
                    <c:v>Electric</c:v>
                  </c:pt>
                </c:lvl>
                <c:lvl>
                  <c:pt idx="0">
                    <c:v>Hyundai</c:v>
                  </c:pt>
                  <c:pt idx="1">
                    <c:v>Mahindra</c:v>
                  </c:pt>
                  <c:pt idx="2">
                    <c:v>Tata</c:v>
                  </c:pt>
                </c:lvl>
              </c:multiLvlStrCache>
            </c:multiLvlStrRef>
          </c:cat>
          <c:val>
            <c:numRef>
              <c:f>Task5A_Electric!$C$4:$C$10</c:f>
              <c:numCache>
                <c:formatCode>General</c:formatCode>
                <c:ptCount val="3"/>
                <c:pt idx="0">
                  <c:v>13.6</c:v>
                </c:pt>
                <c:pt idx="1">
                  <c:v>68</c:v>
                </c:pt>
                <c:pt idx="2">
                  <c:v>81.599999999999994</c:v>
                </c:pt>
              </c:numCache>
            </c:numRef>
          </c:val>
          <c:extLst>
            <c:ext xmlns:c16="http://schemas.microsoft.com/office/drawing/2014/chart" uri="{C3380CC4-5D6E-409C-BE32-E72D297353CC}">
              <c16:uniqueId val="{00000000-CACD-41E5-84B3-285A37928D97}"/>
            </c:ext>
          </c:extLst>
        </c:ser>
        <c:dLbls>
          <c:showLegendKey val="0"/>
          <c:showVal val="0"/>
          <c:showCatName val="0"/>
          <c:showSerName val="0"/>
          <c:showPercent val="0"/>
          <c:showBubbleSize val="0"/>
        </c:dLbls>
        <c:gapWidth val="182"/>
        <c:axId val="945123848"/>
        <c:axId val="945126408"/>
      </c:barChart>
      <c:catAx>
        <c:axId val="94512384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5126408"/>
        <c:crosses val="autoZero"/>
        <c:auto val="1"/>
        <c:lblAlgn val="ctr"/>
        <c:lblOffset val="100"/>
        <c:noMultiLvlLbl val="0"/>
      </c:catAx>
      <c:valAx>
        <c:axId val="94512640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51238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[Ayush_DA46_C1_Automobile Analysis project part 2.xlsx]Task5A_Diesel!PivotTable3</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Fuel Efficiency_Diesel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Task5A_Diesel!$C$3</c:f>
              <c:strCache>
                <c:ptCount val="1"/>
                <c:pt idx="0">
                  <c:v>Total</c:v>
                </c:pt>
              </c:strCache>
            </c:strRef>
          </c:tx>
          <c:spPr>
            <a:solidFill>
              <a:schemeClr val="accent1"/>
            </a:solidFill>
            <a:ln>
              <a:noFill/>
            </a:ln>
            <a:effectLst/>
          </c:spPr>
          <c:invertIfNegative val="0"/>
          <c:cat>
            <c:multiLvlStrRef>
              <c:f>Task5A_Diesel!$A$4:$B$24</c:f>
              <c:multiLvlStrCache>
                <c:ptCount val="10"/>
                <c:lvl>
                  <c:pt idx="0">
                    <c:v>Diesel</c:v>
                  </c:pt>
                  <c:pt idx="1">
                    <c:v>Diesel</c:v>
                  </c:pt>
                  <c:pt idx="2">
                    <c:v>Diesel</c:v>
                  </c:pt>
                  <c:pt idx="3">
                    <c:v>Diesel</c:v>
                  </c:pt>
                  <c:pt idx="4">
                    <c:v>Diesel</c:v>
                  </c:pt>
                  <c:pt idx="5">
                    <c:v>Diesel</c:v>
                  </c:pt>
                  <c:pt idx="6">
                    <c:v>Diesel</c:v>
                  </c:pt>
                  <c:pt idx="7">
                    <c:v>Diesel</c:v>
                  </c:pt>
                  <c:pt idx="8">
                    <c:v>Diesel</c:v>
                  </c:pt>
                  <c:pt idx="9">
                    <c:v>Diesel</c:v>
                  </c:pt>
                </c:lvl>
                <c:lvl>
                  <c:pt idx="0">
                    <c:v>Bmw</c:v>
                  </c:pt>
                  <c:pt idx="1">
                    <c:v>Ford</c:v>
                  </c:pt>
                  <c:pt idx="2">
                    <c:v>Hyundai</c:v>
                  </c:pt>
                  <c:pt idx="3">
                    <c:v>Mahindra</c:v>
                  </c:pt>
                  <c:pt idx="4">
                    <c:v>Renault</c:v>
                  </c:pt>
                  <c:pt idx="5">
                    <c:v>Skoda</c:v>
                  </c:pt>
                  <c:pt idx="6">
                    <c:v>Suzuki</c:v>
                  </c:pt>
                  <c:pt idx="7">
                    <c:v>Tata</c:v>
                  </c:pt>
                  <c:pt idx="8">
                    <c:v>Toyota</c:v>
                  </c:pt>
                  <c:pt idx="9">
                    <c:v>Volkswagen</c:v>
                  </c:pt>
                </c:lvl>
              </c:multiLvlStrCache>
            </c:multiLvlStrRef>
          </c:cat>
          <c:val>
            <c:numRef>
              <c:f>Task5A_Diesel!$C$4:$C$24</c:f>
              <c:numCache>
                <c:formatCode>General</c:formatCode>
                <c:ptCount val="10"/>
                <c:pt idx="0">
                  <c:v>325.74000000000012</c:v>
                </c:pt>
                <c:pt idx="1">
                  <c:v>294.55</c:v>
                </c:pt>
                <c:pt idx="2">
                  <c:v>728.14000000000044</c:v>
                </c:pt>
                <c:pt idx="3">
                  <c:v>1527.9399999999976</c:v>
                </c:pt>
                <c:pt idx="4">
                  <c:v>239.99999999999994</c:v>
                </c:pt>
                <c:pt idx="5">
                  <c:v>415.06000000000017</c:v>
                </c:pt>
                <c:pt idx="6">
                  <c:v>673.70000000000027</c:v>
                </c:pt>
                <c:pt idx="7">
                  <c:v>763.40000000000043</c:v>
                </c:pt>
                <c:pt idx="8">
                  <c:v>585.00999999999988</c:v>
                </c:pt>
                <c:pt idx="9">
                  <c:v>356.04000000000013</c:v>
                </c:pt>
              </c:numCache>
            </c:numRef>
          </c:val>
          <c:extLst>
            <c:ext xmlns:c16="http://schemas.microsoft.com/office/drawing/2014/chart" uri="{C3380CC4-5D6E-409C-BE32-E72D297353CC}">
              <c16:uniqueId val="{00000000-4AF7-482D-B5F2-E20C2FA61052}"/>
            </c:ext>
          </c:extLst>
        </c:ser>
        <c:dLbls>
          <c:showLegendKey val="0"/>
          <c:showVal val="0"/>
          <c:showCatName val="0"/>
          <c:showSerName val="0"/>
          <c:showPercent val="0"/>
          <c:showBubbleSize val="0"/>
        </c:dLbls>
        <c:gapWidth val="182"/>
        <c:axId val="1607169032"/>
        <c:axId val="1607171080"/>
      </c:barChart>
      <c:catAx>
        <c:axId val="160716903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07171080"/>
        <c:crosses val="autoZero"/>
        <c:auto val="1"/>
        <c:lblAlgn val="ctr"/>
        <c:lblOffset val="100"/>
        <c:noMultiLvlLbl val="0"/>
      </c:catAx>
      <c:valAx>
        <c:axId val="160717108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071690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[Ayush_DA46_C1_Automobile Analysis project part 2.xlsx]Task5A_CNG!PivotTable4</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Fuel Efficiency_CNG</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Task5A_CNG!$C$3</c:f>
              <c:strCache>
                <c:ptCount val="1"/>
                <c:pt idx="0">
                  <c:v>Total</c:v>
                </c:pt>
              </c:strCache>
            </c:strRef>
          </c:tx>
          <c:spPr>
            <a:solidFill>
              <a:schemeClr val="accent1"/>
            </a:solidFill>
            <a:ln>
              <a:noFill/>
            </a:ln>
            <a:effectLst/>
          </c:spPr>
          <c:invertIfNegative val="0"/>
          <c:cat>
            <c:multiLvlStrRef>
              <c:f>Task5A_CNG!$A$4:$B$12</c:f>
              <c:multiLvlStrCache>
                <c:ptCount val="4"/>
                <c:lvl>
                  <c:pt idx="0">
                    <c:v>CNG</c:v>
                  </c:pt>
                  <c:pt idx="1">
                    <c:v>CNG</c:v>
                  </c:pt>
                  <c:pt idx="2">
                    <c:v>CNG</c:v>
                  </c:pt>
                  <c:pt idx="3">
                    <c:v>CNG</c:v>
                  </c:pt>
                </c:lvl>
                <c:lvl>
                  <c:pt idx="0">
                    <c:v>Ford</c:v>
                  </c:pt>
                  <c:pt idx="1">
                    <c:v>Hyundai</c:v>
                  </c:pt>
                  <c:pt idx="2">
                    <c:v>Suzuki</c:v>
                  </c:pt>
                  <c:pt idx="3">
                    <c:v>Tata</c:v>
                  </c:pt>
                </c:lvl>
              </c:multiLvlStrCache>
            </c:multiLvlStrRef>
          </c:cat>
          <c:val>
            <c:numRef>
              <c:f>Task5A_CNG!$C$4:$C$12</c:f>
              <c:numCache>
                <c:formatCode>General</c:formatCode>
                <c:ptCount val="4"/>
                <c:pt idx="0">
                  <c:v>13.599999999999998</c:v>
                </c:pt>
                <c:pt idx="1">
                  <c:v>68</c:v>
                </c:pt>
                <c:pt idx="2">
                  <c:v>108.79999999999998</c:v>
                </c:pt>
                <c:pt idx="3">
                  <c:v>13.6</c:v>
                </c:pt>
              </c:numCache>
            </c:numRef>
          </c:val>
          <c:extLst>
            <c:ext xmlns:c16="http://schemas.microsoft.com/office/drawing/2014/chart" uri="{C3380CC4-5D6E-409C-BE32-E72D297353CC}">
              <c16:uniqueId val="{00000000-FD9A-476A-B755-CAE6D355823C}"/>
            </c:ext>
          </c:extLst>
        </c:ser>
        <c:dLbls>
          <c:showLegendKey val="0"/>
          <c:showVal val="0"/>
          <c:showCatName val="0"/>
          <c:showSerName val="0"/>
          <c:showPercent val="0"/>
          <c:showBubbleSize val="0"/>
        </c:dLbls>
        <c:gapWidth val="182"/>
        <c:axId val="943229448"/>
        <c:axId val="943236104"/>
      </c:barChart>
      <c:catAx>
        <c:axId val="94322944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3236104"/>
        <c:crosses val="autoZero"/>
        <c:auto val="1"/>
        <c:lblAlgn val="ctr"/>
        <c:lblOffset val="100"/>
        <c:noMultiLvlLbl val="0"/>
      </c:catAx>
      <c:valAx>
        <c:axId val="94323610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32294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[Ayush_DA46_C1_Automobile Analysis project part 2.xlsx]Task5A_CNG+Petrol!PivotTable7</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Fuel Efficiency_CNG+Petrol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'Task5A_CNG+Petrol'!$C$3</c:f>
              <c:strCache>
                <c:ptCount val="1"/>
                <c:pt idx="0">
                  <c:v>Total</c:v>
                </c:pt>
              </c:strCache>
            </c:strRef>
          </c:tx>
          <c:spPr>
            <a:solidFill>
              <a:schemeClr val="accent1"/>
            </a:solidFill>
            <a:ln>
              <a:noFill/>
            </a:ln>
            <a:effectLst/>
          </c:spPr>
          <c:invertIfNegative val="0"/>
          <c:cat>
            <c:multiLvlStrRef>
              <c:f>'Task5A_CNG+Petrol'!$A$4:$B$8</c:f>
              <c:multiLvlStrCache>
                <c:ptCount val="2"/>
                <c:lvl>
                  <c:pt idx="0">
                    <c:v>CNG + Petrol</c:v>
                  </c:pt>
                  <c:pt idx="1">
                    <c:v>CNG + Petrol</c:v>
                  </c:pt>
                </c:lvl>
                <c:lvl>
                  <c:pt idx="0">
                    <c:v>Hyundai</c:v>
                  </c:pt>
                  <c:pt idx="1">
                    <c:v>Suzuki</c:v>
                  </c:pt>
                </c:lvl>
              </c:multiLvlStrCache>
            </c:multiLvlStrRef>
          </c:cat>
          <c:val>
            <c:numRef>
              <c:f>'Task5A_CNG+Petrol'!$C$4:$C$8</c:f>
              <c:numCache>
                <c:formatCode>General</c:formatCode>
                <c:ptCount val="2"/>
                <c:pt idx="0">
                  <c:v>47.7</c:v>
                </c:pt>
                <c:pt idx="1">
                  <c:v>40.799999999999997</c:v>
                </c:pt>
              </c:numCache>
            </c:numRef>
          </c:val>
          <c:extLst>
            <c:ext xmlns:c16="http://schemas.microsoft.com/office/drawing/2014/chart" uri="{C3380CC4-5D6E-409C-BE32-E72D297353CC}">
              <c16:uniqueId val="{00000000-FB3A-4D9E-9384-E38A15D96A10}"/>
            </c:ext>
          </c:extLst>
        </c:ser>
        <c:dLbls>
          <c:showLegendKey val="0"/>
          <c:showVal val="0"/>
          <c:showCatName val="0"/>
          <c:showSerName val="0"/>
          <c:showPercent val="0"/>
          <c:showBubbleSize val="0"/>
        </c:dLbls>
        <c:gapWidth val="182"/>
        <c:axId val="37718023"/>
        <c:axId val="340730887"/>
      </c:barChart>
      <c:catAx>
        <c:axId val="3771802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0730887"/>
        <c:crosses val="autoZero"/>
        <c:auto val="1"/>
        <c:lblAlgn val="ctr"/>
        <c:lblOffset val="100"/>
        <c:noMultiLvlLbl val="0"/>
      </c:catAx>
      <c:valAx>
        <c:axId val="34073088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71802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[Ayush_DA46_C1_Automobile Analysis project part 2.xlsx]Task5A_Hybrid!PivotTable6</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Fuel Efficiency_Hybrid</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Task5A_Hybrid!$C$3</c:f>
              <c:strCache>
                <c:ptCount val="1"/>
                <c:pt idx="0">
                  <c:v>Total</c:v>
                </c:pt>
              </c:strCache>
            </c:strRef>
          </c:tx>
          <c:spPr>
            <a:solidFill>
              <a:schemeClr val="accent1"/>
            </a:solidFill>
            <a:ln>
              <a:noFill/>
            </a:ln>
            <a:effectLst/>
          </c:spPr>
          <c:invertIfNegative val="0"/>
          <c:cat>
            <c:multiLvlStrRef>
              <c:f>Task5A_Hybrid!$A$4:$B$8</c:f>
              <c:multiLvlStrCache>
                <c:ptCount val="2"/>
                <c:lvl>
                  <c:pt idx="0">
                    <c:v>Hybrid</c:v>
                  </c:pt>
                  <c:pt idx="1">
                    <c:v>Hybrid</c:v>
                  </c:pt>
                </c:lvl>
                <c:lvl>
                  <c:pt idx="0">
                    <c:v>Bmw</c:v>
                  </c:pt>
                  <c:pt idx="1">
                    <c:v>Toyota</c:v>
                  </c:pt>
                </c:lvl>
              </c:multiLvlStrCache>
            </c:multiLvlStrRef>
          </c:cat>
          <c:val>
            <c:numRef>
              <c:f>Task5A_Hybrid!$C$4:$C$8</c:f>
              <c:numCache>
                <c:formatCode>General</c:formatCode>
                <c:ptCount val="2"/>
                <c:pt idx="0">
                  <c:v>13.6</c:v>
                </c:pt>
                <c:pt idx="1">
                  <c:v>32.299999999999997</c:v>
                </c:pt>
              </c:numCache>
            </c:numRef>
          </c:val>
          <c:extLst>
            <c:ext xmlns:c16="http://schemas.microsoft.com/office/drawing/2014/chart" uri="{C3380CC4-5D6E-409C-BE32-E72D297353CC}">
              <c16:uniqueId val="{00000000-157E-49EA-8B78-32E34450B174}"/>
            </c:ext>
          </c:extLst>
        </c:ser>
        <c:dLbls>
          <c:showLegendKey val="0"/>
          <c:showVal val="0"/>
          <c:showCatName val="0"/>
          <c:showSerName val="0"/>
          <c:showPercent val="0"/>
          <c:showBubbleSize val="0"/>
        </c:dLbls>
        <c:gapWidth val="182"/>
        <c:axId val="946804744"/>
        <c:axId val="946810888"/>
      </c:barChart>
      <c:catAx>
        <c:axId val="9468047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6810888"/>
        <c:crosses val="autoZero"/>
        <c:auto val="1"/>
        <c:lblAlgn val="ctr"/>
        <c:lblOffset val="100"/>
        <c:noMultiLvlLbl val="0"/>
      </c:catAx>
      <c:valAx>
        <c:axId val="94681088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68047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Avg. Speed and Distance_Petrol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Sheet5!$E$3</c:f>
              <c:strCache>
                <c:ptCount val="1"/>
                <c:pt idx="0">
                  <c:v>Distance</c:v>
                </c:pt>
              </c:strCache>
            </c:strRef>
          </c:tx>
          <c:spPr>
            <a:solidFill>
              <a:schemeClr val="accent1"/>
            </a:solidFill>
            <a:ln>
              <a:noFill/>
            </a:ln>
            <a:effectLst/>
          </c:spPr>
          <c:invertIfNegative val="0"/>
          <c:cat>
            <c:strRef>
              <c:f>Sheet5!$D$4:$D$156</c:f>
              <c:strCache>
                <c:ptCount val="153"/>
                <c:pt idx="0">
                  <c:v>6.195</c:v>
                </c:pt>
                <c:pt idx="1">
                  <c:v>6.195 Total</c:v>
                </c:pt>
                <c:pt idx="2">
                  <c:v>8.905</c:v>
                </c:pt>
                <c:pt idx="3">
                  <c:v>8.905 Total</c:v>
                </c:pt>
                <c:pt idx="4">
                  <c:v>9.03</c:v>
                </c:pt>
                <c:pt idx="5">
                  <c:v>9.03 Total</c:v>
                </c:pt>
                <c:pt idx="6">
                  <c:v>9.035</c:v>
                </c:pt>
                <c:pt idx="7">
                  <c:v>9.035 Total</c:v>
                </c:pt>
                <c:pt idx="8">
                  <c:v>10.4</c:v>
                </c:pt>
                <c:pt idx="9">
                  <c:v>10.4 Total</c:v>
                </c:pt>
                <c:pt idx="10">
                  <c:v>11.5</c:v>
                </c:pt>
                <c:pt idx="11">
                  <c:v>11.5 Total</c:v>
                </c:pt>
                <c:pt idx="12">
                  <c:v>11.55</c:v>
                </c:pt>
                <c:pt idx="13">
                  <c:v>11.55 Total</c:v>
                </c:pt>
                <c:pt idx="14">
                  <c:v>11.935</c:v>
                </c:pt>
                <c:pt idx="15">
                  <c:v>11.935 Total</c:v>
                </c:pt>
                <c:pt idx="16">
                  <c:v>12.035</c:v>
                </c:pt>
                <c:pt idx="17">
                  <c:v>12.035 Total</c:v>
                </c:pt>
                <c:pt idx="18">
                  <c:v>12.36</c:v>
                </c:pt>
                <c:pt idx="19">
                  <c:v>12.36 Total</c:v>
                </c:pt>
                <c:pt idx="20">
                  <c:v>12.385</c:v>
                </c:pt>
                <c:pt idx="21">
                  <c:v>12.385 Total</c:v>
                </c:pt>
                <c:pt idx="22">
                  <c:v>12.4</c:v>
                </c:pt>
                <c:pt idx="23">
                  <c:v>12.4 Total</c:v>
                </c:pt>
                <c:pt idx="24">
                  <c:v>12.5</c:v>
                </c:pt>
                <c:pt idx="26">
                  <c:v>12.5 Total</c:v>
                </c:pt>
                <c:pt idx="27">
                  <c:v>12.85</c:v>
                </c:pt>
                <c:pt idx="28">
                  <c:v>12.85 Total</c:v>
                </c:pt>
                <c:pt idx="29">
                  <c:v>13</c:v>
                </c:pt>
                <c:pt idx="30">
                  <c:v>13 Total</c:v>
                </c:pt>
                <c:pt idx="31">
                  <c:v>13.125</c:v>
                </c:pt>
                <c:pt idx="32">
                  <c:v>13.125 Total</c:v>
                </c:pt>
                <c:pt idx="33">
                  <c:v>13.165</c:v>
                </c:pt>
                <c:pt idx="34">
                  <c:v>13.165 Total</c:v>
                </c:pt>
                <c:pt idx="35">
                  <c:v>13.42</c:v>
                </c:pt>
                <c:pt idx="36">
                  <c:v>13.42 Total</c:v>
                </c:pt>
                <c:pt idx="37">
                  <c:v>13.5</c:v>
                </c:pt>
                <c:pt idx="38">
                  <c:v>13.5 Total</c:v>
                </c:pt>
                <c:pt idx="39">
                  <c:v>13.705</c:v>
                </c:pt>
                <c:pt idx="40">
                  <c:v>13.705 Total</c:v>
                </c:pt>
                <c:pt idx="41">
                  <c:v>13.85</c:v>
                </c:pt>
                <c:pt idx="44">
                  <c:v>13.85 Total</c:v>
                </c:pt>
                <c:pt idx="45">
                  <c:v>14.3</c:v>
                </c:pt>
                <c:pt idx="46">
                  <c:v>14.3 Total</c:v>
                </c:pt>
                <c:pt idx="47">
                  <c:v>14.305</c:v>
                </c:pt>
                <c:pt idx="48">
                  <c:v>14.305 Total</c:v>
                </c:pt>
                <c:pt idx="49">
                  <c:v>14.35</c:v>
                </c:pt>
                <c:pt idx="50">
                  <c:v>14.35 Total</c:v>
                </c:pt>
                <c:pt idx="51">
                  <c:v>14.445</c:v>
                </c:pt>
                <c:pt idx="52">
                  <c:v>14.445 Total</c:v>
                </c:pt>
                <c:pt idx="53">
                  <c:v>14.65</c:v>
                </c:pt>
                <c:pt idx="54">
                  <c:v>14.65 Total</c:v>
                </c:pt>
                <c:pt idx="55">
                  <c:v>14.655</c:v>
                </c:pt>
                <c:pt idx="56">
                  <c:v>14.655 Total</c:v>
                </c:pt>
                <c:pt idx="57">
                  <c:v>14.8</c:v>
                </c:pt>
                <c:pt idx="58">
                  <c:v>14.8 Total</c:v>
                </c:pt>
                <c:pt idx="59">
                  <c:v>14.95</c:v>
                </c:pt>
                <c:pt idx="61">
                  <c:v>14.95 Total</c:v>
                </c:pt>
                <c:pt idx="62">
                  <c:v>15</c:v>
                </c:pt>
                <c:pt idx="63">
                  <c:v>15 Total</c:v>
                </c:pt>
                <c:pt idx="64">
                  <c:v>15.15</c:v>
                </c:pt>
                <c:pt idx="65">
                  <c:v>15.15 Total</c:v>
                </c:pt>
                <c:pt idx="66">
                  <c:v>15.19</c:v>
                </c:pt>
                <c:pt idx="67">
                  <c:v>15.19 Total</c:v>
                </c:pt>
                <c:pt idx="68">
                  <c:v>15.4</c:v>
                </c:pt>
                <c:pt idx="69">
                  <c:v>15.4 Total</c:v>
                </c:pt>
                <c:pt idx="70">
                  <c:v>15.5</c:v>
                </c:pt>
                <c:pt idx="72">
                  <c:v>15.5 Total</c:v>
                </c:pt>
                <c:pt idx="73">
                  <c:v>15.585</c:v>
                </c:pt>
                <c:pt idx="74">
                  <c:v>15.585 Total</c:v>
                </c:pt>
                <c:pt idx="75">
                  <c:v>15.9</c:v>
                </c:pt>
                <c:pt idx="76">
                  <c:v>15.9 Total</c:v>
                </c:pt>
                <c:pt idx="77">
                  <c:v>15.95</c:v>
                </c:pt>
                <c:pt idx="78">
                  <c:v>15.95 Total</c:v>
                </c:pt>
                <c:pt idx="79">
                  <c:v>16</c:v>
                </c:pt>
                <c:pt idx="96">
                  <c:v>16 Total</c:v>
                </c:pt>
                <c:pt idx="97">
                  <c:v>16.095</c:v>
                </c:pt>
                <c:pt idx="98">
                  <c:v>16.095 Total</c:v>
                </c:pt>
                <c:pt idx="99">
                  <c:v>16.2</c:v>
                </c:pt>
                <c:pt idx="100">
                  <c:v>16.2 Total</c:v>
                </c:pt>
                <c:pt idx="101">
                  <c:v>16.405</c:v>
                </c:pt>
                <c:pt idx="102">
                  <c:v>16.405 Total</c:v>
                </c:pt>
                <c:pt idx="103">
                  <c:v>16.63</c:v>
                </c:pt>
                <c:pt idx="104">
                  <c:v>16.63 Total</c:v>
                </c:pt>
                <c:pt idx="105">
                  <c:v>16.825</c:v>
                </c:pt>
                <c:pt idx="106">
                  <c:v>16.825 Total</c:v>
                </c:pt>
                <c:pt idx="107">
                  <c:v>17</c:v>
                </c:pt>
                <c:pt idx="108">
                  <c:v>17 Total</c:v>
                </c:pt>
                <c:pt idx="109">
                  <c:v>17.05</c:v>
                </c:pt>
                <c:pt idx="110">
                  <c:v>17.05 Total</c:v>
                </c:pt>
                <c:pt idx="111">
                  <c:v>17.2</c:v>
                </c:pt>
                <c:pt idx="112">
                  <c:v>17.2 Total</c:v>
                </c:pt>
                <c:pt idx="113">
                  <c:v>17.245</c:v>
                </c:pt>
                <c:pt idx="114">
                  <c:v>17.245 Total</c:v>
                </c:pt>
                <c:pt idx="115">
                  <c:v>17.28</c:v>
                </c:pt>
                <c:pt idx="116">
                  <c:v>17.28 Total</c:v>
                </c:pt>
                <c:pt idx="117">
                  <c:v>17.5</c:v>
                </c:pt>
                <c:pt idx="118">
                  <c:v>17.5 Total</c:v>
                </c:pt>
                <c:pt idx="119">
                  <c:v>17.58</c:v>
                </c:pt>
                <c:pt idx="120">
                  <c:v>17.58 Total</c:v>
                </c:pt>
                <c:pt idx="121">
                  <c:v>17.7</c:v>
                </c:pt>
                <c:pt idx="122">
                  <c:v>17.7 Total</c:v>
                </c:pt>
                <c:pt idx="123">
                  <c:v>18.195</c:v>
                </c:pt>
                <c:pt idx="124">
                  <c:v>18.195 Total</c:v>
                </c:pt>
                <c:pt idx="125">
                  <c:v>18.2</c:v>
                </c:pt>
                <c:pt idx="126">
                  <c:v>18.2 Total</c:v>
                </c:pt>
                <c:pt idx="127">
                  <c:v>18.3</c:v>
                </c:pt>
                <c:pt idx="128">
                  <c:v>18.3 Total</c:v>
                </c:pt>
                <c:pt idx="129">
                  <c:v>18.6</c:v>
                </c:pt>
                <c:pt idx="130">
                  <c:v>18.6 Total</c:v>
                </c:pt>
                <c:pt idx="131">
                  <c:v>18.9</c:v>
                </c:pt>
                <c:pt idx="132">
                  <c:v>18.9 Total</c:v>
                </c:pt>
                <c:pt idx="133">
                  <c:v>19.335</c:v>
                </c:pt>
                <c:pt idx="134">
                  <c:v>19.335 Total</c:v>
                </c:pt>
                <c:pt idx="135">
                  <c:v>19.385</c:v>
                </c:pt>
                <c:pt idx="136">
                  <c:v>19.385 Total</c:v>
                </c:pt>
                <c:pt idx="137">
                  <c:v>20.445</c:v>
                </c:pt>
                <c:pt idx="138">
                  <c:v>20.445 Total</c:v>
                </c:pt>
                <c:pt idx="139">
                  <c:v>20.5</c:v>
                </c:pt>
                <c:pt idx="140">
                  <c:v>20.5 Total</c:v>
                </c:pt>
                <c:pt idx="141">
                  <c:v>20.89</c:v>
                </c:pt>
                <c:pt idx="142">
                  <c:v>20.89 Total</c:v>
                </c:pt>
                <c:pt idx="143">
                  <c:v>21.535</c:v>
                </c:pt>
                <c:pt idx="144">
                  <c:v>21.535 Total</c:v>
                </c:pt>
                <c:pt idx="145">
                  <c:v>22.5</c:v>
                </c:pt>
                <c:pt idx="146">
                  <c:v>22.5 Total</c:v>
                </c:pt>
                <c:pt idx="147">
                  <c:v>23.42</c:v>
                </c:pt>
                <c:pt idx="148">
                  <c:v>23.42 Total</c:v>
                </c:pt>
                <c:pt idx="149">
                  <c:v>23.56</c:v>
                </c:pt>
                <c:pt idx="150">
                  <c:v>23.56 Total</c:v>
                </c:pt>
                <c:pt idx="151">
                  <c:v>23.92</c:v>
                </c:pt>
                <c:pt idx="152">
                  <c:v>23.92 Total</c:v>
                </c:pt>
              </c:strCache>
            </c:strRef>
          </c:cat>
          <c:val>
            <c:numRef>
              <c:f>Sheet5!$E$4:$E$156</c:f>
              <c:numCache>
                <c:formatCode>General</c:formatCode>
                <c:ptCount val="153"/>
                <c:pt idx="0">
                  <c:v>433.65000000000003</c:v>
                </c:pt>
                <c:pt idx="2">
                  <c:v>712.4</c:v>
                </c:pt>
                <c:pt idx="4">
                  <c:v>722.4</c:v>
                </c:pt>
                <c:pt idx="6">
                  <c:v>542.1</c:v>
                </c:pt>
                <c:pt idx="8">
                  <c:v>540.80000000000007</c:v>
                </c:pt>
                <c:pt idx="10">
                  <c:v>700.35</c:v>
                </c:pt>
                <c:pt idx="12">
                  <c:v>635.25</c:v>
                </c:pt>
                <c:pt idx="14">
                  <c:v>596.74999999999989</c:v>
                </c:pt>
                <c:pt idx="16">
                  <c:v>601.75</c:v>
                </c:pt>
                <c:pt idx="18">
                  <c:v>815.76</c:v>
                </c:pt>
                <c:pt idx="20">
                  <c:v>817.41</c:v>
                </c:pt>
                <c:pt idx="22">
                  <c:v>681.99999999999989</c:v>
                </c:pt>
                <c:pt idx="24">
                  <c:v>500</c:v>
                </c:pt>
                <c:pt idx="25">
                  <c:v>825</c:v>
                </c:pt>
                <c:pt idx="27">
                  <c:v>706.75</c:v>
                </c:pt>
                <c:pt idx="29">
                  <c:v>520</c:v>
                </c:pt>
                <c:pt idx="31">
                  <c:v>813.75</c:v>
                </c:pt>
                <c:pt idx="33">
                  <c:v>816.2299999999999</c:v>
                </c:pt>
                <c:pt idx="35">
                  <c:v>738.1</c:v>
                </c:pt>
                <c:pt idx="37">
                  <c:v>540</c:v>
                </c:pt>
                <c:pt idx="39">
                  <c:v>753.77499999999998</c:v>
                </c:pt>
                <c:pt idx="41">
                  <c:v>484.75</c:v>
                </c:pt>
                <c:pt idx="42">
                  <c:v>498.59999999999997</c:v>
                </c:pt>
                <c:pt idx="43">
                  <c:v>692.5</c:v>
                </c:pt>
                <c:pt idx="45">
                  <c:v>572</c:v>
                </c:pt>
                <c:pt idx="47">
                  <c:v>1001.35</c:v>
                </c:pt>
                <c:pt idx="49">
                  <c:v>459.2</c:v>
                </c:pt>
                <c:pt idx="51">
                  <c:v>794.47500000000002</c:v>
                </c:pt>
                <c:pt idx="53">
                  <c:v>629.94999999999993</c:v>
                </c:pt>
                <c:pt idx="55">
                  <c:v>747.40500000000009</c:v>
                </c:pt>
                <c:pt idx="57">
                  <c:v>547.6</c:v>
                </c:pt>
                <c:pt idx="59">
                  <c:v>553.15</c:v>
                </c:pt>
                <c:pt idx="60">
                  <c:v>672.75</c:v>
                </c:pt>
                <c:pt idx="62">
                  <c:v>675</c:v>
                </c:pt>
                <c:pt idx="64">
                  <c:v>681.74999999999989</c:v>
                </c:pt>
                <c:pt idx="66">
                  <c:v>683.55000000000007</c:v>
                </c:pt>
                <c:pt idx="68">
                  <c:v>677.6</c:v>
                </c:pt>
                <c:pt idx="70">
                  <c:v>542.5</c:v>
                </c:pt>
                <c:pt idx="71">
                  <c:v>697.5</c:v>
                </c:pt>
                <c:pt idx="73">
                  <c:v>685.74</c:v>
                </c:pt>
                <c:pt idx="75">
                  <c:v>715.5</c:v>
                </c:pt>
                <c:pt idx="77">
                  <c:v>717.75</c:v>
                </c:pt>
                <c:pt idx="79">
                  <c:v>432</c:v>
                </c:pt>
                <c:pt idx="80">
                  <c:v>512</c:v>
                </c:pt>
                <c:pt idx="81">
                  <c:v>560</c:v>
                </c:pt>
                <c:pt idx="82">
                  <c:v>592</c:v>
                </c:pt>
                <c:pt idx="83">
                  <c:v>640</c:v>
                </c:pt>
                <c:pt idx="84">
                  <c:v>672</c:v>
                </c:pt>
                <c:pt idx="85">
                  <c:v>688</c:v>
                </c:pt>
                <c:pt idx="86">
                  <c:v>704</c:v>
                </c:pt>
                <c:pt idx="87">
                  <c:v>720</c:v>
                </c:pt>
                <c:pt idx="88">
                  <c:v>800</c:v>
                </c:pt>
                <c:pt idx="89">
                  <c:v>832</c:v>
                </c:pt>
                <c:pt idx="90">
                  <c:v>880</c:v>
                </c:pt>
                <c:pt idx="91">
                  <c:v>944</c:v>
                </c:pt>
                <c:pt idx="92">
                  <c:v>1088</c:v>
                </c:pt>
                <c:pt idx="93">
                  <c:v>1120</c:v>
                </c:pt>
                <c:pt idx="94">
                  <c:v>1248</c:v>
                </c:pt>
                <c:pt idx="95">
                  <c:v>1280</c:v>
                </c:pt>
                <c:pt idx="97">
                  <c:v>643.79999999999995</c:v>
                </c:pt>
                <c:pt idx="99">
                  <c:v>810</c:v>
                </c:pt>
                <c:pt idx="101">
                  <c:v>738.22500000000002</c:v>
                </c:pt>
                <c:pt idx="103">
                  <c:v>748.34999999999991</c:v>
                </c:pt>
                <c:pt idx="105">
                  <c:v>588.875</c:v>
                </c:pt>
                <c:pt idx="107">
                  <c:v>765</c:v>
                </c:pt>
                <c:pt idx="109">
                  <c:v>733.14999999999986</c:v>
                </c:pt>
                <c:pt idx="111">
                  <c:v>860</c:v>
                </c:pt>
                <c:pt idx="113">
                  <c:v>551.84</c:v>
                </c:pt>
                <c:pt idx="115">
                  <c:v>1157.76</c:v>
                </c:pt>
                <c:pt idx="117">
                  <c:v>647.5</c:v>
                </c:pt>
                <c:pt idx="119">
                  <c:v>755.93999999999994</c:v>
                </c:pt>
                <c:pt idx="121">
                  <c:v>743.40000000000009</c:v>
                </c:pt>
                <c:pt idx="123">
                  <c:v>782.38499999999999</c:v>
                </c:pt>
                <c:pt idx="125">
                  <c:v>673.4</c:v>
                </c:pt>
                <c:pt idx="127">
                  <c:v>640.5</c:v>
                </c:pt>
                <c:pt idx="129">
                  <c:v>446.40000000000003</c:v>
                </c:pt>
                <c:pt idx="131">
                  <c:v>812.69999999999993</c:v>
                </c:pt>
                <c:pt idx="133">
                  <c:v>831.40500000000009</c:v>
                </c:pt>
                <c:pt idx="135">
                  <c:v>542.78000000000009</c:v>
                </c:pt>
                <c:pt idx="137">
                  <c:v>654.24</c:v>
                </c:pt>
                <c:pt idx="139">
                  <c:v>717.5</c:v>
                </c:pt>
                <c:pt idx="141">
                  <c:v>668.48</c:v>
                </c:pt>
                <c:pt idx="143">
                  <c:v>753.72500000000002</c:v>
                </c:pt>
                <c:pt idx="145">
                  <c:v>787.5</c:v>
                </c:pt>
                <c:pt idx="147">
                  <c:v>819.7</c:v>
                </c:pt>
                <c:pt idx="149">
                  <c:v>824.60000000000014</c:v>
                </c:pt>
                <c:pt idx="151">
                  <c:v>837.2</c:v>
                </c:pt>
              </c:numCache>
            </c:numRef>
          </c:val>
          <c:extLst>
            <c:ext xmlns:c16="http://schemas.microsoft.com/office/drawing/2014/chart" uri="{C3380CC4-5D6E-409C-BE32-E72D297353CC}">
              <c16:uniqueId val="{00000000-5FDE-414F-B944-679AF6063E7A}"/>
            </c:ext>
          </c:extLst>
        </c:ser>
        <c:dLbls>
          <c:showLegendKey val="0"/>
          <c:showVal val="0"/>
          <c:showCatName val="0"/>
          <c:showSerName val="0"/>
          <c:showPercent val="0"/>
          <c:showBubbleSize val="0"/>
        </c:dLbls>
        <c:gapWidth val="219"/>
        <c:overlap val="-27"/>
        <c:axId val="1773609479"/>
        <c:axId val="1773615111"/>
      </c:barChart>
      <c:catAx>
        <c:axId val="17736094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615111"/>
        <c:crosses val="autoZero"/>
        <c:auto val="1"/>
        <c:lblAlgn val="ctr"/>
        <c:lblOffset val="100"/>
        <c:noMultiLvlLbl val="0"/>
      </c:catAx>
      <c:valAx>
        <c:axId val="177361511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Distance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60947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Avg. Speed and Distance_Electric</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Sheet5!$Q$3</c:f>
              <c:strCache>
                <c:ptCount val="1"/>
                <c:pt idx="0">
                  <c:v>Distance</c:v>
                </c:pt>
              </c:strCache>
            </c:strRef>
          </c:tx>
          <c:spPr>
            <a:solidFill>
              <a:schemeClr val="accent1"/>
            </a:solidFill>
            <a:ln>
              <a:noFill/>
            </a:ln>
            <a:effectLst/>
          </c:spPr>
          <c:invertIfNegative val="0"/>
          <c:cat>
            <c:strRef>
              <c:f>Sheet5!$P$4:$P$10</c:f>
              <c:strCache>
                <c:ptCount val="7"/>
                <c:pt idx="0">
                  <c:v>12.3</c:v>
                </c:pt>
                <c:pt idx="1">
                  <c:v>12.3 Total</c:v>
                </c:pt>
                <c:pt idx="2">
                  <c:v>16</c:v>
                </c:pt>
                <c:pt idx="4">
                  <c:v>16 Total</c:v>
                </c:pt>
                <c:pt idx="5">
                  <c:v>46.8</c:v>
                </c:pt>
                <c:pt idx="6">
                  <c:v>46.8 Total</c:v>
                </c:pt>
              </c:strCache>
            </c:strRef>
          </c:cat>
          <c:val>
            <c:numRef>
              <c:f>Sheet5!$Q$4:$Q$10</c:f>
              <c:numCache>
                <c:formatCode>General</c:formatCode>
                <c:ptCount val="7"/>
                <c:pt idx="0">
                  <c:v>676.5</c:v>
                </c:pt>
                <c:pt idx="2">
                  <c:v>560</c:v>
                </c:pt>
                <c:pt idx="3">
                  <c:v>880</c:v>
                </c:pt>
                <c:pt idx="5">
                  <c:v>2574</c:v>
                </c:pt>
              </c:numCache>
            </c:numRef>
          </c:val>
          <c:extLst>
            <c:ext xmlns:c16="http://schemas.microsoft.com/office/drawing/2014/chart" uri="{C3380CC4-5D6E-409C-BE32-E72D297353CC}">
              <c16:uniqueId val="{00000000-044A-446E-9DC0-2738614BB89B}"/>
            </c:ext>
          </c:extLst>
        </c:ser>
        <c:dLbls>
          <c:showLegendKey val="0"/>
          <c:showVal val="0"/>
          <c:showCatName val="0"/>
          <c:showSerName val="0"/>
          <c:showPercent val="0"/>
          <c:showBubbleSize val="0"/>
        </c:dLbls>
        <c:gapWidth val="219"/>
        <c:overlap val="-27"/>
        <c:axId val="942561799"/>
        <c:axId val="942579719"/>
      </c:barChart>
      <c:catAx>
        <c:axId val="9425617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2579719"/>
        <c:crosses val="autoZero"/>
        <c:auto val="1"/>
        <c:lblAlgn val="ctr"/>
        <c:lblOffset val="100"/>
        <c:noMultiLvlLbl val="0"/>
      </c:catAx>
      <c:valAx>
        <c:axId val="94257971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Distance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256179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[Ayush_DA46_C1_Automobile Analysis project part 1.xlsx]Task10.1!PivotTable1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Top 3 car manufacturers in hatchback catagory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Task10.1!$C$3</c:f>
              <c:strCache>
                <c:ptCount val="1"/>
                <c:pt idx="0">
                  <c:v>Total</c:v>
                </c:pt>
              </c:strCache>
            </c:strRef>
          </c:tx>
          <c:spPr>
            <a:solidFill>
              <a:schemeClr val="accent1"/>
            </a:solidFill>
            <a:ln>
              <a:noFill/>
            </a:ln>
            <a:effectLst/>
          </c:spPr>
          <c:invertIfNegative val="0"/>
          <c:cat>
            <c:multiLvlStrRef>
              <c:f>Task10.1!$A$4:$B$30</c:f>
              <c:multiLvlStrCache>
                <c:ptCount val="23"/>
                <c:lvl>
                  <c:pt idx="0">
                    <c:v>Alto</c:v>
                  </c:pt>
                  <c:pt idx="1">
                    <c:v>Alto 800 Tour</c:v>
                  </c:pt>
                  <c:pt idx="2">
                    <c:v>Alto K10</c:v>
                  </c:pt>
                  <c:pt idx="3">
                    <c:v>Baleno</c:v>
                  </c:pt>
                  <c:pt idx="4">
                    <c:v>Baleno Rs</c:v>
                  </c:pt>
                  <c:pt idx="5">
                    <c:v>Celerio</c:v>
                  </c:pt>
                  <c:pt idx="6">
                    <c:v>Celerio Tour</c:v>
                  </c:pt>
                  <c:pt idx="7">
                    <c:v>Celerio X</c:v>
                  </c:pt>
                  <c:pt idx="8">
                    <c:v>Ignis</c:v>
                  </c:pt>
                  <c:pt idx="9">
                    <c:v>S-Presso</c:v>
                  </c:pt>
                  <c:pt idx="10">
                    <c:v>Swift</c:v>
                  </c:pt>
                  <c:pt idx="11">
                    <c:v>Wagon</c:v>
                  </c:pt>
                  <c:pt idx="12">
                    <c:v>Elite I20</c:v>
                  </c:pt>
                  <c:pt idx="13">
                    <c:v>Grand I10</c:v>
                  </c:pt>
                  <c:pt idx="14">
                    <c:v>Grand I10 Nios</c:v>
                  </c:pt>
                  <c:pt idx="15">
                    <c:v>Grand I10 Prime</c:v>
                  </c:pt>
                  <c:pt idx="16">
                    <c:v>I20 Active</c:v>
                  </c:pt>
                  <c:pt idx="17">
                    <c:v>Santro</c:v>
                  </c:pt>
                  <c:pt idx="18">
                    <c:v>Altroz</c:v>
                  </c:pt>
                  <c:pt idx="19">
                    <c:v>Bolt</c:v>
                  </c:pt>
                  <c:pt idx="20">
                    <c:v>Harrier</c:v>
                  </c:pt>
                  <c:pt idx="21">
                    <c:v>Nano Genx</c:v>
                  </c:pt>
                  <c:pt idx="22">
                    <c:v>Tiago</c:v>
                  </c:pt>
                </c:lvl>
                <c:lvl>
                  <c:pt idx="0">
                    <c:v>Suzuki</c:v>
                  </c:pt>
                  <c:pt idx="12">
                    <c:v>Hyundai</c:v>
                  </c:pt>
                  <c:pt idx="18">
                    <c:v>Tata</c:v>
                  </c:pt>
                </c:lvl>
              </c:multiLvlStrCache>
            </c:multiLvlStrRef>
          </c:cat>
          <c:val>
            <c:numRef>
              <c:f>Task10.1!$C$4:$C$30</c:f>
              <c:numCache>
                <c:formatCode>General</c:formatCode>
                <c:ptCount val="23"/>
                <c:pt idx="0">
                  <c:v>8</c:v>
                </c:pt>
                <c:pt idx="1">
                  <c:v>2</c:v>
                </c:pt>
                <c:pt idx="2">
                  <c:v>6</c:v>
                </c:pt>
                <c:pt idx="3">
                  <c:v>13</c:v>
                </c:pt>
                <c:pt idx="4">
                  <c:v>1</c:v>
                </c:pt>
                <c:pt idx="5">
                  <c:v>11</c:v>
                </c:pt>
                <c:pt idx="6">
                  <c:v>2</c:v>
                </c:pt>
                <c:pt idx="7">
                  <c:v>8</c:v>
                </c:pt>
                <c:pt idx="8">
                  <c:v>7</c:v>
                </c:pt>
                <c:pt idx="9">
                  <c:v>10</c:v>
                </c:pt>
                <c:pt idx="10">
                  <c:v>14</c:v>
                </c:pt>
                <c:pt idx="11">
                  <c:v>14</c:v>
                </c:pt>
                <c:pt idx="12">
                  <c:v>12</c:v>
                </c:pt>
                <c:pt idx="13">
                  <c:v>6</c:v>
                </c:pt>
                <c:pt idx="14">
                  <c:v>10</c:v>
                </c:pt>
                <c:pt idx="15">
                  <c:v>6</c:v>
                </c:pt>
                <c:pt idx="16">
                  <c:v>4</c:v>
                </c:pt>
                <c:pt idx="17">
                  <c:v>8</c:v>
                </c:pt>
                <c:pt idx="18">
                  <c:v>10</c:v>
                </c:pt>
                <c:pt idx="19">
                  <c:v>8</c:v>
                </c:pt>
                <c:pt idx="20">
                  <c:v>4</c:v>
                </c:pt>
                <c:pt idx="21">
                  <c:v>6</c:v>
                </c:pt>
                <c:pt idx="22">
                  <c:v>8</c:v>
                </c:pt>
              </c:numCache>
            </c:numRef>
          </c:val>
          <c:extLst>
            <c:ext xmlns:c16="http://schemas.microsoft.com/office/drawing/2014/chart" uri="{C3380CC4-5D6E-409C-BE32-E72D297353CC}">
              <c16:uniqueId val="{00000000-8B7B-4C87-B01E-6C17D1081A3E}"/>
            </c:ext>
          </c:extLst>
        </c:ser>
        <c:dLbls>
          <c:showLegendKey val="0"/>
          <c:showVal val="0"/>
          <c:showCatName val="0"/>
          <c:showSerName val="0"/>
          <c:showPercent val="0"/>
          <c:showBubbleSize val="0"/>
        </c:dLbls>
        <c:gapWidth val="182"/>
        <c:axId val="1775090695"/>
        <c:axId val="1775096839"/>
      </c:barChart>
      <c:catAx>
        <c:axId val="177509069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5096839"/>
        <c:crosses val="autoZero"/>
        <c:auto val="1"/>
        <c:lblAlgn val="ctr"/>
        <c:lblOffset val="100"/>
        <c:noMultiLvlLbl val="0"/>
      </c:catAx>
      <c:valAx>
        <c:axId val="177509683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50906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Avg. Speed and Distance_Diesel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Sheet5!$AB$2</c:f>
              <c:strCache>
                <c:ptCount val="1"/>
                <c:pt idx="0">
                  <c:v>Distance</c:v>
                </c:pt>
              </c:strCache>
            </c:strRef>
          </c:tx>
          <c:spPr>
            <a:solidFill>
              <a:schemeClr val="accent1"/>
            </a:solidFill>
            <a:ln>
              <a:noFill/>
            </a:ln>
            <a:effectLst/>
          </c:spPr>
          <c:invertIfNegative val="0"/>
          <c:cat>
            <c:strRef>
              <c:f>Sheet5!$AA$3:$AA$179</c:f>
              <c:strCache>
                <c:ptCount val="177"/>
                <c:pt idx="0">
                  <c:v>7.15</c:v>
                </c:pt>
                <c:pt idx="1">
                  <c:v>7.15 Total</c:v>
                </c:pt>
                <c:pt idx="2">
                  <c:v>9</c:v>
                </c:pt>
                <c:pt idx="3">
                  <c:v>9 Total</c:v>
                </c:pt>
                <c:pt idx="4">
                  <c:v>9.16</c:v>
                </c:pt>
                <c:pt idx="5">
                  <c:v>9.16 Total</c:v>
                </c:pt>
                <c:pt idx="6">
                  <c:v>9.305</c:v>
                </c:pt>
                <c:pt idx="7">
                  <c:v>9.305 Total</c:v>
                </c:pt>
                <c:pt idx="8">
                  <c:v>9.95</c:v>
                </c:pt>
                <c:pt idx="9">
                  <c:v>9.95 Total</c:v>
                </c:pt>
                <c:pt idx="10">
                  <c:v>10.96</c:v>
                </c:pt>
                <c:pt idx="11">
                  <c:v>10.96 Total</c:v>
                </c:pt>
                <c:pt idx="12">
                  <c:v>11.45</c:v>
                </c:pt>
                <c:pt idx="13">
                  <c:v>11.45 Total</c:v>
                </c:pt>
                <c:pt idx="14">
                  <c:v>11.5</c:v>
                </c:pt>
                <c:pt idx="15">
                  <c:v>11.5 Total</c:v>
                </c:pt>
                <c:pt idx="16">
                  <c:v>11.9</c:v>
                </c:pt>
                <c:pt idx="17">
                  <c:v>11.9 Total</c:v>
                </c:pt>
                <c:pt idx="18">
                  <c:v>11.95</c:v>
                </c:pt>
                <c:pt idx="19">
                  <c:v>11.95 Total</c:v>
                </c:pt>
                <c:pt idx="20">
                  <c:v>12.15</c:v>
                </c:pt>
                <c:pt idx="21">
                  <c:v>12.15 Total</c:v>
                </c:pt>
                <c:pt idx="22">
                  <c:v>12.4</c:v>
                </c:pt>
                <c:pt idx="23">
                  <c:v>12.4 Total</c:v>
                </c:pt>
                <c:pt idx="24">
                  <c:v>12.725</c:v>
                </c:pt>
                <c:pt idx="25">
                  <c:v>12.725 Total</c:v>
                </c:pt>
                <c:pt idx="26">
                  <c:v>12.8</c:v>
                </c:pt>
                <c:pt idx="27">
                  <c:v>12.8 Total</c:v>
                </c:pt>
                <c:pt idx="28">
                  <c:v>13</c:v>
                </c:pt>
                <c:pt idx="30">
                  <c:v>13 Total</c:v>
                </c:pt>
                <c:pt idx="31">
                  <c:v>13.395</c:v>
                </c:pt>
                <c:pt idx="32">
                  <c:v>13.395 Total</c:v>
                </c:pt>
                <c:pt idx="33">
                  <c:v>13.45</c:v>
                </c:pt>
                <c:pt idx="34">
                  <c:v>13.45 Total</c:v>
                </c:pt>
                <c:pt idx="35">
                  <c:v>13.765</c:v>
                </c:pt>
                <c:pt idx="36">
                  <c:v>13.765 Total</c:v>
                </c:pt>
                <c:pt idx="37">
                  <c:v>13.9</c:v>
                </c:pt>
                <c:pt idx="38">
                  <c:v>13.9 Total</c:v>
                </c:pt>
                <c:pt idx="39">
                  <c:v>14.18</c:v>
                </c:pt>
                <c:pt idx="40">
                  <c:v>14.18 Total</c:v>
                </c:pt>
                <c:pt idx="41">
                  <c:v>14.505</c:v>
                </c:pt>
                <c:pt idx="42">
                  <c:v>14.505 Total</c:v>
                </c:pt>
                <c:pt idx="43">
                  <c:v>14.6</c:v>
                </c:pt>
                <c:pt idx="44">
                  <c:v>14.6 Total</c:v>
                </c:pt>
                <c:pt idx="45">
                  <c:v>14.8</c:v>
                </c:pt>
                <c:pt idx="46">
                  <c:v>14.8 Total</c:v>
                </c:pt>
                <c:pt idx="47">
                  <c:v>14.98</c:v>
                </c:pt>
                <c:pt idx="48">
                  <c:v>14.98 Total</c:v>
                </c:pt>
                <c:pt idx="49">
                  <c:v>15.3</c:v>
                </c:pt>
                <c:pt idx="50">
                  <c:v>15.3 Total</c:v>
                </c:pt>
                <c:pt idx="51">
                  <c:v>15.305</c:v>
                </c:pt>
                <c:pt idx="52">
                  <c:v>15.305 Total</c:v>
                </c:pt>
                <c:pt idx="53">
                  <c:v>15.5</c:v>
                </c:pt>
                <c:pt idx="54">
                  <c:v>15.5 Total</c:v>
                </c:pt>
                <c:pt idx="55">
                  <c:v>15.505</c:v>
                </c:pt>
                <c:pt idx="57">
                  <c:v>15.505 Total</c:v>
                </c:pt>
                <c:pt idx="58">
                  <c:v>15.55</c:v>
                </c:pt>
                <c:pt idx="59">
                  <c:v>15.55 Total</c:v>
                </c:pt>
                <c:pt idx="60">
                  <c:v>15.8</c:v>
                </c:pt>
                <c:pt idx="62">
                  <c:v>15.8 Total</c:v>
                </c:pt>
                <c:pt idx="63">
                  <c:v>16</c:v>
                </c:pt>
                <c:pt idx="82">
                  <c:v>16 Total</c:v>
                </c:pt>
                <c:pt idx="83">
                  <c:v>16.045</c:v>
                </c:pt>
                <c:pt idx="84">
                  <c:v>16.045 Total</c:v>
                </c:pt>
                <c:pt idx="85">
                  <c:v>16.3</c:v>
                </c:pt>
                <c:pt idx="86">
                  <c:v>16.3 Total</c:v>
                </c:pt>
                <c:pt idx="87">
                  <c:v>16.38</c:v>
                </c:pt>
                <c:pt idx="88">
                  <c:v>16.38 Total</c:v>
                </c:pt>
                <c:pt idx="89">
                  <c:v>16.4</c:v>
                </c:pt>
                <c:pt idx="90">
                  <c:v>16.4 Total</c:v>
                </c:pt>
                <c:pt idx="91">
                  <c:v>16.645</c:v>
                </c:pt>
                <c:pt idx="92">
                  <c:v>16.645 Total</c:v>
                </c:pt>
                <c:pt idx="93">
                  <c:v>17.15</c:v>
                </c:pt>
                <c:pt idx="94">
                  <c:v>17.15 Total</c:v>
                </c:pt>
                <c:pt idx="95">
                  <c:v>17.2</c:v>
                </c:pt>
                <c:pt idx="96">
                  <c:v>17.2 Total</c:v>
                </c:pt>
                <c:pt idx="97">
                  <c:v>17.28</c:v>
                </c:pt>
                <c:pt idx="98">
                  <c:v>17.28 Total</c:v>
                </c:pt>
                <c:pt idx="99">
                  <c:v>17.32</c:v>
                </c:pt>
                <c:pt idx="100">
                  <c:v>17.32 Total</c:v>
                </c:pt>
                <c:pt idx="101">
                  <c:v>17.395</c:v>
                </c:pt>
                <c:pt idx="102">
                  <c:v>17.395 Total</c:v>
                </c:pt>
                <c:pt idx="103">
                  <c:v>17.4</c:v>
                </c:pt>
                <c:pt idx="104">
                  <c:v>17.4 Total</c:v>
                </c:pt>
                <c:pt idx="105">
                  <c:v>17.49</c:v>
                </c:pt>
                <c:pt idx="106">
                  <c:v>17.49 Total</c:v>
                </c:pt>
                <c:pt idx="107">
                  <c:v>17.8</c:v>
                </c:pt>
                <c:pt idx="108">
                  <c:v>17.8 Total</c:v>
                </c:pt>
                <c:pt idx="109">
                  <c:v>17.815</c:v>
                </c:pt>
                <c:pt idx="110">
                  <c:v>17.815 Total</c:v>
                </c:pt>
                <c:pt idx="111">
                  <c:v>18.11</c:v>
                </c:pt>
                <c:pt idx="112">
                  <c:v>18.11 Total</c:v>
                </c:pt>
                <c:pt idx="113">
                  <c:v>18.275</c:v>
                </c:pt>
                <c:pt idx="114">
                  <c:v>18.275 Total</c:v>
                </c:pt>
                <c:pt idx="115">
                  <c:v>18.48</c:v>
                </c:pt>
                <c:pt idx="116">
                  <c:v>18.48 Total</c:v>
                </c:pt>
                <c:pt idx="117">
                  <c:v>18.515</c:v>
                </c:pt>
                <c:pt idx="118">
                  <c:v>18.515 Total</c:v>
                </c:pt>
                <c:pt idx="119">
                  <c:v>18.625</c:v>
                </c:pt>
                <c:pt idx="120">
                  <c:v>18.625 Total</c:v>
                </c:pt>
                <c:pt idx="121">
                  <c:v>19</c:v>
                </c:pt>
                <c:pt idx="122">
                  <c:v>19 Total</c:v>
                </c:pt>
                <c:pt idx="123">
                  <c:v>19.04</c:v>
                </c:pt>
                <c:pt idx="124">
                  <c:v>19.04 Total</c:v>
                </c:pt>
                <c:pt idx="125">
                  <c:v>19.34</c:v>
                </c:pt>
                <c:pt idx="126">
                  <c:v>19.34 Total</c:v>
                </c:pt>
                <c:pt idx="127">
                  <c:v>19.5</c:v>
                </c:pt>
                <c:pt idx="128">
                  <c:v>19.5 Total</c:v>
                </c:pt>
                <c:pt idx="129">
                  <c:v>19.565</c:v>
                </c:pt>
                <c:pt idx="130">
                  <c:v>19.565 Total</c:v>
                </c:pt>
                <c:pt idx="131">
                  <c:v>19.6</c:v>
                </c:pt>
                <c:pt idx="133">
                  <c:v>19.6 Total</c:v>
                </c:pt>
                <c:pt idx="134">
                  <c:v>19.7</c:v>
                </c:pt>
                <c:pt idx="135">
                  <c:v>19.7 Total</c:v>
                </c:pt>
                <c:pt idx="136">
                  <c:v>19.86</c:v>
                </c:pt>
                <c:pt idx="137">
                  <c:v>19.86 Total</c:v>
                </c:pt>
                <c:pt idx="138">
                  <c:v>19.96</c:v>
                </c:pt>
                <c:pt idx="139">
                  <c:v>19.96 Total</c:v>
                </c:pt>
                <c:pt idx="140">
                  <c:v>20.21</c:v>
                </c:pt>
                <c:pt idx="141">
                  <c:v>20.21 Total</c:v>
                </c:pt>
                <c:pt idx="142">
                  <c:v>20.3</c:v>
                </c:pt>
                <c:pt idx="143">
                  <c:v>20.3 Total</c:v>
                </c:pt>
                <c:pt idx="144">
                  <c:v>20.45</c:v>
                </c:pt>
                <c:pt idx="145">
                  <c:v>20.45 Total</c:v>
                </c:pt>
                <c:pt idx="146">
                  <c:v>20.47</c:v>
                </c:pt>
                <c:pt idx="147">
                  <c:v>20.47 Total</c:v>
                </c:pt>
                <c:pt idx="148">
                  <c:v>20.495</c:v>
                </c:pt>
                <c:pt idx="149">
                  <c:v>20.495 Total</c:v>
                </c:pt>
                <c:pt idx="150">
                  <c:v>20.845</c:v>
                </c:pt>
                <c:pt idx="151">
                  <c:v>20.845 Total</c:v>
                </c:pt>
                <c:pt idx="152">
                  <c:v>20.95</c:v>
                </c:pt>
                <c:pt idx="153">
                  <c:v>20.95 Total</c:v>
                </c:pt>
                <c:pt idx="154">
                  <c:v>21</c:v>
                </c:pt>
                <c:pt idx="155">
                  <c:v>21 Total</c:v>
                </c:pt>
                <c:pt idx="156">
                  <c:v>21.1</c:v>
                </c:pt>
                <c:pt idx="157">
                  <c:v>21.1 Total</c:v>
                </c:pt>
                <c:pt idx="158">
                  <c:v>21.11</c:v>
                </c:pt>
                <c:pt idx="159">
                  <c:v>21.11 Total</c:v>
                </c:pt>
                <c:pt idx="160">
                  <c:v>21.69</c:v>
                </c:pt>
                <c:pt idx="161">
                  <c:v>21.69 Total</c:v>
                </c:pt>
                <c:pt idx="162">
                  <c:v>21.7</c:v>
                </c:pt>
                <c:pt idx="164">
                  <c:v>21.7 Total</c:v>
                </c:pt>
                <c:pt idx="165">
                  <c:v>21.945</c:v>
                </c:pt>
                <c:pt idx="166">
                  <c:v>21.945 Total</c:v>
                </c:pt>
                <c:pt idx="167">
                  <c:v>21.95</c:v>
                </c:pt>
                <c:pt idx="168">
                  <c:v>21.95 Total</c:v>
                </c:pt>
                <c:pt idx="169">
                  <c:v>21.955</c:v>
                </c:pt>
                <c:pt idx="170">
                  <c:v>21.955 Total</c:v>
                </c:pt>
                <c:pt idx="171">
                  <c:v>22.15</c:v>
                </c:pt>
                <c:pt idx="172">
                  <c:v>22.15 Total</c:v>
                </c:pt>
                <c:pt idx="173">
                  <c:v>23.785</c:v>
                </c:pt>
                <c:pt idx="174">
                  <c:v>23.785 Total</c:v>
                </c:pt>
                <c:pt idx="175">
                  <c:v>24</c:v>
                </c:pt>
                <c:pt idx="176">
                  <c:v>24 Total</c:v>
                </c:pt>
              </c:strCache>
            </c:strRef>
          </c:cat>
          <c:val>
            <c:numRef>
              <c:f>Sheet5!$AB$3:$AB$179</c:f>
              <c:numCache>
                <c:formatCode>General</c:formatCode>
                <c:ptCount val="177"/>
                <c:pt idx="0">
                  <c:v>664.95</c:v>
                </c:pt>
                <c:pt idx="2">
                  <c:v>783</c:v>
                </c:pt>
                <c:pt idx="4">
                  <c:v>732.8</c:v>
                </c:pt>
                <c:pt idx="6">
                  <c:v>744.4</c:v>
                </c:pt>
                <c:pt idx="8">
                  <c:v>696.5</c:v>
                </c:pt>
                <c:pt idx="10">
                  <c:v>876.80000000000007</c:v>
                </c:pt>
                <c:pt idx="12">
                  <c:v>916</c:v>
                </c:pt>
                <c:pt idx="14">
                  <c:v>690</c:v>
                </c:pt>
                <c:pt idx="16">
                  <c:v>749.7</c:v>
                </c:pt>
                <c:pt idx="18">
                  <c:v>657.25</c:v>
                </c:pt>
                <c:pt idx="20">
                  <c:v>668.24999999999989</c:v>
                </c:pt>
                <c:pt idx="22">
                  <c:v>781.2</c:v>
                </c:pt>
                <c:pt idx="24">
                  <c:v>1018.0000000000001</c:v>
                </c:pt>
                <c:pt idx="26">
                  <c:v>704</c:v>
                </c:pt>
                <c:pt idx="28">
                  <c:v>715</c:v>
                </c:pt>
                <c:pt idx="29">
                  <c:v>780</c:v>
                </c:pt>
                <c:pt idx="31">
                  <c:v>1071.5999999999999</c:v>
                </c:pt>
                <c:pt idx="33">
                  <c:v>807</c:v>
                </c:pt>
                <c:pt idx="35">
                  <c:v>867.19500000000005</c:v>
                </c:pt>
                <c:pt idx="37">
                  <c:v>834</c:v>
                </c:pt>
                <c:pt idx="39">
                  <c:v>850.8</c:v>
                </c:pt>
                <c:pt idx="41">
                  <c:v>870.30000000000007</c:v>
                </c:pt>
                <c:pt idx="43">
                  <c:v>1022.0000000000001</c:v>
                </c:pt>
                <c:pt idx="45">
                  <c:v>1036</c:v>
                </c:pt>
                <c:pt idx="47">
                  <c:v>1168.44</c:v>
                </c:pt>
                <c:pt idx="49">
                  <c:v>612</c:v>
                </c:pt>
                <c:pt idx="51">
                  <c:v>841.77499999999998</c:v>
                </c:pt>
                <c:pt idx="53">
                  <c:v>697.5</c:v>
                </c:pt>
                <c:pt idx="55">
                  <c:v>852.77500000000009</c:v>
                </c:pt>
                <c:pt idx="56">
                  <c:v>930.30000000000007</c:v>
                </c:pt>
                <c:pt idx="58">
                  <c:v>1088.5</c:v>
                </c:pt>
                <c:pt idx="60">
                  <c:v>869</c:v>
                </c:pt>
                <c:pt idx="61">
                  <c:v>948</c:v>
                </c:pt>
                <c:pt idx="63">
                  <c:v>560</c:v>
                </c:pt>
                <c:pt idx="64">
                  <c:v>592</c:v>
                </c:pt>
                <c:pt idx="65">
                  <c:v>640</c:v>
                </c:pt>
                <c:pt idx="66">
                  <c:v>672</c:v>
                </c:pt>
                <c:pt idx="67">
                  <c:v>688</c:v>
                </c:pt>
                <c:pt idx="68">
                  <c:v>704</c:v>
                </c:pt>
                <c:pt idx="69">
                  <c:v>720</c:v>
                </c:pt>
                <c:pt idx="70">
                  <c:v>800</c:v>
                </c:pt>
                <c:pt idx="71">
                  <c:v>832</c:v>
                </c:pt>
                <c:pt idx="72">
                  <c:v>880</c:v>
                </c:pt>
                <c:pt idx="73">
                  <c:v>960</c:v>
                </c:pt>
                <c:pt idx="74">
                  <c:v>976</c:v>
                </c:pt>
                <c:pt idx="75">
                  <c:v>1008</c:v>
                </c:pt>
                <c:pt idx="76">
                  <c:v>1056</c:v>
                </c:pt>
                <c:pt idx="77">
                  <c:v>1088</c:v>
                </c:pt>
                <c:pt idx="78">
                  <c:v>1120</c:v>
                </c:pt>
                <c:pt idx="79">
                  <c:v>1136</c:v>
                </c:pt>
                <c:pt idx="80">
                  <c:v>1280</c:v>
                </c:pt>
                <c:pt idx="81">
                  <c:v>1408</c:v>
                </c:pt>
                <c:pt idx="83">
                  <c:v>962.69999999999993</c:v>
                </c:pt>
                <c:pt idx="85">
                  <c:v>700.9</c:v>
                </c:pt>
                <c:pt idx="87">
                  <c:v>1015.56</c:v>
                </c:pt>
                <c:pt idx="89">
                  <c:v>721.59999999999991</c:v>
                </c:pt>
                <c:pt idx="91">
                  <c:v>1098.57</c:v>
                </c:pt>
                <c:pt idx="93">
                  <c:v>634.54999999999995</c:v>
                </c:pt>
                <c:pt idx="95">
                  <c:v>722.4</c:v>
                </c:pt>
                <c:pt idx="97">
                  <c:v>1157.76</c:v>
                </c:pt>
                <c:pt idx="99">
                  <c:v>866</c:v>
                </c:pt>
                <c:pt idx="101">
                  <c:v>695.8</c:v>
                </c:pt>
                <c:pt idx="103">
                  <c:v>1078.8</c:v>
                </c:pt>
                <c:pt idx="105">
                  <c:v>961.94999999999993</c:v>
                </c:pt>
                <c:pt idx="107">
                  <c:v>890</c:v>
                </c:pt>
                <c:pt idx="109">
                  <c:v>979.82499999999982</c:v>
                </c:pt>
                <c:pt idx="111">
                  <c:v>996.05</c:v>
                </c:pt>
                <c:pt idx="113">
                  <c:v>804.09999999999991</c:v>
                </c:pt>
                <c:pt idx="115">
                  <c:v>831.6</c:v>
                </c:pt>
                <c:pt idx="117">
                  <c:v>833.17500000000007</c:v>
                </c:pt>
                <c:pt idx="119">
                  <c:v>894</c:v>
                </c:pt>
                <c:pt idx="121">
                  <c:v>855</c:v>
                </c:pt>
                <c:pt idx="123">
                  <c:v>952</c:v>
                </c:pt>
                <c:pt idx="125">
                  <c:v>986.34</c:v>
                </c:pt>
                <c:pt idx="127">
                  <c:v>877.5</c:v>
                </c:pt>
                <c:pt idx="129">
                  <c:v>1076.0749999999998</c:v>
                </c:pt>
                <c:pt idx="131">
                  <c:v>842.80000000000007</c:v>
                </c:pt>
                <c:pt idx="132">
                  <c:v>862.40000000000009</c:v>
                </c:pt>
                <c:pt idx="134">
                  <c:v>847.1</c:v>
                </c:pt>
                <c:pt idx="136">
                  <c:v>1092.3</c:v>
                </c:pt>
                <c:pt idx="138">
                  <c:v>858.28000000000009</c:v>
                </c:pt>
                <c:pt idx="140">
                  <c:v>869.03000000000009</c:v>
                </c:pt>
                <c:pt idx="142">
                  <c:v>913.5</c:v>
                </c:pt>
                <c:pt idx="144">
                  <c:v>920.25</c:v>
                </c:pt>
                <c:pt idx="146">
                  <c:v>921.15</c:v>
                </c:pt>
                <c:pt idx="148">
                  <c:v>758.31500000000005</c:v>
                </c:pt>
                <c:pt idx="150">
                  <c:v>896.33499999999992</c:v>
                </c:pt>
                <c:pt idx="152">
                  <c:v>942.75</c:v>
                </c:pt>
                <c:pt idx="154">
                  <c:v>777</c:v>
                </c:pt>
                <c:pt idx="156">
                  <c:v>928.40000000000009</c:v>
                </c:pt>
                <c:pt idx="158">
                  <c:v>949.94999999999993</c:v>
                </c:pt>
                <c:pt idx="160">
                  <c:v>976.05</c:v>
                </c:pt>
                <c:pt idx="162">
                  <c:v>802.9</c:v>
                </c:pt>
                <c:pt idx="163">
                  <c:v>976.5</c:v>
                </c:pt>
                <c:pt idx="165">
                  <c:v>987.52499999999998</c:v>
                </c:pt>
                <c:pt idx="167">
                  <c:v>987.75000000000011</c:v>
                </c:pt>
                <c:pt idx="169">
                  <c:v>987.97499999999991</c:v>
                </c:pt>
                <c:pt idx="171">
                  <c:v>1063.1999999999998</c:v>
                </c:pt>
                <c:pt idx="173">
                  <c:v>832.47500000000002</c:v>
                </c:pt>
                <c:pt idx="175">
                  <c:v>1032</c:v>
                </c:pt>
              </c:numCache>
            </c:numRef>
          </c:val>
          <c:extLst>
            <c:ext xmlns:c16="http://schemas.microsoft.com/office/drawing/2014/chart" uri="{C3380CC4-5D6E-409C-BE32-E72D297353CC}">
              <c16:uniqueId val="{00000000-9268-4BB1-BA8A-EF656C27DFDB}"/>
            </c:ext>
          </c:extLst>
        </c:ser>
        <c:dLbls>
          <c:showLegendKey val="0"/>
          <c:showVal val="0"/>
          <c:showCatName val="0"/>
          <c:showSerName val="0"/>
          <c:showPercent val="0"/>
          <c:showBubbleSize val="0"/>
        </c:dLbls>
        <c:gapWidth val="219"/>
        <c:overlap val="-27"/>
        <c:axId val="1406600199"/>
        <c:axId val="1406602759"/>
      </c:barChart>
      <c:catAx>
        <c:axId val="14066001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06602759"/>
        <c:crosses val="autoZero"/>
        <c:auto val="1"/>
        <c:lblAlgn val="ctr"/>
        <c:lblOffset val="100"/>
        <c:noMultiLvlLbl val="0"/>
      </c:catAx>
      <c:valAx>
        <c:axId val="140660275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Distance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0660019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Avg. Speed and Distance_CNG</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Sheet5!$AM$2</c:f>
              <c:strCache>
                <c:ptCount val="1"/>
                <c:pt idx="0">
                  <c:v>Distance</c:v>
                </c:pt>
              </c:strCache>
            </c:strRef>
          </c:tx>
          <c:spPr>
            <a:solidFill>
              <a:schemeClr val="accent1"/>
            </a:solidFill>
            <a:ln>
              <a:noFill/>
            </a:ln>
            <a:effectLst/>
          </c:spPr>
          <c:invertIfNegative val="0"/>
          <c:cat>
            <c:strRef>
              <c:f>Sheet5!$AL$3:$AL$10</c:f>
              <c:strCache>
                <c:ptCount val="8"/>
                <c:pt idx="0">
                  <c:v>16</c:v>
                </c:pt>
                <c:pt idx="7">
                  <c:v>16 Total</c:v>
                </c:pt>
              </c:strCache>
            </c:strRef>
          </c:cat>
          <c:val>
            <c:numRef>
              <c:f>Sheet5!$AM$3:$AM$10</c:f>
              <c:numCache>
                <c:formatCode>General</c:formatCode>
                <c:ptCount val="8"/>
                <c:pt idx="0">
                  <c:v>240</c:v>
                </c:pt>
                <c:pt idx="1">
                  <c:v>512</c:v>
                </c:pt>
                <c:pt idx="2">
                  <c:v>560</c:v>
                </c:pt>
                <c:pt idx="3">
                  <c:v>640</c:v>
                </c:pt>
                <c:pt idx="4">
                  <c:v>672</c:v>
                </c:pt>
                <c:pt idx="5">
                  <c:v>688</c:v>
                </c:pt>
                <c:pt idx="6">
                  <c:v>960</c:v>
                </c:pt>
              </c:numCache>
            </c:numRef>
          </c:val>
          <c:extLst>
            <c:ext xmlns:c16="http://schemas.microsoft.com/office/drawing/2014/chart" uri="{C3380CC4-5D6E-409C-BE32-E72D297353CC}">
              <c16:uniqueId val="{00000000-96D4-461F-8DA4-C57DF7858845}"/>
            </c:ext>
          </c:extLst>
        </c:ser>
        <c:dLbls>
          <c:showLegendKey val="0"/>
          <c:showVal val="0"/>
          <c:showCatName val="0"/>
          <c:showSerName val="0"/>
          <c:showPercent val="0"/>
          <c:showBubbleSize val="0"/>
        </c:dLbls>
        <c:gapWidth val="219"/>
        <c:overlap val="-27"/>
        <c:axId val="1764847111"/>
        <c:axId val="1773645319"/>
      </c:barChart>
      <c:catAx>
        <c:axId val="17648471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645319"/>
        <c:crosses val="autoZero"/>
        <c:auto val="1"/>
        <c:lblAlgn val="ctr"/>
        <c:lblOffset val="100"/>
        <c:noMultiLvlLbl val="0"/>
      </c:catAx>
      <c:valAx>
        <c:axId val="177364531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Distance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6484711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Avg. Speed and Distance_CNG+Petrol</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Sheet5!$AX$2</c:f>
              <c:strCache>
                <c:ptCount val="1"/>
                <c:pt idx="0">
                  <c:v>Distance</c:v>
                </c:pt>
              </c:strCache>
            </c:strRef>
          </c:tx>
          <c:spPr>
            <a:solidFill>
              <a:schemeClr val="accent1"/>
            </a:solidFill>
            <a:ln>
              <a:noFill/>
            </a:ln>
            <a:effectLst/>
          </c:spPr>
          <c:invertIfNegative val="0"/>
          <c:cat>
            <c:strRef>
              <c:f>Sheet5!$AW$3:$AW$8</c:f>
              <c:strCache>
                <c:ptCount val="6"/>
                <c:pt idx="0">
                  <c:v>16</c:v>
                </c:pt>
                <c:pt idx="3">
                  <c:v>16 Total</c:v>
                </c:pt>
                <c:pt idx="4">
                  <c:v>19.45</c:v>
                </c:pt>
                <c:pt idx="5">
                  <c:v>19.45 Total</c:v>
                </c:pt>
              </c:strCache>
            </c:strRef>
          </c:cat>
          <c:val>
            <c:numRef>
              <c:f>Sheet5!$AX$3:$AX$8</c:f>
              <c:numCache>
                <c:formatCode>General</c:formatCode>
                <c:ptCount val="6"/>
                <c:pt idx="0">
                  <c:v>560</c:v>
                </c:pt>
                <c:pt idx="1">
                  <c:v>688</c:v>
                </c:pt>
                <c:pt idx="2">
                  <c:v>720</c:v>
                </c:pt>
                <c:pt idx="4">
                  <c:v>719.65</c:v>
                </c:pt>
              </c:numCache>
            </c:numRef>
          </c:val>
          <c:extLst>
            <c:ext xmlns:c16="http://schemas.microsoft.com/office/drawing/2014/chart" uri="{C3380CC4-5D6E-409C-BE32-E72D297353CC}">
              <c16:uniqueId val="{00000000-2EE6-4472-934D-2470459491AF}"/>
            </c:ext>
          </c:extLst>
        </c:ser>
        <c:dLbls>
          <c:showLegendKey val="0"/>
          <c:showVal val="0"/>
          <c:showCatName val="0"/>
          <c:showSerName val="0"/>
          <c:showPercent val="0"/>
          <c:showBubbleSize val="0"/>
        </c:dLbls>
        <c:gapWidth val="219"/>
        <c:overlap val="-27"/>
        <c:axId val="1406646279"/>
        <c:axId val="1773621767"/>
      </c:barChart>
      <c:catAx>
        <c:axId val="14066462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621767"/>
        <c:crosses val="autoZero"/>
        <c:auto val="1"/>
        <c:lblAlgn val="ctr"/>
        <c:lblOffset val="100"/>
        <c:noMultiLvlLbl val="0"/>
      </c:catAx>
      <c:valAx>
        <c:axId val="177362176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Distance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0664627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Avg. Speed and Distance_Hybrid</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Sheet5!$BI$2</c:f>
              <c:strCache>
                <c:ptCount val="1"/>
                <c:pt idx="0">
                  <c:v>Distance</c:v>
                </c:pt>
              </c:strCache>
            </c:strRef>
          </c:tx>
          <c:spPr>
            <a:solidFill>
              <a:schemeClr val="accent1"/>
            </a:solidFill>
            <a:ln>
              <a:noFill/>
            </a:ln>
            <a:effectLst/>
          </c:spPr>
          <c:invertIfNegative val="0"/>
          <c:cat>
            <c:strRef>
              <c:f>Sheet5!$BH$3:$BH$7</c:f>
              <c:strCache>
                <c:ptCount val="5"/>
                <c:pt idx="0">
                  <c:v>16</c:v>
                </c:pt>
                <c:pt idx="2">
                  <c:v>16 Total</c:v>
                </c:pt>
                <c:pt idx="3">
                  <c:v>16.9</c:v>
                </c:pt>
                <c:pt idx="4">
                  <c:v>16.9 Total</c:v>
                </c:pt>
              </c:strCache>
            </c:strRef>
          </c:cat>
          <c:val>
            <c:numRef>
              <c:f>Sheet5!$BI$3:$BI$7</c:f>
              <c:numCache>
                <c:formatCode>General</c:formatCode>
                <c:ptCount val="5"/>
                <c:pt idx="0">
                  <c:v>736</c:v>
                </c:pt>
                <c:pt idx="1">
                  <c:v>800</c:v>
                </c:pt>
                <c:pt idx="3">
                  <c:v>726.69999999999993</c:v>
                </c:pt>
              </c:numCache>
            </c:numRef>
          </c:val>
          <c:extLst>
            <c:ext xmlns:c16="http://schemas.microsoft.com/office/drawing/2014/chart" uri="{C3380CC4-5D6E-409C-BE32-E72D297353CC}">
              <c16:uniqueId val="{00000000-7910-4D58-9088-008C2205E696}"/>
            </c:ext>
          </c:extLst>
        </c:ser>
        <c:dLbls>
          <c:showLegendKey val="0"/>
          <c:showVal val="0"/>
          <c:showCatName val="0"/>
          <c:showSerName val="0"/>
          <c:showPercent val="0"/>
          <c:showBubbleSize val="0"/>
        </c:dLbls>
        <c:gapWidth val="219"/>
        <c:overlap val="-27"/>
        <c:axId val="1726889991"/>
        <c:axId val="918258695"/>
      </c:barChart>
      <c:catAx>
        <c:axId val="17268899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8258695"/>
        <c:crosses val="autoZero"/>
        <c:auto val="1"/>
        <c:lblAlgn val="ctr"/>
        <c:lblOffset val="100"/>
        <c:noMultiLvlLbl val="0"/>
      </c:catAx>
      <c:valAx>
        <c:axId val="9182586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Distance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688999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[Ayush_DA46_C1_Automobile Analysis project part 1.xlsx]Task1!PivotTable1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Top 10 cars with the highest miles per gallon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Task1!$C$3</c:f>
              <c:strCache>
                <c:ptCount val="1"/>
                <c:pt idx="0">
                  <c:v>Total</c:v>
                </c:pt>
              </c:strCache>
            </c:strRef>
          </c:tx>
          <c:spPr>
            <a:solidFill>
              <a:schemeClr val="accent1"/>
            </a:solidFill>
            <a:ln>
              <a:noFill/>
            </a:ln>
            <a:effectLst/>
          </c:spPr>
          <c:invertIfNegative val="0"/>
          <c:cat>
            <c:multiLvlStrRef>
              <c:f>Task1!$A$4:$B$19</c:f>
              <c:multiLvlStrCache>
                <c:ptCount val="10"/>
                <c:lvl>
                  <c:pt idx="0">
                    <c:v>Grand I10 Prime</c:v>
                  </c:pt>
                  <c:pt idx="1">
                    <c:v>E2O Plus</c:v>
                  </c:pt>
                  <c:pt idx="2">
                    <c:v>Kwid</c:v>
                  </c:pt>
                  <c:pt idx="3">
                    <c:v>Dzire</c:v>
                  </c:pt>
                  <c:pt idx="4">
                    <c:v>Ciaz</c:v>
                  </c:pt>
                  <c:pt idx="5">
                    <c:v>Baleno</c:v>
                  </c:pt>
                  <c:pt idx="6">
                    <c:v>S-Cross</c:v>
                  </c:pt>
                  <c:pt idx="7">
                    <c:v>Tiago</c:v>
                  </c:pt>
                  <c:pt idx="8">
                    <c:v>Tigor</c:v>
                  </c:pt>
                  <c:pt idx="9">
                    <c:v>Nano Genx</c:v>
                  </c:pt>
                </c:lvl>
                <c:lvl>
                  <c:pt idx="0">
                    <c:v>Hyundai</c:v>
                  </c:pt>
                  <c:pt idx="1">
                    <c:v>Mahindra</c:v>
                  </c:pt>
                  <c:pt idx="2">
                    <c:v>Renault</c:v>
                  </c:pt>
                  <c:pt idx="3">
                    <c:v>Suzuki</c:v>
                  </c:pt>
                  <c:pt idx="7">
                    <c:v>Tata</c:v>
                  </c:pt>
                </c:lvl>
              </c:multiLvlStrCache>
            </c:multiLvlStrRef>
          </c:cat>
          <c:val>
            <c:numRef>
              <c:f>Task1!$C$4:$C$19</c:f>
              <c:numCache>
                <c:formatCode>General</c:formatCode>
                <c:ptCount val="10"/>
                <c:pt idx="0">
                  <c:v>48</c:v>
                </c:pt>
                <c:pt idx="1">
                  <c:v>160</c:v>
                </c:pt>
                <c:pt idx="2">
                  <c:v>302.04000000000008</c:v>
                </c:pt>
                <c:pt idx="3">
                  <c:v>198.8</c:v>
                </c:pt>
                <c:pt idx="4">
                  <c:v>191.82</c:v>
                </c:pt>
                <c:pt idx="5">
                  <c:v>109.56</c:v>
                </c:pt>
                <c:pt idx="6">
                  <c:v>94.6</c:v>
                </c:pt>
                <c:pt idx="7">
                  <c:v>166.88</c:v>
                </c:pt>
                <c:pt idx="8">
                  <c:v>144.72</c:v>
                </c:pt>
                <c:pt idx="9">
                  <c:v>118</c:v>
                </c:pt>
              </c:numCache>
            </c:numRef>
          </c:val>
          <c:extLst>
            <c:ext xmlns:c16="http://schemas.microsoft.com/office/drawing/2014/chart" uri="{C3380CC4-5D6E-409C-BE32-E72D297353CC}">
              <c16:uniqueId val="{00000000-7299-47D9-A753-38758D4CFFFF}"/>
            </c:ext>
          </c:extLst>
        </c:ser>
        <c:dLbls>
          <c:showLegendKey val="0"/>
          <c:showVal val="0"/>
          <c:showCatName val="0"/>
          <c:showSerName val="0"/>
          <c:showPercent val="0"/>
          <c:showBubbleSize val="0"/>
        </c:dLbls>
        <c:gapWidth val="182"/>
        <c:axId val="115804167"/>
        <c:axId val="115826695"/>
      </c:barChart>
      <c:catAx>
        <c:axId val="115804167"/>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Make &amp; Model</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5826695"/>
        <c:crosses val="autoZero"/>
        <c:auto val="1"/>
        <c:lblAlgn val="ctr"/>
        <c:lblOffset val="100"/>
        <c:noMultiLvlLbl val="0"/>
      </c:catAx>
      <c:valAx>
        <c:axId val="1158266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580416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Displacement &amp; City_Mileage_km_litre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Task5.1!$C$1</c:f>
              <c:strCache>
                <c:ptCount val="1"/>
                <c:pt idx="0">
                  <c:v>City_Mileage_km_litre</c:v>
                </c:pt>
              </c:strCache>
            </c:strRef>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Task5.1!$B$2:$B$788</c:f>
              <c:numCache>
                <c:formatCode>General</c:formatCode>
                <c:ptCount val="787"/>
                <c:pt idx="0">
                  <c:v>4395</c:v>
                </c:pt>
                <c:pt idx="1">
                  <c:v>4461</c:v>
                </c:pt>
                <c:pt idx="2">
                  <c:v>2982</c:v>
                </c:pt>
                <c:pt idx="3">
                  <c:v>2979</c:v>
                </c:pt>
                <c:pt idx="4">
                  <c:v>3198</c:v>
                </c:pt>
                <c:pt idx="5">
                  <c:v>2694</c:v>
                </c:pt>
                <c:pt idx="6">
                  <c:v>2694</c:v>
                </c:pt>
                <c:pt idx="7">
                  <c:v>2179</c:v>
                </c:pt>
                <c:pt idx="8">
                  <c:v>1995</c:v>
                </c:pt>
                <c:pt idx="9">
                  <c:v>2198</c:v>
                </c:pt>
                <c:pt idx="10">
                  <c:v>2198</c:v>
                </c:pt>
                <c:pt idx="11">
                  <c:v>2523</c:v>
                </c:pt>
                <c:pt idx="12">
                  <c:v>2523</c:v>
                </c:pt>
                <c:pt idx="13">
                  <c:v>2523</c:v>
                </c:pt>
                <c:pt idx="14">
                  <c:v>2523</c:v>
                </c:pt>
                <c:pt idx="15">
                  <c:v>2179</c:v>
                </c:pt>
                <c:pt idx="16">
                  <c:v>1798</c:v>
                </c:pt>
                <c:pt idx="17">
                  <c:v>1798</c:v>
                </c:pt>
                <c:pt idx="18">
                  <c:v>1798</c:v>
                </c:pt>
                <c:pt idx="19">
                  <c:v>1798</c:v>
                </c:pt>
                <c:pt idx="20">
                  <c:v>4951</c:v>
                </c:pt>
                <c:pt idx="21">
                  <c:v>1498</c:v>
                </c:pt>
                <c:pt idx="22">
                  <c:v>1498</c:v>
                </c:pt>
                <c:pt idx="23">
                  <c:v>1798</c:v>
                </c:pt>
                <c:pt idx="24">
                  <c:v>1798</c:v>
                </c:pt>
                <c:pt idx="25">
                  <c:v>1498</c:v>
                </c:pt>
                <c:pt idx="26">
                  <c:v>1298</c:v>
                </c:pt>
                <c:pt idx="27">
                  <c:v>1298</c:v>
                </c:pt>
                <c:pt idx="28">
                  <c:v>2489</c:v>
                </c:pt>
                <c:pt idx="29">
                  <c:v>1798</c:v>
                </c:pt>
                <c:pt idx="30">
                  <c:v>2489</c:v>
                </c:pt>
                <c:pt idx="31">
                  <c:v>2179</c:v>
                </c:pt>
                <c:pt idx="32">
                  <c:v>2179</c:v>
                </c:pt>
                <c:pt idx="33">
                  <c:v>2179</c:v>
                </c:pt>
                <c:pt idx="34">
                  <c:v>1196</c:v>
                </c:pt>
                <c:pt idx="35">
                  <c:v>72</c:v>
                </c:pt>
                <c:pt idx="36">
                  <c:v>72</c:v>
                </c:pt>
                <c:pt idx="37">
                  <c:v>72</c:v>
                </c:pt>
                <c:pt idx="38">
                  <c:v>2755</c:v>
                </c:pt>
                <c:pt idx="39">
                  <c:v>2755</c:v>
                </c:pt>
                <c:pt idx="40">
                  <c:v>2694</c:v>
                </c:pt>
                <c:pt idx="41">
                  <c:v>2694</c:v>
                </c:pt>
                <c:pt idx="42">
                  <c:v>2694</c:v>
                </c:pt>
                <c:pt idx="43">
                  <c:v>2393</c:v>
                </c:pt>
                <c:pt idx="44">
                  <c:v>2393</c:v>
                </c:pt>
                <c:pt idx="45">
                  <c:v>2393</c:v>
                </c:pt>
                <c:pt idx="46">
                  <c:v>1798</c:v>
                </c:pt>
                <c:pt idx="47">
                  <c:v>1798</c:v>
                </c:pt>
                <c:pt idx="48">
                  <c:v>2179</c:v>
                </c:pt>
                <c:pt idx="49">
                  <c:v>2179</c:v>
                </c:pt>
                <c:pt idx="50">
                  <c:v>2179</c:v>
                </c:pt>
                <c:pt idx="51">
                  <c:v>2523</c:v>
                </c:pt>
                <c:pt idx="52">
                  <c:v>2179</c:v>
                </c:pt>
                <c:pt idx="53">
                  <c:v>2179</c:v>
                </c:pt>
                <c:pt idx="54">
                  <c:v>2179</c:v>
                </c:pt>
                <c:pt idx="55">
                  <c:v>2179</c:v>
                </c:pt>
                <c:pt idx="56">
                  <c:v>2179</c:v>
                </c:pt>
                <c:pt idx="57">
                  <c:v>2179</c:v>
                </c:pt>
                <c:pt idx="58">
                  <c:v>2393</c:v>
                </c:pt>
                <c:pt idx="59">
                  <c:v>2393</c:v>
                </c:pt>
                <c:pt idx="60">
                  <c:v>2393</c:v>
                </c:pt>
                <c:pt idx="61">
                  <c:v>2393</c:v>
                </c:pt>
                <c:pt idx="62">
                  <c:v>2393</c:v>
                </c:pt>
                <c:pt idx="63">
                  <c:v>2393</c:v>
                </c:pt>
                <c:pt idx="64">
                  <c:v>2393</c:v>
                </c:pt>
                <c:pt idx="65">
                  <c:v>2393</c:v>
                </c:pt>
                <c:pt idx="66">
                  <c:v>1598</c:v>
                </c:pt>
                <c:pt idx="67">
                  <c:v>1598</c:v>
                </c:pt>
                <c:pt idx="68">
                  <c:v>1598</c:v>
                </c:pt>
                <c:pt idx="69">
                  <c:v>1598</c:v>
                </c:pt>
                <c:pt idx="70">
                  <c:v>1598</c:v>
                </c:pt>
                <c:pt idx="71">
                  <c:v>1598</c:v>
                </c:pt>
                <c:pt idx="72">
                  <c:v>1598</c:v>
                </c:pt>
                <c:pt idx="73">
                  <c:v>1598</c:v>
                </c:pt>
                <c:pt idx="74">
                  <c:v>1598</c:v>
                </c:pt>
                <c:pt idx="75">
                  <c:v>1196</c:v>
                </c:pt>
                <c:pt idx="76">
                  <c:v>1196</c:v>
                </c:pt>
                <c:pt idx="77">
                  <c:v>1598</c:v>
                </c:pt>
                <c:pt idx="78">
                  <c:v>2523</c:v>
                </c:pt>
                <c:pt idx="79">
                  <c:v>2523</c:v>
                </c:pt>
                <c:pt idx="80">
                  <c:v>2523</c:v>
                </c:pt>
                <c:pt idx="81">
                  <c:v>1493</c:v>
                </c:pt>
                <c:pt idx="82">
                  <c:v>1493</c:v>
                </c:pt>
                <c:pt idx="83">
                  <c:v>1493</c:v>
                </c:pt>
                <c:pt idx="84">
                  <c:v>1493</c:v>
                </c:pt>
                <c:pt idx="85">
                  <c:v>2979</c:v>
                </c:pt>
                <c:pt idx="86">
                  <c:v>2755</c:v>
                </c:pt>
                <c:pt idx="87">
                  <c:v>2755</c:v>
                </c:pt>
                <c:pt idx="88">
                  <c:v>2755</c:v>
                </c:pt>
                <c:pt idx="89">
                  <c:v>2755</c:v>
                </c:pt>
                <c:pt idx="90">
                  <c:v>2755</c:v>
                </c:pt>
                <c:pt idx="91">
                  <c:v>1197</c:v>
                </c:pt>
                <c:pt idx="92">
                  <c:v>1493</c:v>
                </c:pt>
                <c:pt idx="93">
                  <c:v>1493</c:v>
                </c:pt>
                <c:pt idx="94">
                  <c:v>796</c:v>
                </c:pt>
                <c:pt idx="95">
                  <c:v>796</c:v>
                </c:pt>
                <c:pt idx="96">
                  <c:v>2993</c:v>
                </c:pt>
                <c:pt idx="97">
                  <c:v>1999</c:v>
                </c:pt>
                <c:pt idx="98">
                  <c:v>1999</c:v>
                </c:pt>
                <c:pt idx="99">
                  <c:v>1999</c:v>
                </c:pt>
                <c:pt idx="100">
                  <c:v>1999</c:v>
                </c:pt>
                <c:pt idx="101">
                  <c:v>1193</c:v>
                </c:pt>
                <c:pt idx="102">
                  <c:v>1193</c:v>
                </c:pt>
                <c:pt idx="103">
                  <c:v>1193</c:v>
                </c:pt>
                <c:pt idx="104">
                  <c:v>1193</c:v>
                </c:pt>
                <c:pt idx="105">
                  <c:v>1999</c:v>
                </c:pt>
                <c:pt idx="106">
                  <c:v>1999</c:v>
                </c:pt>
                <c:pt idx="107">
                  <c:v>1999</c:v>
                </c:pt>
                <c:pt idx="108">
                  <c:v>1999</c:v>
                </c:pt>
                <c:pt idx="109">
                  <c:v>1197</c:v>
                </c:pt>
                <c:pt idx="110">
                  <c:v>1197</c:v>
                </c:pt>
                <c:pt idx="111">
                  <c:v>1197</c:v>
                </c:pt>
                <c:pt idx="112">
                  <c:v>1197</c:v>
                </c:pt>
                <c:pt idx="113">
                  <c:v>1197</c:v>
                </c:pt>
                <c:pt idx="114">
                  <c:v>1197</c:v>
                </c:pt>
                <c:pt idx="115">
                  <c:v>1197</c:v>
                </c:pt>
                <c:pt idx="116">
                  <c:v>2993</c:v>
                </c:pt>
                <c:pt idx="117">
                  <c:v>2993</c:v>
                </c:pt>
                <c:pt idx="118">
                  <c:v>2993</c:v>
                </c:pt>
                <c:pt idx="119">
                  <c:v>1496</c:v>
                </c:pt>
                <c:pt idx="120">
                  <c:v>1496</c:v>
                </c:pt>
                <c:pt idx="121">
                  <c:v>1496</c:v>
                </c:pt>
                <c:pt idx="122">
                  <c:v>1496</c:v>
                </c:pt>
                <c:pt idx="123">
                  <c:v>1496</c:v>
                </c:pt>
                <c:pt idx="124">
                  <c:v>1493</c:v>
                </c:pt>
                <c:pt idx="125">
                  <c:v>1493</c:v>
                </c:pt>
                <c:pt idx="126">
                  <c:v>1493</c:v>
                </c:pt>
                <c:pt idx="127">
                  <c:v>1493</c:v>
                </c:pt>
                <c:pt idx="128">
                  <c:v>2179</c:v>
                </c:pt>
                <c:pt idx="129">
                  <c:v>2179</c:v>
                </c:pt>
                <c:pt idx="130">
                  <c:v>2179</c:v>
                </c:pt>
                <c:pt idx="131">
                  <c:v>2179</c:v>
                </c:pt>
                <c:pt idx="132">
                  <c:v>2179</c:v>
                </c:pt>
                <c:pt idx="133">
                  <c:v>2179</c:v>
                </c:pt>
                <c:pt idx="134">
                  <c:v>2179</c:v>
                </c:pt>
                <c:pt idx="135">
                  <c:v>2179</c:v>
                </c:pt>
                <c:pt idx="136">
                  <c:v>1582</c:v>
                </c:pt>
                <c:pt idx="137">
                  <c:v>1582</c:v>
                </c:pt>
                <c:pt idx="138">
                  <c:v>999</c:v>
                </c:pt>
                <c:pt idx="139">
                  <c:v>999</c:v>
                </c:pt>
                <c:pt idx="140">
                  <c:v>999</c:v>
                </c:pt>
                <c:pt idx="141">
                  <c:v>998</c:v>
                </c:pt>
                <c:pt idx="142">
                  <c:v>998</c:v>
                </c:pt>
                <c:pt idx="143">
                  <c:v>998</c:v>
                </c:pt>
                <c:pt idx="144">
                  <c:v>998</c:v>
                </c:pt>
                <c:pt idx="145">
                  <c:v>1498</c:v>
                </c:pt>
                <c:pt idx="146">
                  <c:v>1498</c:v>
                </c:pt>
                <c:pt idx="147">
                  <c:v>1498</c:v>
                </c:pt>
                <c:pt idx="148">
                  <c:v>1248</c:v>
                </c:pt>
                <c:pt idx="149">
                  <c:v>1496</c:v>
                </c:pt>
                <c:pt idx="150">
                  <c:v>1197</c:v>
                </c:pt>
                <c:pt idx="151">
                  <c:v>1197</c:v>
                </c:pt>
                <c:pt idx="152">
                  <c:v>1197</c:v>
                </c:pt>
                <c:pt idx="153">
                  <c:v>1998</c:v>
                </c:pt>
                <c:pt idx="154">
                  <c:v>1968</c:v>
                </c:pt>
                <c:pt idx="155">
                  <c:v>1968</c:v>
                </c:pt>
                <c:pt idx="156">
                  <c:v>1968</c:v>
                </c:pt>
                <c:pt idx="157">
                  <c:v>1968</c:v>
                </c:pt>
                <c:pt idx="158">
                  <c:v>1968</c:v>
                </c:pt>
                <c:pt idx="159">
                  <c:v>1968</c:v>
                </c:pt>
                <c:pt idx="160">
                  <c:v>1968</c:v>
                </c:pt>
                <c:pt idx="161">
                  <c:v>1798</c:v>
                </c:pt>
                <c:pt idx="162">
                  <c:v>1197</c:v>
                </c:pt>
                <c:pt idx="163">
                  <c:v>1197</c:v>
                </c:pt>
                <c:pt idx="164">
                  <c:v>1197</c:v>
                </c:pt>
                <c:pt idx="165">
                  <c:v>1197</c:v>
                </c:pt>
                <c:pt idx="166">
                  <c:v>1197</c:v>
                </c:pt>
                <c:pt idx="167">
                  <c:v>1197</c:v>
                </c:pt>
                <c:pt idx="168">
                  <c:v>1197</c:v>
                </c:pt>
                <c:pt idx="169">
                  <c:v>1197</c:v>
                </c:pt>
                <c:pt idx="170">
                  <c:v>1591</c:v>
                </c:pt>
                <c:pt idx="171">
                  <c:v>1591</c:v>
                </c:pt>
                <c:pt idx="172">
                  <c:v>1591</c:v>
                </c:pt>
                <c:pt idx="173">
                  <c:v>1591</c:v>
                </c:pt>
                <c:pt idx="174">
                  <c:v>1591</c:v>
                </c:pt>
                <c:pt idx="175">
                  <c:v>1591</c:v>
                </c:pt>
                <c:pt idx="176">
                  <c:v>1591</c:v>
                </c:pt>
                <c:pt idx="177">
                  <c:v>1591</c:v>
                </c:pt>
                <c:pt idx="178">
                  <c:v>1498</c:v>
                </c:pt>
                <c:pt idx="179">
                  <c:v>1498</c:v>
                </c:pt>
                <c:pt idx="180">
                  <c:v>1498</c:v>
                </c:pt>
                <c:pt idx="181">
                  <c:v>1498</c:v>
                </c:pt>
                <c:pt idx="182">
                  <c:v>1498</c:v>
                </c:pt>
                <c:pt idx="183">
                  <c:v>1198</c:v>
                </c:pt>
                <c:pt idx="184">
                  <c:v>1198</c:v>
                </c:pt>
                <c:pt idx="185">
                  <c:v>1198</c:v>
                </c:pt>
                <c:pt idx="186">
                  <c:v>1198</c:v>
                </c:pt>
                <c:pt idx="187">
                  <c:v>1198</c:v>
                </c:pt>
                <c:pt idx="188">
                  <c:v>1198</c:v>
                </c:pt>
                <c:pt idx="189">
                  <c:v>1198</c:v>
                </c:pt>
                <c:pt idx="190">
                  <c:v>1198</c:v>
                </c:pt>
                <c:pt idx="191">
                  <c:v>1198</c:v>
                </c:pt>
                <c:pt idx="192">
                  <c:v>1198</c:v>
                </c:pt>
                <c:pt idx="193">
                  <c:v>1198</c:v>
                </c:pt>
                <c:pt idx="194">
                  <c:v>1197</c:v>
                </c:pt>
                <c:pt idx="195">
                  <c:v>1197</c:v>
                </c:pt>
                <c:pt idx="196">
                  <c:v>1197</c:v>
                </c:pt>
                <c:pt idx="197">
                  <c:v>1197</c:v>
                </c:pt>
                <c:pt idx="198">
                  <c:v>1197</c:v>
                </c:pt>
                <c:pt idx="199">
                  <c:v>1998</c:v>
                </c:pt>
                <c:pt idx="200">
                  <c:v>2179</c:v>
                </c:pt>
                <c:pt idx="201">
                  <c:v>2179</c:v>
                </c:pt>
                <c:pt idx="202">
                  <c:v>2179</c:v>
                </c:pt>
                <c:pt idx="203">
                  <c:v>2179</c:v>
                </c:pt>
                <c:pt idx="204">
                  <c:v>2179</c:v>
                </c:pt>
                <c:pt idx="205">
                  <c:v>2179</c:v>
                </c:pt>
                <c:pt idx="206">
                  <c:v>2179</c:v>
                </c:pt>
                <c:pt idx="207">
                  <c:v>2179</c:v>
                </c:pt>
                <c:pt idx="208">
                  <c:v>2179</c:v>
                </c:pt>
                <c:pt idx="209">
                  <c:v>2179</c:v>
                </c:pt>
                <c:pt idx="210">
                  <c:v>2179</c:v>
                </c:pt>
                <c:pt idx="211">
                  <c:v>2179</c:v>
                </c:pt>
                <c:pt idx="212">
                  <c:v>2179</c:v>
                </c:pt>
                <c:pt idx="213">
                  <c:v>2179</c:v>
                </c:pt>
                <c:pt idx="214">
                  <c:v>2179</c:v>
                </c:pt>
                <c:pt idx="215">
                  <c:v>2179</c:v>
                </c:pt>
                <c:pt idx="216">
                  <c:v>2179</c:v>
                </c:pt>
                <c:pt idx="217">
                  <c:v>2179</c:v>
                </c:pt>
                <c:pt idx="218">
                  <c:v>2179</c:v>
                </c:pt>
                <c:pt idx="219">
                  <c:v>1998</c:v>
                </c:pt>
                <c:pt idx="220">
                  <c:v>1995</c:v>
                </c:pt>
                <c:pt idx="221">
                  <c:v>1995</c:v>
                </c:pt>
                <c:pt idx="222">
                  <c:v>1461</c:v>
                </c:pt>
                <c:pt idx="223">
                  <c:v>1461</c:v>
                </c:pt>
                <c:pt idx="224">
                  <c:v>1461</c:v>
                </c:pt>
                <c:pt idx="225">
                  <c:v>1461</c:v>
                </c:pt>
                <c:pt idx="226">
                  <c:v>1461</c:v>
                </c:pt>
                <c:pt idx="227">
                  <c:v>1461</c:v>
                </c:pt>
                <c:pt idx="228">
                  <c:v>1197</c:v>
                </c:pt>
                <c:pt idx="229">
                  <c:v>1197</c:v>
                </c:pt>
                <c:pt idx="230">
                  <c:v>1197</c:v>
                </c:pt>
                <c:pt idx="231">
                  <c:v>1197</c:v>
                </c:pt>
                <c:pt idx="232">
                  <c:v>1197</c:v>
                </c:pt>
                <c:pt idx="233">
                  <c:v>1197</c:v>
                </c:pt>
                <c:pt idx="234">
                  <c:v>1197</c:v>
                </c:pt>
                <c:pt idx="235">
                  <c:v>1197</c:v>
                </c:pt>
                <c:pt idx="236">
                  <c:v>1995</c:v>
                </c:pt>
                <c:pt idx="237">
                  <c:v>1995</c:v>
                </c:pt>
                <c:pt idx="238">
                  <c:v>1995</c:v>
                </c:pt>
                <c:pt idx="239">
                  <c:v>1995</c:v>
                </c:pt>
                <c:pt idx="240">
                  <c:v>1197</c:v>
                </c:pt>
                <c:pt idx="241">
                  <c:v>1197</c:v>
                </c:pt>
                <c:pt idx="242">
                  <c:v>1498</c:v>
                </c:pt>
                <c:pt idx="243">
                  <c:v>1197</c:v>
                </c:pt>
                <c:pt idx="244">
                  <c:v>1197</c:v>
                </c:pt>
                <c:pt idx="245">
                  <c:v>1582</c:v>
                </c:pt>
                <c:pt idx="246">
                  <c:v>1582</c:v>
                </c:pt>
                <c:pt idx="247">
                  <c:v>1582</c:v>
                </c:pt>
                <c:pt idx="248">
                  <c:v>1582</c:v>
                </c:pt>
                <c:pt idx="249">
                  <c:v>1582</c:v>
                </c:pt>
                <c:pt idx="250">
                  <c:v>1582</c:v>
                </c:pt>
                <c:pt idx="251">
                  <c:v>1193</c:v>
                </c:pt>
                <c:pt idx="252">
                  <c:v>1193</c:v>
                </c:pt>
                <c:pt idx="253">
                  <c:v>1193</c:v>
                </c:pt>
                <c:pt idx="254">
                  <c:v>1193</c:v>
                </c:pt>
                <c:pt idx="255">
                  <c:v>1995</c:v>
                </c:pt>
                <c:pt idx="256">
                  <c:v>1995</c:v>
                </c:pt>
                <c:pt idx="257">
                  <c:v>1995</c:v>
                </c:pt>
                <c:pt idx="258">
                  <c:v>1498</c:v>
                </c:pt>
                <c:pt idx="259">
                  <c:v>1498</c:v>
                </c:pt>
                <c:pt idx="260">
                  <c:v>1498</c:v>
                </c:pt>
                <c:pt idx="261">
                  <c:v>1498</c:v>
                </c:pt>
                <c:pt idx="262">
                  <c:v>1498</c:v>
                </c:pt>
                <c:pt idx="263">
                  <c:v>1498</c:v>
                </c:pt>
                <c:pt idx="264">
                  <c:v>1461</c:v>
                </c:pt>
                <c:pt idx="265">
                  <c:v>1461</c:v>
                </c:pt>
                <c:pt idx="266">
                  <c:v>1461</c:v>
                </c:pt>
                <c:pt idx="267">
                  <c:v>1461</c:v>
                </c:pt>
                <c:pt idx="268">
                  <c:v>1461</c:v>
                </c:pt>
                <c:pt idx="269">
                  <c:v>1461</c:v>
                </c:pt>
                <c:pt idx="270">
                  <c:v>796</c:v>
                </c:pt>
                <c:pt idx="271">
                  <c:v>796</c:v>
                </c:pt>
                <c:pt idx="272">
                  <c:v>1364</c:v>
                </c:pt>
                <c:pt idx="273">
                  <c:v>1364</c:v>
                </c:pt>
                <c:pt idx="274">
                  <c:v>1364</c:v>
                </c:pt>
                <c:pt idx="275">
                  <c:v>1364</c:v>
                </c:pt>
                <c:pt idx="276">
                  <c:v>6592</c:v>
                </c:pt>
                <c:pt idx="277">
                  <c:v>4395</c:v>
                </c:pt>
                <c:pt idx="278">
                  <c:v>2998</c:v>
                </c:pt>
                <c:pt idx="279">
                  <c:v>2998</c:v>
                </c:pt>
                <c:pt idx="280">
                  <c:v>2998</c:v>
                </c:pt>
                <c:pt idx="281">
                  <c:v>2998</c:v>
                </c:pt>
                <c:pt idx="282">
                  <c:v>2998</c:v>
                </c:pt>
                <c:pt idx="283">
                  <c:v>2993</c:v>
                </c:pt>
                <c:pt idx="284">
                  <c:v>2993</c:v>
                </c:pt>
                <c:pt idx="285">
                  <c:v>2993</c:v>
                </c:pt>
                <c:pt idx="286">
                  <c:v>2993</c:v>
                </c:pt>
                <c:pt idx="287">
                  <c:v>2993</c:v>
                </c:pt>
                <c:pt idx="288">
                  <c:v>2993</c:v>
                </c:pt>
                <c:pt idx="289">
                  <c:v>2498</c:v>
                </c:pt>
                <c:pt idx="290">
                  <c:v>2498</c:v>
                </c:pt>
                <c:pt idx="291">
                  <c:v>2498</c:v>
                </c:pt>
                <c:pt idx="292">
                  <c:v>2487</c:v>
                </c:pt>
                <c:pt idx="293">
                  <c:v>2200</c:v>
                </c:pt>
                <c:pt idx="294">
                  <c:v>2179</c:v>
                </c:pt>
                <c:pt idx="295">
                  <c:v>2179</c:v>
                </c:pt>
                <c:pt idx="296">
                  <c:v>2157</c:v>
                </c:pt>
                <c:pt idx="297">
                  <c:v>2157</c:v>
                </c:pt>
                <c:pt idx="298">
                  <c:v>1998</c:v>
                </c:pt>
                <c:pt idx="299">
                  <c:v>1998</c:v>
                </c:pt>
                <c:pt idx="300">
                  <c:v>1998</c:v>
                </c:pt>
                <c:pt idx="301">
                  <c:v>1995</c:v>
                </c:pt>
                <c:pt idx="302">
                  <c:v>1995</c:v>
                </c:pt>
                <c:pt idx="303">
                  <c:v>1995</c:v>
                </c:pt>
                <c:pt idx="304">
                  <c:v>1995</c:v>
                </c:pt>
                <c:pt idx="305">
                  <c:v>1995</c:v>
                </c:pt>
                <c:pt idx="306">
                  <c:v>1968</c:v>
                </c:pt>
                <c:pt idx="307">
                  <c:v>1968</c:v>
                </c:pt>
                <c:pt idx="308">
                  <c:v>1968</c:v>
                </c:pt>
                <c:pt idx="309">
                  <c:v>1968</c:v>
                </c:pt>
                <c:pt idx="310">
                  <c:v>1968</c:v>
                </c:pt>
                <c:pt idx="311">
                  <c:v>1968</c:v>
                </c:pt>
                <c:pt idx="312">
                  <c:v>1968</c:v>
                </c:pt>
                <c:pt idx="313">
                  <c:v>1968</c:v>
                </c:pt>
                <c:pt idx="314">
                  <c:v>1968</c:v>
                </c:pt>
                <c:pt idx="315">
                  <c:v>1968</c:v>
                </c:pt>
                <c:pt idx="316">
                  <c:v>1968</c:v>
                </c:pt>
                <c:pt idx="317">
                  <c:v>1968</c:v>
                </c:pt>
                <c:pt idx="318">
                  <c:v>1968</c:v>
                </c:pt>
                <c:pt idx="319">
                  <c:v>1956</c:v>
                </c:pt>
                <c:pt idx="320">
                  <c:v>1956</c:v>
                </c:pt>
                <c:pt idx="321">
                  <c:v>1956</c:v>
                </c:pt>
                <c:pt idx="322">
                  <c:v>1956</c:v>
                </c:pt>
                <c:pt idx="323">
                  <c:v>1956</c:v>
                </c:pt>
                <c:pt idx="324">
                  <c:v>1956</c:v>
                </c:pt>
                <c:pt idx="325">
                  <c:v>1798</c:v>
                </c:pt>
                <c:pt idx="326">
                  <c:v>1798</c:v>
                </c:pt>
                <c:pt idx="327">
                  <c:v>1798</c:v>
                </c:pt>
                <c:pt idx="328">
                  <c:v>1598</c:v>
                </c:pt>
                <c:pt idx="329">
                  <c:v>1598</c:v>
                </c:pt>
                <c:pt idx="330">
                  <c:v>1591</c:v>
                </c:pt>
                <c:pt idx="331">
                  <c:v>1591</c:v>
                </c:pt>
                <c:pt idx="332">
                  <c:v>1591</c:v>
                </c:pt>
                <c:pt idx="333">
                  <c:v>1591</c:v>
                </c:pt>
                <c:pt idx="334">
                  <c:v>1591</c:v>
                </c:pt>
                <c:pt idx="335">
                  <c:v>1582</c:v>
                </c:pt>
                <c:pt idx="336">
                  <c:v>1498</c:v>
                </c:pt>
                <c:pt idx="337">
                  <c:v>1498</c:v>
                </c:pt>
                <c:pt idx="338">
                  <c:v>1498</c:v>
                </c:pt>
                <c:pt idx="339">
                  <c:v>1498</c:v>
                </c:pt>
                <c:pt idx="340">
                  <c:v>1498</c:v>
                </c:pt>
                <c:pt idx="341">
                  <c:v>1498</c:v>
                </c:pt>
                <c:pt idx="342">
                  <c:v>1498</c:v>
                </c:pt>
                <c:pt idx="343">
                  <c:v>1498</c:v>
                </c:pt>
                <c:pt idx="344">
                  <c:v>1498</c:v>
                </c:pt>
                <c:pt idx="345">
                  <c:v>1498</c:v>
                </c:pt>
                <c:pt idx="346">
                  <c:v>1498</c:v>
                </c:pt>
                <c:pt idx="347">
                  <c:v>1498</c:v>
                </c:pt>
                <c:pt idx="348">
                  <c:v>1498</c:v>
                </c:pt>
                <c:pt idx="349">
                  <c:v>1498</c:v>
                </c:pt>
                <c:pt idx="350">
                  <c:v>1498</c:v>
                </c:pt>
                <c:pt idx="351">
                  <c:v>1498</c:v>
                </c:pt>
                <c:pt idx="352">
                  <c:v>1498</c:v>
                </c:pt>
                <c:pt idx="353">
                  <c:v>1498</c:v>
                </c:pt>
                <c:pt idx="354">
                  <c:v>1498</c:v>
                </c:pt>
                <c:pt idx="355">
                  <c:v>1498</c:v>
                </c:pt>
                <c:pt idx="356">
                  <c:v>1498</c:v>
                </c:pt>
                <c:pt idx="357">
                  <c:v>1498</c:v>
                </c:pt>
                <c:pt idx="358">
                  <c:v>1498</c:v>
                </c:pt>
                <c:pt idx="359">
                  <c:v>1498</c:v>
                </c:pt>
                <c:pt idx="360">
                  <c:v>1498</c:v>
                </c:pt>
                <c:pt idx="361">
                  <c:v>1498</c:v>
                </c:pt>
                <c:pt idx="362">
                  <c:v>1498</c:v>
                </c:pt>
                <c:pt idx="363">
                  <c:v>1498</c:v>
                </c:pt>
                <c:pt idx="364">
                  <c:v>1498</c:v>
                </c:pt>
                <c:pt idx="365">
                  <c:v>1498</c:v>
                </c:pt>
                <c:pt idx="366">
                  <c:v>1498</c:v>
                </c:pt>
                <c:pt idx="367">
                  <c:v>1497</c:v>
                </c:pt>
                <c:pt idx="368">
                  <c:v>1497</c:v>
                </c:pt>
                <c:pt idx="369">
                  <c:v>1497</c:v>
                </c:pt>
                <c:pt idx="370">
                  <c:v>1497</c:v>
                </c:pt>
                <c:pt idx="371">
                  <c:v>1497</c:v>
                </c:pt>
                <c:pt idx="372">
                  <c:v>1497</c:v>
                </c:pt>
                <c:pt idx="373">
                  <c:v>1497</c:v>
                </c:pt>
                <c:pt idx="374">
                  <c:v>1497</c:v>
                </c:pt>
                <c:pt idx="375">
                  <c:v>1497</c:v>
                </c:pt>
                <c:pt idx="376">
                  <c:v>1497</c:v>
                </c:pt>
                <c:pt idx="377">
                  <c:v>1497</c:v>
                </c:pt>
                <c:pt idx="378">
                  <c:v>1497</c:v>
                </c:pt>
                <c:pt idx="379">
                  <c:v>1497</c:v>
                </c:pt>
                <c:pt idx="380">
                  <c:v>1497</c:v>
                </c:pt>
                <c:pt idx="381">
                  <c:v>1497</c:v>
                </c:pt>
                <c:pt idx="382">
                  <c:v>1497</c:v>
                </c:pt>
                <c:pt idx="383">
                  <c:v>1497</c:v>
                </c:pt>
                <c:pt idx="384">
                  <c:v>1497</c:v>
                </c:pt>
                <c:pt idx="385">
                  <c:v>1497</c:v>
                </c:pt>
                <c:pt idx="386">
                  <c:v>1497</c:v>
                </c:pt>
                <c:pt idx="387">
                  <c:v>1497</c:v>
                </c:pt>
                <c:pt idx="388">
                  <c:v>1497</c:v>
                </c:pt>
                <c:pt idx="389">
                  <c:v>1497</c:v>
                </c:pt>
                <c:pt idx="390">
                  <c:v>1497</c:v>
                </c:pt>
                <c:pt idx="391">
                  <c:v>1497</c:v>
                </c:pt>
                <c:pt idx="392">
                  <c:v>1497</c:v>
                </c:pt>
                <c:pt idx="393">
                  <c:v>1497</c:v>
                </c:pt>
                <c:pt idx="394">
                  <c:v>1497</c:v>
                </c:pt>
                <c:pt idx="395">
                  <c:v>1497</c:v>
                </c:pt>
                <c:pt idx="396">
                  <c:v>1497</c:v>
                </c:pt>
                <c:pt idx="397">
                  <c:v>1497</c:v>
                </c:pt>
                <c:pt idx="398">
                  <c:v>1497</c:v>
                </c:pt>
                <c:pt idx="399">
                  <c:v>1497</c:v>
                </c:pt>
                <c:pt idx="400">
                  <c:v>1497</c:v>
                </c:pt>
                <c:pt idx="401">
                  <c:v>1497</c:v>
                </c:pt>
                <c:pt idx="402">
                  <c:v>1497</c:v>
                </c:pt>
                <c:pt idx="403">
                  <c:v>1497</c:v>
                </c:pt>
                <c:pt idx="404">
                  <c:v>1497</c:v>
                </c:pt>
                <c:pt idx="405">
                  <c:v>1496</c:v>
                </c:pt>
                <c:pt idx="406">
                  <c:v>1496</c:v>
                </c:pt>
                <c:pt idx="407">
                  <c:v>1496</c:v>
                </c:pt>
                <c:pt idx="408">
                  <c:v>1496</c:v>
                </c:pt>
                <c:pt idx="409">
                  <c:v>1496</c:v>
                </c:pt>
                <c:pt idx="410">
                  <c:v>1496</c:v>
                </c:pt>
                <c:pt idx="411">
                  <c:v>1496</c:v>
                </c:pt>
                <c:pt idx="412">
                  <c:v>1496</c:v>
                </c:pt>
                <c:pt idx="413">
                  <c:v>1496</c:v>
                </c:pt>
                <c:pt idx="414">
                  <c:v>1496</c:v>
                </c:pt>
                <c:pt idx="415">
                  <c:v>1496</c:v>
                </c:pt>
                <c:pt idx="416">
                  <c:v>1462</c:v>
                </c:pt>
                <c:pt idx="417">
                  <c:v>1462</c:v>
                </c:pt>
                <c:pt idx="418">
                  <c:v>1462</c:v>
                </c:pt>
                <c:pt idx="419">
                  <c:v>1462</c:v>
                </c:pt>
                <c:pt idx="420">
                  <c:v>1462</c:v>
                </c:pt>
                <c:pt idx="421">
                  <c:v>1462</c:v>
                </c:pt>
                <c:pt idx="422">
                  <c:v>1462</c:v>
                </c:pt>
                <c:pt idx="423">
                  <c:v>1462</c:v>
                </c:pt>
                <c:pt idx="424">
                  <c:v>1462</c:v>
                </c:pt>
                <c:pt idx="425">
                  <c:v>1462</c:v>
                </c:pt>
                <c:pt idx="426">
                  <c:v>1462</c:v>
                </c:pt>
                <c:pt idx="427">
                  <c:v>1462</c:v>
                </c:pt>
                <c:pt idx="428">
                  <c:v>1462</c:v>
                </c:pt>
                <c:pt idx="429">
                  <c:v>1462</c:v>
                </c:pt>
                <c:pt idx="430">
                  <c:v>1462</c:v>
                </c:pt>
                <c:pt idx="431">
                  <c:v>1462</c:v>
                </c:pt>
                <c:pt idx="432">
                  <c:v>1462</c:v>
                </c:pt>
                <c:pt idx="433">
                  <c:v>1461</c:v>
                </c:pt>
                <c:pt idx="434">
                  <c:v>1461</c:v>
                </c:pt>
                <c:pt idx="435">
                  <c:v>1397</c:v>
                </c:pt>
                <c:pt idx="436">
                  <c:v>1397</c:v>
                </c:pt>
                <c:pt idx="437">
                  <c:v>1397</c:v>
                </c:pt>
                <c:pt idx="438">
                  <c:v>1397</c:v>
                </c:pt>
                <c:pt idx="439">
                  <c:v>1397</c:v>
                </c:pt>
                <c:pt idx="440">
                  <c:v>1396</c:v>
                </c:pt>
                <c:pt idx="441">
                  <c:v>1396</c:v>
                </c:pt>
                <c:pt idx="442">
                  <c:v>1396</c:v>
                </c:pt>
                <c:pt idx="443">
                  <c:v>1396</c:v>
                </c:pt>
                <c:pt idx="444">
                  <c:v>1396</c:v>
                </c:pt>
                <c:pt idx="445">
                  <c:v>1396</c:v>
                </c:pt>
                <c:pt idx="446">
                  <c:v>1396</c:v>
                </c:pt>
                <c:pt idx="447">
                  <c:v>1396</c:v>
                </c:pt>
                <c:pt idx="448">
                  <c:v>1396</c:v>
                </c:pt>
                <c:pt idx="449">
                  <c:v>1395</c:v>
                </c:pt>
                <c:pt idx="450">
                  <c:v>1395</c:v>
                </c:pt>
                <c:pt idx="451">
                  <c:v>1395</c:v>
                </c:pt>
                <c:pt idx="452">
                  <c:v>1364</c:v>
                </c:pt>
                <c:pt idx="453">
                  <c:v>1248</c:v>
                </c:pt>
                <c:pt idx="454">
                  <c:v>1248</c:v>
                </c:pt>
                <c:pt idx="455">
                  <c:v>1248</c:v>
                </c:pt>
                <c:pt idx="456">
                  <c:v>1248</c:v>
                </c:pt>
                <c:pt idx="457">
                  <c:v>1248</c:v>
                </c:pt>
                <c:pt idx="458">
                  <c:v>1248</c:v>
                </c:pt>
                <c:pt idx="459">
                  <c:v>1248</c:v>
                </c:pt>
                <c:pt idx="460">
                  <c:v>1199</c:v>
                </c:pt>
                <c:pt idx="461">
                  <c:v>1199</c:v>
                </c:pt>
                <c:pt idx="462">
                  <c:v>1199</c:v>
                </c:pt>
                <c:pt idx="463">
                  <c:v>1199</c:v>
                </c:pt>
                <c:pt idx="464">
                  <c:v>1199</c:v>
                </c:pt>
                <c:pt idx="465">
                  <c:v>1199</c:v>
                </c:pt>
                <c:pt idx="466">
                  <c:v>1199</c:v>
                </c:pt>
                <c:pt idx="467">
                  <c:v>1199</c:v>
                </c:pt>
                <c:pt idx="468">
                  <c:v>1198</c:v>
                </c:pt>
                <c:pt idx="469">
                  <c:v>1198</c:v>
                </c:pt>
                <c:pt idx="470">
                  <c:v>1198</c:v>
                </c:pt>
                <c:pt idx="471">
                  <c:v>1198</c:v>
                </c:pt>
                <c:pt idx="472">
                  <c:v>1198</c:v>
                </c:pt>
                <c:pt idx="473">
                  <c:v>1198</c:v>
                </c:pt>
                <c:pt idx="474">
                  <c:v>1198</c:v>
                </c:pt>
                <c:pt idx="475">
                  <c:v>1198</c:v>
                </c:pt>
                <c:pt idx="476">
                  <c:v>1198</c:v>
                </c:pt>
                <c:pt idx="477">
                  <c:v>1198</c:v>
                </c:pt>
                <c:pt idx="478">
                  <c:v>1198</c:v>
                </c:pt>
                <c:pt idx="479">
                  <c:v>1198</c:v>
                </c:pt>
                <c:pt idx="480">
                  <c:v>1198</c:v>
                </c:pt>
                <c:pt idx="481">
                  <c:v>1198</c:v>
                </c:pt>
                <c:pt idx="482">
                  <c:v>1198</c:v>
                </c:pt>
                <c:pt idx="483">
                  <c:v>1198</c:v>
                </c:pt>
                <c:pt idx="484">
                  <c:v>1198</c:v>
                </c:pt>
                <c:pt idx="485">
                  <c:v>1198</c:v>
                </c:pt>
                <c:pt idx="486">
                  <c:v>1198</c:v>
                </c:pt>
                <c:pt idx="487">
                  <c:v>1197</c:v>
                </c:pt>
                <c:pt idx="488">
                  <c:v>1197</c:v>
                </c:pt>
                <c:pt idx="489">
                  <c:v>1197</c:v>
                </c:pt>
                <c:pt idx="490">
                  <c:v>1197</c:v>
                </c:pt>
                <c:pt idx="491">
                  <c:v>1197</c:v>
                </c:pt>
                <c:pt idx="492">
                  <c:v>1197</c:v>
                </c:pt>
                <c:pt idx="493">
                  <c:v>1197</c:v>
                </c:pt>
                <c:pt idx="494">
                  <c:v>1197</c:v>
                </c:pt>
                <c:pt idx="495">
                  <c:v>1197</c:v>
                </c:pt>
                <c:pt idx="496">
                  <c:v>1197</c:v>
                </c:pt>
                <c:pt idx="497">
                  <c:v>1197</c:v>
                </c:pt>
                <c:pt idx="498">
                  <c:v>1197</c:v>
                </c:pt>
                <c:pt idx="499">
                  <c:v>1197</c:v>
                </c:pt>
                <c:pt idx="500">
                  <c:v>1197</c:v>
                </c:pt>
                <c:pt idx="501">
                  <c:v>1197</c:v>
                </c:pt>
                <c:pt idx="502">
                  <c:v>1197</c:v>
                </c:pt>
                <c:pt idx="503">
                  <c:v>1197</c:v>
                </c:pt>
                <c:pt idx="504">
                  <c:v>1197</c:v>
                </c:pt>
                <c:pt idx="505">
                  <c:v>1197</c:v>
                </c:pt>
                <c:pt idx="506">
                  <c:v>1197</c:v>
                </c:pt>
                <c:pt idx="507">
                  <c:v>1197</c:v>
                </c:pt>
                <c:pt idx="508">
                  <c:v>1197</c:v>
                </c:pt>
                <c:pt idx="509">
                  <c:v>1197</c:v>
                </c:pt>
                <c:pt idx="510">
                  <c:v>1197</c:v>
                </c:pt>
                <c:pt idx="511">
                  <c:v>1197</c:v>
                </c:pt>
                <c:pt idx="512">
                  <c:v>1197</c:v>
                </c:pt>
                <c:pt idx="513">
                  <c:v>1197</c:v>
                </c:pt>
                <c:pt idx="514">
                  <c:v>1197</c:v>
                </c:pt>
                <c:pt idx="515">
                  <c:v>1197</c:v>
                </c:pt>
                <c:pt idx="516">
                  <c:v>1197</c:v>
                </c:pt>
                <c:pt idx="517">
                  <c:v>1197</c:v>
                </c:pt>
                <c:pt idx="518">
                  <c:v>1197</c:v>
                </c:pt>
                <c:pt idx="519">
                  <c:v>1197</c:v>
                </c:pt>
                <c:pt idx="520">
                  <c:v>1197</c:v>
                </c:pt>
                <c:pt idx="521">
                  <c:v>1197</c:v>
                </c:pt>
                <c:pt idx="522">
                  <c:v>1197</c:v>
                </c:pt>
                <c:pt idx="523">
                  <c:v>1197</c:v>
                </c:pt>
                <c:pt idx="524">
                  <c:v>1197</c:v>
                </c:pt>
                <c:pt idx="525">
                  <c:v>1197</c:v>
                </c:pt>
                <c:pt idx="526">
                  <c:v>1197</c:v>
                </c:pt>
                <c:pt idx="527">
                  <c:v>1197</c:v>
                </c:pt>
                <c:pt idx="528">
                  <c:v>1197</c:v>
                </c:pt>
                <c:pt idx="529">
                  <c:v>1197</c:v>
                </c:pt>
                <c:pt idx="530">
                  <c:v>1197</c:v>
                </c:pt>
                <c:pt idx="531">
                  <c:v>1197</c:v>
                </c:pt>
                <c:pt idx="532">
                  <c:v>1197</c:v>
                </c:pt>
                <c:pt idx="533">
                  <c:v>1197</c:v>
                </c:pt>
                <c:pt idx="534">
                  <c:v>1197</c:v>
                </c:pt>
                <c:pt idx="535">
                  <c:v>1197</c:v>
                </c:pt>
                <c:pt idx="536">
                  <c:v>1196</c:v>
                </c:pt>
                <c:pt idx="537">
                  <c:v>1196</c:v>
                </c:pt>
                <c:pt idx="538">
                  <c:v>1196</c:v>
                </c:pt>
                <c:pt idx="539">
                  <c:v>1194</c:v>
                </c:pt>
                <c:pt idx="540">
                  <c:v>1194</c:v>
                </c:pt>
                <c:pt idx="541">
                  <c:v>1194</c:v>
                </c:pt>
                <c:pt idx="542">
                  <c:v>1194</c:v>
                </c:pt>
                <c:pt idx="543">
                  <c:v>1194</c:v>
                </c:pt>
                <c:pt idx="544">
                  <c:v>1194</c:v>
                </c:pt>
                <c:pt idx="545">
                  <c:v>1194</c:v>
                </c:pt>
                <c:pt idx="546">
                  <c:v>1194</c:v>
                </c:pt>
                <c:pt idx="547">
                  <c:v>1194</c:v>
                </c:pt>
                <c:pt idx="548">
                  <c:v>1194</c:v>
                </c:pt>
                <c:pt idx="549">
                  <c:v>1194</c:v>
                </c:pt>
                <c:pt idx="550">
                  <c:v>1194</c:v>
                </c:pt>
                <c:pt idx="551">
                  <c:v>1194</c:v>
                </c:pt>
                <c:pt idx="552">
                  <c:v>1186</c:v>
                </c:pt>
                <c:pt idx="553">
                  <c:v>1186</c:v>
                </c:pt>
                <c:pt idx="554">
                  <c:v>1186</c:v>
                </c:pt>
                <c:pt idx="555">
                  <c:v>1186</c:v>
                </c:pt>
                <c:pt idx="556">
                  <c:v>1186</c:v>
                </c:pt>
                <c:pt idx="557">
                  <c:v>1186</c:v>
                </c:pt>
                <c:pt idx="558">
                  <c:v>1086</c:v>
                </c:pt>
                <c:pt idx="559">
                  <c:v>1086</c:v>
                </c:pt>
                <c:pt idx="560">
                  <c:v>1086</c:v>
                </c:pt>
                <c:pt idx="561">
                  <c:v>1086</c:v>
                </c:pt>
                <c:pt idx="562">
                  <c:v>1086</c:v>
                </c:pt>
                <c:pt idx="563">
                  <c:v>1086</c:v>
                </c:pt>
                <c:pt idx="564">
                  <c:v>1086</c:v>
                </c:pt>
                <c:pt idx="565">
                  <c:v>1086</c:v>
                </c:pt>
                <c:pt idx="566">
                  <c:v>1047</c:v>
                </c:pt>
                <c:pt idx="567">
                  <c:v>999</c:v>
                </c:pt>
                <c:pt idx="568">
                  <c:v>999</c:v>
                </c:pt>
                <c:pt idx="569">
                  <c:v>999</c:v>
                </c:pt>
                <c:pt idx="570">
                  <c:v>999</c:v>
                </c:pt>
                <c:pt idx="571">
                  <c:v>999</c:v>
                </c:pt>
                <c:pt idx="572">
                  <c:v>999</c:v>
                </c:pt>
                <c:pt idx="573">
                  <c:v>999</c:v>
                </c:pt>
                <c:pt idx="574">
                  <c:v>998</c:v>
                </c:pt>
                <c:pt idx="575">
                  <c:v>998</c:v>
                </c:pt>
                <c:pt idx="576">
                  <c:v>998</c:v>
                </c:pt>
                <c:pt idx="577">
                  <c:v>998</c:v>
                </c:pt>
                <c:pt idx="578">
                  <c:v>998</c:v>
                </c:pt>
                <c:pt idx="579">
                  <c:v>998</c:v>
                </c:pt>
                <c:pt idx="580">
                  <c:v>998</c:v>
                </c:pt>
                <c:pt idx="581">
                  <c:v>998</c:v>
                </c:pt>
                <c:pt idx="582">
                  <c:v>998</c:v>
                </c:pt>
                <c:pt idx="583">
                  <c:v>998</c:v>
                </c:pt>
                <c:pt idx="584">
                  <c:v>998</c:v>
                </c:pt>
                <c:pt idx="585">
                  <c:v>998</c:v>
                </c:pt>
                <c:pt idx="586">
                  <c:v>998</c:v>
                </c:pt>
                <c:pt idx="587">
                  <c:v>998</c:v>
                </c:pt>
                <c:pt idx="588">
                  <c:v>998</c:v>
                </c:pt>
                <c:pt idx="589">
                  <c:v>998</c:v>
                </c:pt>
                <c:pt idx="590">
                  <c:v>998</c:v>
                </c:pt>
                <c:pt idx="591">
                  <c:v>998</c:v>
                </c:pt>
                <c:pt idx="592">
                  <c:v>998</c:v>
                </c:pt>
                <c:pt idx="593">
                  <c:v>998</c:v>
                </c:pt>
                <c:pt idx="594">
                  <c:v>998</c:v>
                </c:pt>
                <c:pt idx="595">
                  <c:v>998</c:v>
                </c:pt>
                <c:pt idx="596">
                  <c:v>998</c:v>
                </c:pt>
                <c:pt idx="597">
                  <c:v>998</c:v>
                </c:pt>
                <c:pt idx="598">
                  <c:v>998</c:v>
                </c:pt>
                <c:pt idx="599">
                  <c:v>998</c:v>
                </c:pt>
                <c:pt idx="600">
                  <c:v>998</c:v>
                </c:pt>
                <c:pt idx="601">
                  <c:v>998</c:v>
                </c:pt>
                <c:pt idx="602">
                  <c:v>796</c:v>
                </c:pt>
                <c:pt idx="603">
                  <c:v>796</c:v>
                </c:pt>
                <c:pt idx="604">
                  <c:v>796</c:v>
                </c:pt>
                <c:pt idx="605">
                  <c:v>796</c:v>
                </c:pt>
                <c:pt idx="606">
                  <c:v>796</c:v>
                </c:pt>
                <c:pt idx="607">
                  <c:v>796</c:v>
                </c:pt>
                <c:pt idx="608">
                  <c:v>796</c:v>
                </c:pt>
                <c:pt idx="609">
                  <c:v>796</c:v>
                </c:pt>
                <c:pt idx="610">
                  <c:v>624</c:v>
                </c:pt>
                <c:pt idx="611">
                  <c:v>2179</c:v>
                </c:pt>
                <c:pt idx="612">
                  <c:v>2179</c:v>
                </c:pt>
                <c:pt idx="613">
                  <c:v>2179</c:v>
                </c:pt>
                <c:pt idx="614">
                  <c:v>1493</c:v>
                </c:pt>
                <c:pt idx="615">
                  <c:v>1493</c:v>
                </c:pt>
                <c:pt idx="616">
                  <c:v>1493</c:v>
                </c:pt>
                <c:pt idx="617">
                  <c:v>1493</c:v>
                </c:pt>
                <c:pt idx="618">
                  <c:v>1493</c:v>
                </c:pt>
                <c:pt idx="619">
                  <c:v>1493</c:v>
                </c:pt>
                <c:pt idx="620">
                  <c:v>1493</c:v>
                </c:pt>
                <c:pt idx="621">
                  <c:v>1197</c:v>
                </c:pt>
                <c:pt idx="622">
                  <c:v>1197</c:v>
                </c:pt>
                <c:pt idx="623">
                  <c:v>1197</c:v>
                </c:pt>
                <c:pt idx="624">
                  <c:v>1197</c:v>
                </c:pt>
                <c:pt idx="625">
                  <c:v>1197</c:v>
                </c:pt>
                <c:pt idx="626">
                  <c:v>1197</c:v>
                </c:pt>
                <c:pt idx="627">
                  <c:v>1197</c:v>
                </c:pt>
                <c:pt idx="628">
                  <c:v>1498</c:v>
                </c:pt>
                <c:pt idx="629">
                  <c:v>1498</c:v>
                </c:pt>
                <c:pt idx="630">
                  <c:v>1498</c:v>
                </c:pt>
                <c:pt idx="631">
                  <c:v>1498</c:v>
                </c:pt>
                <c:pt idx="632">
                  <c:v>1498</c:v>
                </c:pt>
                <c:pt idx="633">
                  <c:v>1197</c:v>
                </c:pt>
                <c:pt idx="634">
                  <c:v>1120</c:v>
                </c:pt>
                <c:pt idx="635">
                  <c:v>1120</c:v>
                </c:pt>
                <c:pt idx="636">
                  <c:v>1120</c:v>
                </c:pt>
                <c:pt idx="637">
                  <c:v>998</c:v>
                </c:pt>
                <c:pt idx="638">
                  <c:v>1248</c:v>
                </c:pt>
                <c:pt idx="639">
                  <c:v>1248</c:v>
                </c:pt>
                <c:pt idx="640">
                  <c:v>1248</c:v>
                </c:pt>
                <c:pt idx="641">
                  <c:v>1248</c:v>
                </c:pt>
                <c:pt idx="642">
                  <c:v>1248</c:v>
                </c:pt>
                <c:pt idx="643">
                  <c:v>1248</c:v>
                </c:pt>
                <c:pt idx="644">
                  <c:v>1248</c:v>
                </c:pt>
                <c:pt idx="645">
                  <c:v>1582</c:v>
                </c:pt>
                <c:pt idx="646">
                  <c:v>1582</c:v>
                </c:pt>
                <c:pt idx="647">
                  <c:v>1248</c:v>
                </c:pt>
                <c:pt idx="648">
                  <c:v>1248</c:v>
                </c:pt>
                <c:pt idx="649">
                  <c:v>1248</c:v>
                </c:pt>
                <c:pt idx="650">
                  <c:v>1248</c:v>
                </c:pt>
                <c:pt idx="651">
                  <c:v>1248</c:v>
                </c:pt>
                <c:pt idx="652">
                  <c:v>1248</c:v>
                </c:pt>
                <c:pt idx="653">
                  <c:v>1248</c:v>
                </c:pt>
                <c:pt idx="654">
                  <c:v>1248</c:v>
                </c:pt>
                <c:pt idx="655">
                  <c:v>1248</c:v>
                </c:pt>
                <c:pt idx="656">
                  <c:v>1364</c:v>
                </c:pt>
                <c:pt idx="657">
                  <c:v>1364</c:v>
                </c:pt>
                <c:pt idx="658">
                  <c:v>1364</c:v>
                </c:pt>
                <c:pt idx="659">
                  <c:v>1364</c:v>
                </c:pt>
                <c:pt idx="660">
                  <c:v>1364</c:v>
                </c:pt>
                <c:pt idx="661">
                  <c:v>1364</c:v>
                </c:pt>
                <c:pt idx="662">
                  <c:v>1364</c:v>
                </c:pt>
                <c:pt idx="663">
                  <c:v>1364</c:v>
                </c:pt>
                <c:pt idx="664">
                  <c:v>1364</c:v>
                </c:pt>
                <c:pt idx="665">
                  <c:v>1364</c:v>
                </c:pt>
                <c:pt idx="666">
                  <c:v>1364</c:v>
                </c:pt>
                <c:pt idx="667">
                  <c:v>1364</c:v>
                </c:pt>
                <c:pt idx="668">
                  <c:v>1186</c:v>
                </c:pt>
                <c:pt idx="669">
                  <c:v>1197</c:v>
                </c:pt>
                <c:pt idx="670">
                  <c:v>1197</c:v>
                </c:pt>
                <c:pt idx="671">
                  <c:v>1197</c:v>
                </c:pt>
                <c:pt idx="672">
                  <c:v>1197</c:v>
                </c:pt>
                <c:pt idx="673">
                  <c:v>1197</c:v>
                </c:pt>
                <c:pt idx="674">
                  <c:v>1197</c:v>
                </c:pt>
                <c:pt idx="675">
                  <c:v>1461</c:v>
                </c:pt>
                <c:pt idx="676">
                  <c:v>1461</c:v>
                </c:pt>
                <c:pt idx="677">
                  <c:v>1461</c:v>
                </c:pt>
                <c:pt idx="678">
                  <c:v>1461</c:v>
                </c:pt>
                <c:pt idx="679">
                  <c:v>1461</c:v>
                </c:pt>
                <c:pt idx="680">
                  <c:v>1461</c:v>
                </c:pt>
                <c:pt idx="681">
                  <c:v>1461</c:v>
                </c:pt>
                <c:pt idx="682">
                  <c:v>1396</c:v>
                </c:pt>
                <c:pt idx="683">
                  <c:v>1396</c:v>
                </c:pt>
                <c:pt idx="684">
                  <c:v>1396</c:v>
                </c:pt>
                <c:pt idx="685">
                  <c:v>1396</c:v>
                </c:pt>
                <c:pt idx="686">
                  <c:v>1197</c:v>
                </c:pt>
                <c:pt idx="687">
                  <c:v>1197</c:v>
                </c:pt>
                <c:pt idx="688">
                  <c:v>1197</c:v>
                </c:pt>
                <c:pt idx="689">
                  <c:v>1197</c:v>
                </c:pt>
                <c:pt idx="690">
                  <c:v>1197</c:v>
                </c:pt>
                <c:pt idx="691">
                  <c:v>1197</c:v>
                </c:pt>
                <c:pt idx="692">
                  <c:v>1197</c:v>
                </c:pt>
                <c:pt idx="693">
                  <c:v>1197</c:v>
                </c:pt>
                <c:pt idx="694">
                  <c:v>1197</c:v>
                </c:pt>
                <c:pt idx="695">
                  <c:v>998</c:v>
                </c:pt>
                <c:pt idx="696">
                  <c:v>1462</c:v>
                </c:pt>
                <c:pt idx="697">
                  <c:v>1198</c:v>
                </c:pt>
                <c:pt idx="698">
                  <c:v>1198</c:v>
                </c:pt>
                <c:pt idx="699">
                  <c:v>1198</c:v>
                </c:pt>
                <c:pt idx="700">
                  <c:v>1198</c:v>
                </c:pt>
                <c:pt idx="701">
                  <c:v>1198</c:v>
                </c:pt>
                <c:pt idx="702">
                  <c:v>1198</c:v>
                </c:pt>
                <c:pt idx="703">
                  <c:v>1198</c:v>
                </c:pt>
                <c:pt idx="704">
                  <c:v>1198</c:v>
                </c:pt>
                <c:pt idx="705">
                  <c:v>1198</c:v>
                </c:pt>
                <c:pt idx="706">
                  <c:v>1198</c:v>
                </c:pt>
                <c:pt idx="707">
                  <c:v>1198</c:v>
                </c:pt>
                <c:pt idx="708">
                  <c:v>1248</c:v>
                </c:pt>
                <c:pt idx="709">
                  <c:v>1248</c:v>
                </c:pt>
                <c:pt idx="710">
                  <c:v>1248</c:v>
                </c:pt>
                <c:pt idx="711">
                  <c:v>1248</c:v>
                </c:pt>
                <c:pt idx="712">
                  <c:v>998</c:v>
                </c:pt>
                <c:pt idx="713">
                  <c:v>998</c:v>
                </c:pt>
                <c:pt idx="714">
                  <c:v>998</c:v>
                </c:pt>
                <c:pt idx="715">
                  <c:v>998</c:v>
                </c:pt>
                <c:pt idx="716">
                  <c:v>998</c:v>
                </c:pt>
                <c:pt idx="717">
                  <c:v>998</c:v>
                </c:pt>
                <c:pt idx="718">
                  <c:v>998</c:v>
                </c:pt>
                <c:pt idx="719">
                  <c:v>998</c:v>
                </c:pt>
                <c:pt idx="720">
                  <c:v>998</c:v>
                </c:pt>
                <c:pt idx="721">
                  <c:v>998</c:v>
                </c:pt>
                <c:pt idx="722">
                  <c:v>998</c:v>
                </c:pt>
                <c:pt idx="723">
                  <c:v>998</c:v>
                </c:pt>
                <c:pt idx="724">
                  <c:v>998</c:v>
                </c:pt>
                <c:pt idx="725">
                  <c:v>998</c:v>
                </c:pt>
                <c:pt idx="726">
                  <c:v>998</c:v>
                </c:pt>
                <c:pt idx="727">
                  <c:v>998</c:v>
                </c:pt>
                <c:pt idx="728">
                  <c:v>998</c:v>
                </c:pt>
                <c:pt idx="729">
                  <c:v>998</c:v>
                </c:pt>
                <c:pt idx="730">
                  <c:v>998</c:v>
                </c:pt>
                <c:pt idx="731">
                  <c:v>624</c:v>
                </c:pt>
                <c:pt idx="732">
                  <c:v>624</c:v>
                </c:pt>
                <c:pt idx="733">
                  <c:v>624</c:v>
                </c:pt>
                <c:pt idx="734">
                  <c:v>624</c:v>
                </c:pt>
                <c:pt idx="735">
                  <c:v>624</c:v>
                </c:pt>
                <c:pt idx="736">
                  <c:v>1248</c:v>
                </c:pt>
                <c:pt idx="737">
                  <c:v>1248</c:v>
                </c:pt>
                <c:pt idx="738">
                  <c:v>1248</c:v>
                </c:pt>
                <c:pt idx="739">
                  <c:v>1248</c:v>
                </c:pt>
                <c:pt idx="740">
                  <c:v>1199</c:v>
                </c:pt>
                <c:pt idx="741">
                  <c:v>1199</c:v>
                </c:pt>
                <c:pt idx="742">
                  <c:v>1199</c:v>
                </c:pt>
                <c:pt idx="743">
                  <c:v>1199</c:v>
                </c:pt>
                <c:pt idx="744">
                  <c:v>1199</c:v>
                </c:pt>
                <c:pt idx="745">
                  <c:v>1199</c:v>
                </c:pt>
                <c:pt idx="746">
                  <c:v>1199</c:v>
                </c:pt>
                <c:pt idx="747">
                  <c:v>1120</c:v>
                </c:pt>
                <c:pt idx="748">
                  <c:v>1120</c:v>
                </c:pt>
                <c:pt idx="749">
                  <c:v>1199</c:v>
                </c:pt>
                <c:pt idx="750">
                  <c:v>1199</c:v>
                </c:pt>
                <c:pt idx="751">
                  <c:v>1199</c:v>
                </c:pt>
                <c:pt idx="752">
                  <c:v>1199</c:v>
                </c:pt>
                <c:pt idx="753">
                  <c:v>1199</c:v>
                </c:pt>
                <c:pt idx="754">
                  <c:v>1199</c:v>
                </c:pt>
                <c:pt idx="755">
                  <c:v>999</c:v>
                </c:pt>
                <c:pt idx="756">
                  <c:v>999</c:v>
                </c:pt>
                <c:pt idx="757">
                  <c:v>999</c:v>
                </c:pt>
                <c:pt idx="758">
                  <c:v>999</c:v>
                </c:pt>
                <c:pt idx="759">
                  <c:v>999</c:v>
                </c:pt>
                <c:pt idx="760">
                  <c:v>999</c:v>
                </c:pt>
                <c:pt idx="761">
                  <c:v>999</c:v>
                </c:pt>
                <c:pt idx="762">
                  <c:v>999</c:v>
                </c:pt>
                <c:pt idx="763">
                  <c:v>799</c:v>
                </c:pt>
                <c:pt idx="764">
                  <c:v>799</c:v>
                </c:pt>
                <c:pt idx="765">
                  <c:v>799</c:v>
                </c:pt>
                <c:pt idx="766">
                  <c:v>799</c:v>
                </c:pt>
                <c:pt idx="767">
                  <c:v>1498</c:v>
                </c:pt>
                <c:pt idx="768">
                  <c:v>1498</c:v>
                </c:pt>
                <c:pt idx="769">
                  <c:v>1498</c:v>
                </c:pt>
                <c:pt idx="770">
                  <c:v>1248</c:v>
                </c:pt>
                <c:pt idx="771">
                  <c:v>1248</c:v>
                </c:pt>
                <c:pt idx="772">
                  <c:v>1248</c:v>
                </c:pt>
                <c:pt idx="773">
                  <c:v>1248</c:v>
                </c:pt>
                <c:pt idx="774">
                  <c:v>1248</c:v>
                </c:pt>
                <c:pt idx="775">
                  <c:v>1248</c:v>
                </c:pt>
                <c:pt idx="776">
                  <c:v>1248</c:v>
                </c:pt>
                <c:pt idx="777">
                  <c:v>1248</c:v>
                </c:pt>
                <c:pt idx="778">
                  <c:v>1248</c:v>
                </c:pt>
                <c:pt idx="779">
                  <c:v>1248</c:v>
                </c:pt>
                <c:pt idx="780">
                  <c:v>1248</c:v>
                </c:pt>
                <c:pt idx="781">
                  <c:v>1248</c:v>
                </c:pt>
                <c:pt idx="782">
                  <c:v>1248</c:v>
                </c:pt>
                <c:pt idx="783">
                  <c:v>1248</c:v>
                </c:pt>
                <c:pt idx="784">
                  <c:v>1248</c:v>
                </c:pt>
                <c:pt idx="785">
                  <c:v>1198</c:v>
                </c:pt>
                <c:pt idx="786">
                  <c:v>1198</c:v>
                </c:pt>
              </c:numCache>
            </c:numRef>
          </c:xVal>
          <c:yVal>
            <c:numRef>
              <c:f>Task5.1!$C$2:$C$788</c:f>
              <c:numCache>
                <c:formatCode>General</c:formatCode>
                <c:ptCount val="787"/>
                <c:pt idx="0">
                  <c:v>4.45</c:v>
                </c:pt>
                <c:pt idx="1">
                  <c:v>5.3</c:v>
                </c:pt>
                <c:pt idx="2">
                  <c:v>7</c:v>
                </c:pt>
                <c:pt idx="3">
                  <c:v>7.32</c:v>
                </c:pt>
                <c:pt idx="4">
                  <c:v>7.7</c:v>
                </c:pt>
                <c:pt idx="5">
                  <c:v>7.8</c:v>
                </c:pt>
                <c:pt idx="6">
                  <c:v>7.8</c:v>
                </c:pt>
                <c:pt idx="7">
                  <c:v>8.1</c:v>
                </c:pt>
                <c:pt idx="8">
                  <c:v>8.4</c:v>
                </c:pt>
                <c:pt idx="9">
                  <c:v>9.3000000000000007</c:v>
                </c:pt>
                <c:pt idx="10">
                  <c:v>9.3000000000000007</c:v>
                </c:pt>
                <c:pt idx="11">
                  <c:v>9.4</c:v>
                </c:pt>
                <c:pt idx="12">
                  <c:v>9.4</c:v>
                </c:pt>
                <c:pt idx="13">
                  <c:v>9.4</c:v>
                </c:pt>
                <c:pt idx="14">
                  <c:v>9.4</c:v>
                </c:pt>
                <c:pt idx="15">
                  <c:v>9.4</c:v>
                </c:pt>
                <c:pt idx="16">
                  <c:v>9.5</c:v>
                </c:pt>
                <c:pt idx="17">
                  <c:v>9.5</c:v>
                </c:pt>
                <c:pt idx="18">
                  <c:v>9.5</c:v>
                </c:pt>
                <c:pt idx="19">
                  <c:v>9.5</c:v>
                </c:pt>
                <c:pt idx="20">
                  <c:v>10</c:v>
                </c:pt>
                <c:pt idx="21">
                  <c:v>10</c:v>
                </c:pt>
                <c:pt idx="22">
                  <c:v>10</c:v>
                </c:pt>
                <c:pt idx="23">
                  <c:v>10.1</c:v>
                </c:pt>
                <c:pt idx="24">
                  <c:v>10.1</c:v>
                </c:pt>
                <c:pt idx="25">
                  <c:v>10.199999999999999</c:v>
                </c:pt>
                <c:pt idx="26">
                  <c:v>10.199999999999999</c:v>
                </c:pt>
                <c:pt idx="27">
                  <c:v>10.199999999999999</c:v>
                </c:pt>
                <c:pt idx="28">
                  <c:v>10.3</c:v>
                </c:pt>
                <c:pt idx="29">
                  <c:v>10.6</c:v>
                </c:pt>
                <c:pt idx="30">
                  <c:v>10.7</c:v>
                </c:pt>
                <c:pt idx="31">
                  <c:v>10.8</c:v>
                </c:pt>
                <c:pt idx="32">
                  <c:v>10.8</c:v>
                </c:pt>
                <c:pt idx="33">
                  <c:v>10.8</c:v>
                </c:pt>
                <c:pt idx="34">
                  <c:v>11</c:v>
                </c:pt>
                <c:pt idx="35">
                  <c:v>11</c:v>
                </c:pt>
                <c:pt idx="36">
                  <c:v>11</c:v>
                </c:pt>
                <c:pt idx="37">
                  <c:v>11</c:v>
                </c:pt>
                <c:pt idx="38">
                  <c:v>11.2</c:v>
                </c:pt>
                <c:pt idx="39">
                  <c:v>11.2</c:v>
                </c:pt>
                <c:pt idx="40">
                  <c:v>11.2</c:v>
                </c:pt>
                <c:pt idx="41">
                  <c:v>11.2</c:v>
                </c:pt>
                <c:pt idx="42">
                  <c:v>11.2</c:v>
                </c:pt>
                <c:pt idx="43">
                  <c:v>11.2</c:v>
                </c:pt>
                <c:pt idx="44">
                  <c:v>11.2</c:v>
                </c:pt>
                <c:pt idx="45">
                  <c:v>11.2</c:v>
                </c:pt>
                <c:pt idx="46">
                  <c:v>11.3</c:v>
                </c:pt>
                <c:pt idx="47">
                  <c:v>11.3</c:v>
                </c:pt>
                <c:pt idx="48">
                  <c:v>11.4</c:v>
                </c:pt>
                <c:pt idx="49">
                  <c:v>11.4</c:v>
                </c:pt>
                <c:pt idx="50">
                  <c:v>11.4</c:v>
                </c:pt>
                <c:pt idx="51">
                  <c:v>11.5</c:v>
                </c:pt>
                <c:pt idx="52">
                  <c:v>11.5</c:v>
                </c:pt>
                <c:pt idx="53">
                  <c:v>11.5</c:v>
                </c:pt>
                <c:pt idx="54">
                  <c:v>11.5</c:v>
                </c:pt>
                <c:pt idx="55">
                  <c:v>11.5</c:v>
                </c:pt>
                <c:pt idx="56">
                  <c:v>11.5</c:v>
                </c:pt>
                <c:pt idx="57">
                  <c:v>11.5</c:v>
                </c:pt>
                <c:pt idx="58">
                  <c:v>12</c:v>
                </c:pt>
                <c:pt idx="59">
                  <c:v>12</c:v>
                </c:pt>
                <c:pt idx="60">
                  <c:v>12</c:v>
                </c:pt>
                <c:pt idx="61">
                  <c:v>12</c:v>
                </c:pt>
                <c:pt idx="62">
                  <c:v>12</c:v>
                </c:pt>
                <c:pt idx="63">
                  <c:v>12</c:v>
                </c:pt>
                <c:pt idx="64">
                  <c:v>12</c:v>
                </c:pt>
                <c:pt idx="65">
                  <c:v>12</c:v>
                </c:pt>
                <c:pt idx="66">
                  <c:v>12</c:v>
                </c:pt>
                <c:pt idx="67">
                  <c:v>12</c:v>
                </c:pt>
                <c:pt idx="68">
                  <c:v>12</c:v>
                </c:pt>
                <c:pt idx="69">
                  <c:v>12</c:v>
                </c:pt>
                <c:pt idx="70">
                  <c:v>12</c:v>
                </c:pt>
                <c:pt idx="71">
                  <c:v>12</c:v>
                </c:pt>
                <c:pt idx="72">
                  <c:v>12</c:v>
                </c:pt>
                <c:pt idx="73">
                  <c:v>12</c:v>
                </c:pt>
                <c:pt idx="74">
                  <c:v>12</c:v>
                </c:pt>
                <c:pt idx="75">
                  <c:v>12</c:v>
                </c:pt>
                <c:pt idx="76">
                  <c:v>12</c:v>
                </c:pt>
                <c:pt idx="77">
                  <c:v>12.1</c:v>
                </c:pt>
                <c:pt idx="78">
                  <c:v>12.3</c:v>
                </c:pt>
                <c:pt idx="79">
                  <c:v>12.3</c:v>
                </c:pt>
                <c:pt idx="80">
                  <c:v>12.4</c:v>
                </c:pt>
                <c:pt idx="81">
                  <c:v>12.4</c:v>
                </c:pt>
                <c:pt idx="82">
                  <c:v>12.4</c:v>
                </c:pt>
                <c:pt idx="83">
                  <c:v>12.4</c:v>
                </c:pt>
                <c:pt idx="84">
                  <c:v>12.4</c:v>
                </c:pt>
                <c:pt idx="85">
                  <c:v>12.5</c:v>
                </c:pt>
                <c:pt idx="86">
                  <c:v>12.55</c:v>
                </c:pt>
                <c:pt idx="87">
                  <c:v>12.55</c:v>
                </c:pt>
                <c:pt idx="88">
                  <c:v>12.55</c:v>
                </c:pt>
                <c:pt idx="89">
                  <c:v>12.55</c:v>
                </c:pt>
                <c:pt idx="90">
                  <c:v>12.55</c:v>
                </c:pt>
                <c:pt idx="91">
                  <c:v>12.6</c:v>
                </c:pt>
                <c:pt idx="92">
                  <c:v>12.8</c:v>
                </c:pt>
                <c:pt idx="93">
                  <c:v>12.8</c:v>
                </c:pt>
                <c:pt idx="94">
                  <c:v>13</c:v>
                </c:pt>
                <c:pt idx="95">
                  <c:v>13</c:v>
                </c:pt>
                <c:pt idx="96">
                  <c:v>13.1</c:v>
                </c:pt>
                <c:pt idx="97">
                  <c:v>13.1</c:v>
                </c:pt>
                <c:pt idx="98">
                  <c:v>13.1</c:v>
                </c:pt>
                <c:pt idx="99">
                  <c:v>13.1</c:v>
                </c:pt>
                <c:pt idx="100">
                  <c:v>13.1</c:v>
                </c:pt>
                <c:pt idx="101">
                  <c:v>13.2</c:v>
                </c:pt>
                <c:pt idx="102">
                  <c:v>13.2</c:v>
                </c:pt>
                <c:pt idx="103">
                  <c:v>13.2</c:v>
                </c:pt>
                <c:pt idx="104">
                  <c:v>13.2</c:v>
                </c:pt>
                <c:pt idx="105">
                  <c:v>13.3</c:v>
                </c:pt>
                <c:pt idx="106">
                  <c:v>13.3</c:v>
                </c:pt>
                <c:pt idx="107">
                  <c:v>13.3</c:v>
                </c:pt>
                <c:pt idx="108">
                  <c:v>13.3</c:v>
                </c:pt>
                <c:pt idx="109">
                  <c:v>13.3</c:v>
                </c:pt>
                <c:pt idx="110">
                  <c:v>13.3</c:v>
                </c:pt>
                <c:pt idx="111">
                  <c:v>13.3</c:v>
                </c:pt>
                <c:pt idx="112">
                  <c:v>13.3</c:v>
                </c:pt>
                <c:pt idx="113">
                  <c:v>13.3</c:v>
                </c:pt>
                <c:pt idx="114">
                  <c:v>13.3</c:v>
                </c:pt>
                <c:pt idx="115">
                  <c:v>13.3</c:v>
                </c:pt>
                <c:pt idx="116">
                  <c:v>13.5</c:v>
                </c:pt>
                <c:pt idx="117">
                  <c:v>13.5</c:v>
                </c:pt>
                <c:pt idx="118">
                  <c:v>13.5</c:v>
                </c:pt>
                <c:pt idx="119">
                  <c:v>13.6</c:v>
                </c:pt>
                <c:pt idx="120">
                  <c:v>13.6</c:v>
                </c:pt>
                <c:pt idx="121">
                  <c:v>13.6</c:v>
                </c:pt>
                <c:pt idx="122">
                  <c:v>13.6</c:v>
                </c:pt>
                <c:pt idx="123">
                  <c:v>13.6</c:v>
                </c:pt>
                <c:pt idx="124">
                  <c:v>13.8</c:v>
                </c:pt>
                <c:pt idx="125">
                  <c:v>13.8</c:v>
                </c:pt>
                <c:pt idx="126">
                  <c:v>13.8</c:v>
                </c:pt>
                <c:pt idx="127">
                  <c:v>13.8</c:v>
                </c:pt>
                <c:pt idx="128">
                  <c:v>13.93</c:v>
                </c:pt>
                <c:pt idx="129">
                  <c:v>14</c:v>
                </c:pt>
                <c:pt idx="130">
                  <c:v>14</c:v>
                </c:pt>
                <c:pt idx="131">
                  <c:v>14</c:v>
                </c:pt>
                <c:pt idx="132">
                  <c:v>14</c:v>
                </c:pt>
                <c:pt idx="133">
                  <c:v>14</c:v>
                </c:pt>
                <c:pt idx="134">
                  <c:v>14</c:v>
                </c:pt>
                <c:pt idx="135">
                  <c:v>14</c:v>
                </c:pt>
                <c:pt idx="136">
                  <c:v>14</c:v>
                </c:pt>
                <c:pt idx="137">
                  <c:v>14</c:v>
                </c:pt>
                <c:pt idx="138">
                  <c:v>14</c:v>
                </c:pt>
                <c:pt idx="139">
                  <c:v>14</c:v>
                </c:pt>
                <c:pt idx="140">
                  <c:v>14</c:v>
                </c:pt>
                <c:pt idx="141">
                  <c:v>14</c:v>
                </c:pt>
                <c:pt idx="142">
                  <c:v>14</c:v>
                </c:pt>
                <c:pt idx="143">
                  <c:v>14</c:v>
                </c:pt>
                <c:pt idx="144">
                  <c:v>14</c:v>
                </c:pt>
                <c:pt idx="145">
                  <c:v>14.5</c:v>
                </c:pt>
                <c:pt idx="146">
                  <c:v>14.5</c:v>
                </c:pt>
                <c:pt idx="147">
                  <c:v>14.5</c:v>
                </c:pt>
                <c:pt idx="148">
                  <c:v>14.6</c:v>
                </c:pt>
                <c:pt idx="149">
                  <c:v>15</c:v>
                </c:pt>
                <c:pt idx="150">
                  <c:v>15</c:v>
                </c:pt>
                <c:pt idx="151">
                  <c:v>15</c:v>
                </c:pt>
                <c:pt idx="152">
                  <c:v>15</c:v>
                </c:pt>
                <c:pt idx="153">
                  <c:v>15.01</c:v>
                </c:pt>
                <c:pt idx="154">
                  <c:v>15.1</c:v>
                </c:pt>
                <c:pt idx="155">
                  <c:v>15.1</c:v>
                </c:pt>
                <c:pt idx="156">
                  <c:v>15.1</c:v>
                </c:pt>
                <c:pt idx="157">
                  <c:v>15.1</c:v>
                </c:pt>
                <c:pt idx="158">
                  <c:v>15.1</c:v>
                </c:pt>
                <c:pt idx="159">
                  <c:v>15.1</c:v>
                </c:pt>
                <c:pt idx="160">
                  <c:v>15.1</c:v>
                </c:pt>
                <c:pt idx="161">
                  <c:v>15.1</c:v>
                </c:pt>
                <c:pt idx="162">
                  <c:v>15.1</c:v>
                </c:pt>
                <c:pt idx="163">
                  <c:v>15.1</c:v>
                </c:pt>
                <c:pt idx="164">
                  <c:v>15.1</c:v>
                </c:pt>
                <c:pt idx="165">
                  <c:v>15.1</c:v>
                </c:pt>
                <c:pt idx="166">
                  <c:v>15.1</c:v>
                </c:pt>
                <c:pt idx="167">
                  <c:v>15.1</c:v>
                </c:pt>
                <c:pt idx="168">
                  <c:v>15.1</c:v>
                </c:pt>
                <c:pt idx="169">
                  <c:v>15.1</c:v>
                </c:pt>
                <c:pt idx="170">
                  <c:v>15.29</c:v>
                </c:pt>
                <c:pt idx="171">
                  <c:v>15.29</c:v>
                </c:pt>
                <c:pt idx="172">
                  <c:v>15.29</c:v>
                </c:pt>
                <c:pt idx="173">
                  <c:v>15.29</c:v>
                </c:pt>
                <c:pt idx="174">
                  <c:v>15.29</c:v>
                </c:pt>
                <c:pt idx="175">
                  <c:v>15.29</c:v>
                </c:pt>
                <c:pt idx="176">
                  <c:v>15.29</c:v>
                </c:pt>
                <c:pt idx="177">
                  <c:v>15.29</c:v>
                </c:pt>
                <c:pt idx="178">
                  <c:v>15.3</c:v>
                </c:pt>
                <c:pt idx="179">
                  <c:v>15.3</c:v>
                </c:pt>
                <c:pt idx="180">
                  <c:v>15.3</c:v>
                </c:pt>
                <c:pt idx="181">
                  <c:v>15.3</c:v>
                </c:pt>
                <c:pt idx="182">
                  <c:v>15.3</c:v>
                </c:pt>
                <c:pt idx="183">
                  <c:v>15.5</c:v>
                </c:pt>
                <c:pt idx="184">
                  <c:v>15.5</c:v>
                </c:pt>
                <c:pt idx="185">
                  <c:v>15.5</c:v>
                </c:pt>
                <c:pt idx="186">
                  <c:v>15.5</c:v>
                </c:pt>
                <c:pt idx="187">
                  <c:v>15.5</c:v>
                </c:pt>
                <c:pt idx="188">
                  <c:v>15.5</c:v>
                </c:pt>
                <c:pt idx="189">
                  <c:v>15.5</c:v>
                </c:pt>
                <c:pt idx="190">
                  <c:v>15.5</c:v>
                </c:pt>
                <c:pt idx="191">
                  <c:v>15.5</c:v>
                </c:pt>
                <c:pt idx="192">
                  <c:v>15.5</c:v>
                </c:pt>
                <c:pt idx="193">
                  <c:v>15.5</c:v>
                </c:pt>
                <c:pt idx="194">
                  <c:v>15.7</c:v>
                </c:pt>
                <c:pt idx="195">
                  <c:v>15.7</c:v>
                </c:pt>
                <c:pt idx="196">
                  <c:v>15.7</c:v>
                </c:pt>
                <c:pt idx="197">
                  <c:v>15.7</c:v>
                </c:pt>
                <c:pt idx="198">
                  <c:v>15.7</c:v>
                </c:pt>
                <c:pt idx="199">
                  <c:v>15.71</c:v>
                </c:pt>
                <c:pt idx="200">
                  <c:v>16</c:v>
                </c:pt>
                <c:pt idx="201">
                  <c:v>16</c:v>
                </c:pt>
                <c:pt idx="202">
                  <c:v>16</c:v>
                </c:pt>
                <c:pt idx="203">
                  <c:v>16</c:v>
                </c:pt>
                <c:pt idx="204">
                  <c:v>16</c:v>
                </c:pt>
                <c:pt idx="205">
                  <c:v>16</c:v>
                </c:pt>
                <c:pt idx="206">
                  <c:v>16</c:v>
                </c:pt>
                <c:pt idx="207">
                  <c:v>16</c:v>
                </c:pt>
                <c:pt idx="208">
                  <c:v>16</c:v>
                </c:pt>
                <c:pt idx="209">
                  <c:v>16</c:v>
                </c:pt>
                <c:pt idx="210">
                  <c:v>16</c:v>
                </c:pt>
                <c:pt idx="211">
                  <c:v>16</c:v>
                </c:pt>
                <c:pt idx="212">
                  <c:v>16</c:v>
                </c:pt>
                <c:pt idx="213">
                  <c:v>16</c:v>
                </c:pt>
                <c:pt idx="214">
                  <c:v>16</c:v>
                </c:pt>
                <c:pt idx="215">
                  <c:v>16</c:v>
                </c:pt>
                <c:pt idx="216">
                  <c:v>16</c:v>
                </c:pt>
                <c:pt idx="217">
                  <c:v>16</c:v>
                </c:pt>
                <c:pt idx="218">
                  <c:v>16</c:v>
                </c:pt>
                <c:pt idx="219">
                  <c:v>16</c:v>
                </c:pt>
                <c:pt idx="220">
                  <c:v>16</c:v>
                </c:pt>
                <c:pt idx="221">
                  <c:v>16</c:v>
                </c:pt>
                <c:pt idx="222">
                  <c:v>16</c:v>
                </c:pt>
                <c:pt idx="223">
                  <c:v>16</c:v>
                </c:pt>
                <c:pt idx="224">
                  <c:v>16</c:v>
                </c:pt>
                <c:pt idx="225">
                  <c:v>16</c:v>
                </c:pt>
                <c:pt idx="226">
                  <c:v>16</c:v>
                </c:pt>
                <c:pt idx="227">
                  <c:v>16</c:v>
                </c:pt>
                <c:pt idx="228">
                  <c:v>16.3</c:v>
                </c:pt>
                <c:pt idx="229">
                  <c:v>16.3</c:v>
                </c:pt>
                <c:pt idx="230">
                  <c:v>16.3</c:v>
                </c:pt>
                <c:pt idx="231">
                  <c:v>16.3</c:v>
                </c:pt>
                <c:pt idx="232">
                  <c:v>16.3</c:v>
                </c:pt>
                <c:pt idx="233">
                  <c:v>16.3</c:v>
                </c:pt>
                <c:pt idx="234">
                  <c:v>16.3</c:v>
                </c:pt>
                <c:pt idx="235">
                  <c:v>16.3</c:v>
                </c:pt>
                <c:pt idx="236">
                  <c:v>16.38</c:v>
                </c:pt>
                <c:pt idx="237">
                  <c:v>16.38</c:v>
                </c:pt>
                <c:pt idx="238">
                  <c:v>16.38</c:v>
                </c:pt>
                <c:pt idx="239">
                  <c:v>16.38</c:v>
                </c:pt>
                <c:pt idx="240">
                  <c:v>16.78</c:v>
                </c:pt>
                <c:pt idx="241">
                  <c:v>16.78</c:v>
                </c:pt>
                <c:pt idx="242">
                  <c:v>17</c:v>
                </c:pt>
                <c:pt idx="243">
                  <c:v>17</c:v>
                </c:pt>
                <c:pt idx="244">
                  <c:v>17</c:v>
                </c:pt>
                <c:pt idx="245">
                  <c:v>17.010000000000002</c:v>
                </c:pt>
                <c:pt idx="246">
                  <c:v>17.010000000000002</c:v>
                </c:pt>
                <c:pt idx="247">
                  <c:v>17.010000000000002</c:v>
                </c:pt>
                <c:pt idx="248">
                  <c:v>17.010000000000002</c:v>
                </c:pt>
                <c:pt idx="249">
                  <c:v>17.010000000000002</c:v>
                </c:pt>
                <c:pt idx="250">
                  <c:v>17.010000000000002</c:v>
                </c:pt>
                <c:pt idx="251">
                  <c:v>17.57</c:v>
                </c:pt>
                <c:pt idx="252">
                  <c:v>17.57</c:v>
                </c:pt>
                <c:pt idx="253">
                  <c:v>17.57</c:v>
                </c:pt>
                <c:pt idx="254">
                  <c:v>17.57</c:v>
                </c:pt>
                <c:pt idx="255">
                  <c:v>18</c:v>
                </c:pt>
                <c:pt idx="256">
                  <c:v>18</c:v>
                </c:pt>
                <c:pt idx="257">
                  <c:v>18</c:v>
                </c:pt>
                <c:pt idx="258">
                  <c:v>18</c:v>
                </c:pt>
                <c:pt idx="259">
                  <c:v>18</c:v>
                </c:pt>
                <c:pt idx="260">
                  <c:v>18</c:v>
                </c:pt>
                <c:pt idx="261">
                  <c:v>18</c:v>
                </c:pt>
                <c:pt idx="262">
                  <c:v>18</c:v>
                </c:pt>
                <c:pt idx="263">
                  <c:v>18</c:v>
                </c:pt>
                <c:pt idx="264">
                  <c:v>18</c:v>
                </c:pt>
                <c:pt idx="265">
                  <c:v>18</c:v>
                </c:pt>
                <c:pt idx="266">
                  <c:v>18</c:v>
                </c:pt>
                <c:pt idx="267">
                  <c:v>18</c:v>
                </c:pt>
                <c:pt idx="268">
                  <c:v>18</c:v>
                </c:pt>
                <c:pt idx="269">
                  <c:v>18</c:v>
                </c:pt>
                <c:pt idx="270">
                  <c:v>18</c:v>
                </c:pt>
                <c:pt idx="271">
                  <c:v>18</c:v>
                </c:pt>
                <c:pt idx="272">
                  <c:v>18.100000000000001</c:v>
                </c:pt>
                <c:pt idx="273">
                  <c:v>18.100000000000001</c:v>
                </c:pt>
                <c:pt idx="274">
                  <c:v>18.100000000000001</c:v>
                </c:pt>
                <c:pt idx="275">
                  <c:v>18.2</c:v>
                </c:pt>
                <c:pt idx="276">
                  <c:v>18.399999999999999</c:v>
                </c:pt>
                <c:pt idx="277">
                  <c:v>18.399999999999999</c:v>
                </c:pt>
                <c:pt idx="278">
                  <c:v>18.399999999999999</c:v>
                </c:pt>
                <c:pt idx="279">
                  <c:v>18.399999999999999</c:v>
                </c:pt>
                <c:pt idx="280">
                  <c:v>18.399999999999999</c:v>
                </c:pt>
                <c:pt idx="281">
                  <c:v>18.399999999999999</c:v>
                </c:pt>
                <c:pt idx="282">
                  <c:v>18.399999999999999</c:v>
                </c:pt>
                <c:pt idx="283">
                  <c:v>18.399999999999999</c:v>
                </c:pt>
                <c:pt idx="284">
                  <c:v>18.399999999999999</c:v>
                </c:pt>
                <c:pt idx="285">
                  <c:v>18.399999999999999</c:v>
                </c:pt>
                <c:pt idx="286">
                  <c:v>18.399999999999999</c:v>
                </c:pt>
                <c:pt idx="287">
                  <c:v>18.399999999999999</c:v>
                </c:pt>
                <c:pt idx="288">
                  <c:v>18.399999999999999</c:v>
                </c:pt>
                <c:pt idx="289">
                  <c:v>18.399999999999999</c:v>
                </c:pt>
                <c:pt idx="290">
                  <c:v>18.399999999999999</c:v>
                </c:pt>
                <c:pt idx="291">
                  <c:v>18.399999999999999</c:v>
                </c:pt>
                <c:pt idx="292">
                  <c:v>18.399999999999999</c:v>
                </c:pt>
                <c:pt idx="293">
                  <c:v>18.399999999999999</c:v>
                </c:pt>
                <c:pt idx="294">
                  <c:v>18.399999999999999</c:v>
                </c:pt>
                <c:pt idx="295">
                  <c:v>18.399999999999999</c:v>
                </c:pt>
                <c:pt idx="296">
                  <c:v>18.399999999999999</c:v>
                </c:pt>
                <c:pt idx="297">
                  <c:v>18.399999999999999</c:v>
                </c:pt>
                <c:pt idx="298">
                  <c:v>18.399999999999999</c:v>
                </c:pt>
                <c:pt idx="299">
                  <c:v>18.399999999999999</c:v>
                </c:pt>
                <c:pt idx="300">
                  <c:v>18.399999999999999</c:v>
                </c:pt>
                <c:pt idx="301">
                  <c:v>18.399999999999999</c:v>
                </c:pt>
                <c:pt idx="302">
                  <c:v>18.399999999999999</c:v>
                </c:pt>
                <c:pt idx="303">
                  <c:v>18.399999999999999</c:v>
                </c:pt>
                <c:pt idx="304">
                  <c:v>18.399999999999999</c:v>
                </c:pt>
                <c:pt idx="305">
                  <c:v>18.399999999999999</c:v>
                </c:pt>
                <c:pt idx="306">
                  <c:v>18.399999999999999</c:v>
                </c:pt>
                <c:pt idx="307">
                  <c:v>18.399999999999999</c:v>
                </c:pt>
                <c:pt idx="308">
                  <c:v>18.399999999999999</c:v>
                </c:pt>
                <c:pt idx="309">
                  <c:v>18.399999999999999</c:v>
                </c:pt>
                <c:pt idx="310">
                  <c:v>18.399999999999999</c:v>
                </c:pt>
                <c:pt idx="311">
                  <c:v>18.399999999999999</c:v>
                </c:pt>
                <c:pt idx="312">
                  <c:v>18.399999999999999</c:v>
                </c:pt>
                <c:pt idx="313">
                  <c:v>18.399999999999999</c:v>
                </c:pt>
                <c:pt idx="314">
                  <c:v>18.399999999999999</c:v>
                </c:pt>
                <c:pt idx="315">
                  <c:v>18.399999999999999</c:v>
                </c:pt>
                <c:pt idx="316">
                  <c:v>18.399999999999999</c:v>
                </c:pt>
                <c:pt idx="317">
                  <c:v>18.399999999999999</c:v>
                </c:pt>
                <c:pt idx="318">
                  <c:v>18.399999999999999</c:v>
                </c:pt>
                <c:pt idx="319">
                  <c:v>18.399999999999999</c:v>
                </c:pt>
                <c:pt idx="320">
                  <c:v>18.399999999999999</c:v>
                </c:pt>
                <c:pt idx="321">
                  <c:v>18.399999999999999</c:v>
                </c:pt>
                <c:pt idx="322">
                  <c:v>18.399999999999999</c:v>
                </c:pt>
                <c:pt idx="323">
                  <c:v>18.399999999999999</c:v>
                </c:pt>
                <c:pt idx="324">
                  <c:v>18.399999999999999</c:v>
                </c:pt>
                <c:pt idx="325">
                  <c:v>18.399999999999999</c:v>
                </c:pt>
                <c:pt idx="326">
                  <c:v>18.399999999999999</c:v>
                </c:pt>
                <c:pt idx="327">
                  <c:v>18.399999999999999</c:v>
                </c:pt>
                <c:pt idx="328">
                  <c:v>18.399999999999999</c:v>
                </c:pt>
                <c:pt idx="329">
                  <c:v>18.399999999999999</c:v>
                </c:pt>
                <c:pt idx="330">
                  <c:v>18.399999999999999</c:v>
                </c:pt>
                <c:pt idx="331">
                  <c:v>18.399999999999999</c:v>
                </c:pt>
                <c:pt idx="332">
                  <c:v>18.399999999999999</c:v>
                </c:pt>
                <c:pt idx="333">
                  <c:v>18.399999999999999</c:v>
                </c:pt>
                <c:pt idx="334">
                  <c:v>18.399999999999999</c:v>
                </c:pt>
                <c:pt idx="335">
                  <c:v>18.399999999999999</c:v>
                </c:pt>
                <c:pt idx="336">
                  <c:v>18.399999999999999</c:v>
                </c:pt>
                <c:pt idx="337">
                  <c:v>18.399999999999999</c:v>
                </c:pt>
                <c:pt idx="338">
                  <c:v>18.399999999999999</c:v>
                </c:pt>
                <c:pt idx="339">
                  <c:v>18.399999999999999</c:v>
                </c:pt>
                <c:pt idx="340">
                  <c:v>18.399999999999999</c:v>
                </c:pt>
                <c:pt idx="341">
                  <c:v>18.399999999999999</c:v>
                </c:pt>
                <c:pt idx="342">
                  <c:v>18.399999999999999</c:v>
                </c:pt>
                <c:pt idx="343">
                  <c:v>18.399999999999999</c:v>
                </c:pt>
                <c:pt idx="344">
                  <c:v>18.399999999999999</c:v>
                </c:pt>
                <c:pt idx="345">
                  <c:v>18.399999999999999</c:v>
                </c:pt>
                <c:pt idx="346">
                  <c:v>18.399999999999999</c:v>
                </c:pt>
                <c:pt idx="347">
                  <c:v>18.399999999999999</c:v>
                </c:pt>
                <c:pt idx="348">
                  <c:v>18.399999999999999</c:v>
                </c:pt>
                <c:pt idx="349">
                  <c:v>18.399999999999999</c:v>
                </c:pt>
                <c:pt idx="350">
                  <c:v>18.399999999999999</c:v>
                </c:pt>
                <c:pt idx="351">
                  <c:v>18.399999999999999</c:v>
                </c:pt>
                <c:pt idx="352">
                  <c:v>18.399999999999999</c:v>
                </c:pt>
                <c:pt idx="353">
                  <c:v>18.399999999999999</c:v>
                </c:pt>
                <c:pt idx="354">
                  <c:v>18.399999999999999</c:v>
                </c:pt>
                <c:pt idx="355">
                  <c:v>18.399999999999999</c:v>
                </c:pt>
                <c:pt idx="356">
                  <c:v>18.399999999999999</c:v>
                </c:pt>
                <c:pt idx="357">
                  <c:v>18.399999999999999</c:v>
                </c:pt>
                <c:pt idx="358">
                  <c:v>18.399999999999999</c:v>
                </c:pt>
                <c:pt idx="359">
                  <c:v>18.399999999999999</c:v>
                </c:pt>
                <c:pt idx="360">
                  <c:v>18.399999999999999</c:v>
                </c:pt>
                <c:pt idx="361">
                  <c:v>18.399999999999999</c:v>
                </c:pt>
                <c:pt idx="362">
                  <c:v>18.399999999999999</c:v>
                </c:pt>
                <c:pt idx="363">
                  <c:v>18.399999999999999</c:v>
                </c:pt>
                <c:pt idx="364">
                  <c:v>18.399999999999999</c:v>
                </c:pt>
                <c:pt idx="365">
                  <c:v>18.399999999999999</c:v>
                </c:pt>
                <c:pt idx="366">
                  <c:v>18.399999999999999</c:v>
                </c:pt>
                <c:pt idx="367">
                  <c:v>18.399999999999999</c:v>
                </c:pt>
                <c:pt idx="368">
                  <c:v>18.399999999999999</c:v>
                </c:pt>
                <c:pt idx="369">
                  <c:v>18.399999999999999</c:v>
                </c:pt>
                <c:pt idx="370">
                  <c:v>18.399999999999999</c:v>
                </c:pt>
                <c:pt idx="371">
                  <c:v>18.399999999999999</c:v>
                </c:pt>
                <c:pt idx="372">
                  <c:v>18.399999999999999</c:v>
                </c:pt>
                <c:pt idx="373">
                  <c:v>18.399999999999999</c:v>
                </c:pt>
                <c:pt idx="374">
                  <c:v>18.399999999999999</c:v>
                </c:pt>
                <c:pt idx="375">
                  <c:v>18.399999999999999</c:v>
                </c:pt>
                <c:pt idx="376">
                  <c:v>18.399999999999999</c:v>
                </c:pt>
                <c:pt idx="377">
                  <c:v>18.399999999999999</c:v>
                </c:pt>
                <c:pt idx="378">
                  <c:v>18.399999999999999</c:v>
                </c:pt>
                <c:pt idx="379">
                  <c:v>18.399999999999999</c:v>
                </c:pt>
                <c:pt idx="380">
                  <c:v>18.399999999999999</c:v>
                </c:pt>
                <c:pt idx="381">
                  <c:v>18.399999999999999</c:v>
                </c:pt>
                <c:pt idx="382">
                  <c:v>18.399999999999999</c:v>
                </c:pt>
                <c:pt idx="383">
                  <c:v>18.399999999999999</c:v>
                </c:pt>
                <c:pt idx="384">
                  <c:v>18.399999999999999</c:v>
                </c:pt>
                <c:pt idx="385">
                  <c:v>18.399999999999999</c:v>
                </c:pt>
                <c:pt idx="386">
                  <c:v>18.399999999999999</c:v>
                </c:pt>
                <c:pt idx="387">
                  <c:v>18.399999999999999</c:v>
                </c:pt>
                <c:pt idx="388">
                  <c:v>18.399999999999999</c:v>
                </c:pt>
                <c:pt idx="389">
                  <c:v>18.399999999999999</c:v>
                </c:pt>
                <c:pt idx="390">
                  <c:v>18.399999999999999</c:v>
                </c:pt>
                <c:pt idx="391">
                  <c:v>18.399999999999999</c:v>
                </c:pt>
                <c:pt idx="392">
                  <c:v>18.399999999999999</c:v>
                </c:pt>
                <c:pt idx="393">
                  <c:v>18.399999999999999</c:v>
                </c:pt>
                <c:pt idx="394">
                  <c:v>18.399999999999999</c:v>
                </c:pt>
                <c:pt idx="395">
                  <c:v>18.399999999999999</c:v>
                </c:pt>
                <c:pt idx="396">
                  <c:v>18.399999999999999</c:v>
                </c:pt>
                <c:pt idx="397">
                  <c:v>18.399999999999999</c:v>
                </c:pt>
                <c:pt idx="398">
                  <c:v>18.399999999999999</c:v>
                </c:pt>
                <c:pt idx="399">
                  <c:v>18.399999999999999</c:v>
                </c:pt>
                <c:pt idx="400">
                  <c:v>18.399999999999999</c:v>
                </c:pt>
                <c:pt idx="401">
                  <c:v>18.399999999999999</c:v>
                </c:pt>
                <c:pt idx="402">
                  <c:v>18.399999999999999</c:v>
                </c:pt>
                <c:pt idx="403">
                  <c:v>18.399999999999999</c:v>
                </c:pt>
                <c:pt idx="404">
                  <c:v>18.399999999999999</c:v>
                </c:pt>
                <c:pt idx="405">
                  <c:v>18.399999999999999</c:v>
                </c:pt>
                <c:pt idx="406">
                  <c:v>18.399999999999999</c:v>
                </c:pt>
                <c:pt idx="407">
                  <c:v>18.399999999999999</c:v>
                </c:pt>
                <c:pt idx="408">
                  <c:v>18.399999999999999</c:v>
                </c:pt>
                <c:pt idx="409">
                  <c:v>18.399999999999999</c:v>
                </c:pt>
                <c:pt idx="410">
                  <c:v>18.399999999999999</c:v>
                </c:pt>
                <c:pt idx="411">
                  <c:v>18.399999999999999</c:v>
                </c:pt>
                <c:pt idx="412">
                  <c:v>18.399999999999999</c:v>
                </c:pt>
                <c:pt idx="413">
                  <c:v>18.399999999999999</c:v>
                </c:pt>
                <c:pt idx="414">
                  <c:v>18.399999999999999</c:v>
                </c:pt>
                <c:pt idx="415">
                  <c:v>18.399999999999999</c:v>
                </c:pt>
                <c:pt idx="416">
                  <c:v>18.399999999999999</c:v>
                </c:pt>
                <c:pt idx="417">
                  <c:v>18.399999999999999</c:v>
                </c:pt>
                <c:pt idx="418">
                  <c:v>18.399999999999999</c:v>
                </c:pt>
                <c:pt idx="419">
                  <c:v>18.399999999999999</c:v>
                </c:pt>
                <c:pt idx="420">
                  <c:v>18.399999999999999</c:v>
                </c:pt>
                <c:pt idx="421">
                  <c:v>18.399999999999999</c:v>
                </c:pt>
                <c:pt idx="422">
                  <c:v>18.399999999999999</c:v>
                </c:pt>
                <c:pt idx="423">
                  <c:v>18.399999999999999</c:v>
                </c:pt>
                <c:pt idx="424">
                  <c:v>18.399999999999999</c:v>
                </c:pt>
                <c:pt idx="425">
                  <c:v>18.399999999999999</c:v>
                </c:pt>
                <c:pt idx="426">
                  <c:v>18.399999999999999</c:v>
                </c:pt>
                <c:pt idx="427">
                  <c:v>18.399999999999999</c:v>
                </c:pt>
                <c:pt idx="428">
                  <c:v>18.399999999999999</c:v>
                </c:pt>
                <c:pt idx="429">
                  <c:v>18.399999999999999</c:v>
                </c:pt>
                <c:pt idx="430">
                  <c:v>18.399999999999999</c:v>
                </c:pt>
                <c:pt idx="431">
                  <c:v>18.399999999999999</c:v>
                </c:pt>
                <c:pt idx="432">
                  <c:v>18.399999999999999</c:v>
                </c:pt>
                <c:pt idx="433">
                  <c:v>18.399999999999999</c:v>
                </c:pt>
                <c:pt idx="434">
                  <c:v>18.399999999999999</c:v>
                </c:pt>
                <c:pt idx="435">
                  <c:v>18.399999999999999</c:v>
                </c:pt>
                <c:pt idx="436">
                  <c:v>18.399999999999999</c:v>
                </c:pt>
                <c:pt idx="437">
                  <c:v>18.399999999999999</c:v>
                </c:pt>
                <c:pt idx="438">
                  <c:v>18.399999999999999</c:v>
                </c:pt>
                <c:pt idx="439">
                  <c:v>18.399999999999999</c:v>
                </c:pt>
                <c:pt idx="440">
                  <c:v>18.399999999999999</c:v>
                </c:pt>
                <c:pt idx="441">
                  <c:v>18.399999999999999</c:v>
                </c:pt>
                <c:pt idx="442">
                  <c:v>18.399999999999999</c:v>
                </c:pt>
                <c:pt idx="443">
                  <c:v>18.399999999999999</c:v>
                </c:pt>
                <c:pt idx="444">
                  <c:v>18.399999999999999</c:v>
                </c:pt>
                <c:pt idx="445">
                  <c:v>18.399999999999999</c:v>
                </c:pt>
                <c:pt idx="446">
                  <c:v>18.399999999999999</c:v>
                </c:pt>
                <c:pt idx="447">
                  <c:v>18.399999999999999</c:v>
                </c:pt>
                <c:pt idx="448">
                  <c:v>18.399999999999999</c:v>
                </c:pt>
                <c:pt idx="449">
                  <c:v>18.399999999999999</c:v>
                </c:pt>
                <c:pt idx="450">
                  <c:v>18.399999999999999</c:v>
                </c:pt>
                <c:pt idx="451">
                  <c:v>18.399999999999999</c:v>
                </c:pt>
                <c:pt idx="452">
                  <c:v>18.399999999999999</c:v>
                </c:pt>
                <c:pt idx="453">
                  <c:v>18.399999999999999</c:v>
                </c:pt>
                <c:pt idx="454">
                  <c:v>18.399999999999999</c:v>
                </c:pt>
                <c:pt idx="455">
                  <c:v>18.399999999999999</c:v>
                </c:pt>
                <c:pt idx="456">
                  <c:v>18.399999999999999</c:v>
                </c:pt>
                <c:pt idx="457">
                  <c:v>18.399999999999999</c:v>
                </c:pt>
                <c:pt idx="458">
                  <c:v>18.399999999999999</c:v>
                </c:pt>
                <c:pt idx="459">
                  <c:v>18.399999999999999</c:v>
                </c:pt>
                <c:pt idx="460">
                  <c:v>18.399999999999999</c:v>
                </c:pt>
                <c:pt idx="461">
                  <c:v>18.399999999999999</c:v>
                </c:pt>
                <c:pt idx="462">
                  <c:v>18.399999999999999</c:v>
                </c:pt>
                <c:pt idx="463">
                  <c:v>18.399999999999999</c:v>
                </c:pt>
                <c:pt idx="464">
                  <c:v>18.399999999999999</c:v>
                </c:pt>
                <c:pt idx="465">
                  <c:v>18.399999999999999</c:v>
                </c:pt>
                <c:pt idx="466">
                  <c:v>18.399999999999999</c:v>
                </c:pt>
                <c:pt idx="467">
                  <c:v>18.399999999999999</c:v>
                </c:pt>
                <c:pt idx="468">
                  <c:v>18.399999999999999</c:v>
                </c:pt>
                <c:pt idx="469">
                  <c:v>18.399999999999999</c:v>
                </c:pt>
                <c:pt idx="470">
                  <c:v>18.399999999999999</c:v>
                </c:pt>
                <c:pt idx="471">
                  <c:v>18.399999999999999</c:v>
                </c:pt>
                <c:pt idx="472">
                  <c:v>18.399999999999999</c:v>
                </c:pt>
                <c:pt idx="473">
                  <c:v>18.399999999999999</c:v>
                </c:pt>
                <c:pt idx="474">
                  <c:v>18.399999999999999</c:v>
                </c:pt>
                <c:pt idx="475">
                  <c:v>18.399999999999999</c:v>
                </c:pt>
                <c:pt idx="476">
                  <c:v>18.399999999999999</c:v>
                </c:pt>
                <c:pt idx="477">
                  <c:v>18.399999999999999</c:v>
                </c:pt>
                <c:pt idx="478">
                  <c:v>18.399999999999999</c:v>
                </c:pt>
                <c:pt idx="479">
                  <c:v>18.399999999999999</c:v>
                </c:pt>
                <c:pt idx="480">
                  <c:v>18.399999999999999</c:v>
                </c:pt>
                <c:pt idx="481">
                  <c:v>18.399999999999999</c:v>
                </c:pt>
                <c:pt idx="482">
                  <c:v>18.399999999999999</c:v>
                </c:pt>
                <c:pt idx="483">
                  <c:v>18.399999999999999</c:v>
                </c:pt>
                <c:pt idx="484">
                  <c:v>18.399999999999999</c:v>
                </c:pt>
                <c:pt idx="485">
                  <c:v>18.399999999999999</c:v>
                </c:pt>
                <c:pt idx="486">
                  <c:v>18.399999999999999</c:v>
                </c:pt>
                <c:pt idx="487">
                  <c:v>18.399999999999999</c:v>
                </c:pt>
                <c:pt idx="488">
                  <c:v>18.399999999999999</c:v>
                </c:pt>
                <c:pt idx="489">
                  <c:v>18.399999999999999</c:v>
                </c:pt>
                <c:pt idx="490">
                  <c:v>18.399999999999999</c:v>
                </c:pt>
                <c:pt idx="491">
                  <c:v>18.399999999999999</c:v>
                </c:pt>
                <c:pt idx="492">
                  <c:v>18.399999999999999</c:v>
                </c:pt>
                <c:pt idx="493">
                  <c:v>18.399999999999999</c:v>
                </c:pt>
                <c:pt idx="494">
                  <c:v>18.399999999999999</c:v>
                </c:pt>
                <c:pt idx="495">
                  <c:v>18.399999999999999</c:v>
                </c:pt>
                <c:pt idx="496">
                  <c:v>18.399999999999999</c:v>
                </c:pt>
                <c:pt idx="497">
                  <c:v>18.399999999999999</c:v>
                </c:pt>
                <c:pt idx="498">
                  <c:v>18.399999999999999</c:v>
                </c:pt>
                <c:pt idx="499">
                  <c:v>18.399999999999999</c:v>
                </c:pt>
                <c:pt idx="500">
                  <c:v>18.399999999999999</c:v>
                </c:pt>
                <c:pt idx="501">
                  <c:v>18.399999999999999</c:v>
                </c:pt>
                <c:pt idx="502">
                  <c:v>18.399999999999999</c:v>
                </c:pt>
                <c:pt idx="503">
                  <c:v>18.399999999999999</c:v>
                </c:pt>
                <c:pt idx="504">
                  <c:v>18.399999999999999</c:v>
                </c:pt>
                <c:pt idx="505">
                  <c:v>18.399999999999999</c:v>
                </c:pt>
                <c:pt idx="506">
                  <c:v>18.399999999999999</c:v>
                </c:pt>
                <c:pt idx="507">
                  <c:v>18.399999999999999</c:v>
                </c:pt>
                <c:pt idx="508">
                  <c:v>18.399999999999999</c:v>
                </c:pt>
                <c:pt idx="509">
                  <c:v>18.399999999999999</c:v>
                </c:pt>
                <c:pt idx="510">
                  <c:v>18.399999999999999</c:v>
                </c:pt>
                <c:pt idx="511">
                  <c:v>18.399999999999999</c:v>
                </c:pt>
                <c:pt idx="512">
                  <c:v>18.399999999999999</c:v>
                </c:pt>
                <c:pt idx="513">
                  <c:v>18.399999999999999</c:v>
                </c:pt>
                <c:pt idx="514">
                  <c:v>18.399999999999999</c:v>
                </c:pt>
                <c:pt idx="515">
                  <c:v>18.399999999999999</c:v>
                </c:pt>
                <c:pt idx="516">
                  <c:v>18.399999999999999</c:v>
                </c:pt>
                <c:pt idx="517">
                  <c:v>18.399999999999999</c:v>
                </c:pt>
                <c:pt idx="518">
                  <c:v>18.399999999999999</c:v>
                </c:pt>
                <c:pt idx="519">
                  <c:v>18.399999999999999</c:v>
                </c:pt>
                <c:pt idx="520">
                  <c:v>18.399999999999999</c:v>
                </c:pt>
                <c:pt idx="521">
                  <c:v>18.399999999999999</c:v>
                </c:pt>
                <c:pt idx="522">
                  <c:v>18.399999999999999</c:v>
                </c:pt>
                <c:pt idx="523">
                  <c:v>18.399999999999999</c:v>
                </c:pt>
                <c:pt idx="524">
                  <c:v>18.399999999999999</c:v>
                </c:pt>
                <c:pt idx="525">
                  <c:v>18.399999999999999</c:v>
                </c:pt>
                <c:pt idx="526">
                  <c:v>18.399999999999999</c:v>
                </c:pt>
                <c:pt idx="527">
                  <c:v>18.399999999999999</c:v>
                </c:pt>
                <c:pt idx="528">
                  <c:v>18.399999999999999</c:v>
                </c:pt>
                <c:pt idx="529">
                  <c:v>18.399999999999999</c:v>
                </c:pt>
                <c:pt idx="530">
                  <c:v>18.399999999999999</c:v>
                </c:pt>
                <c:pt idx="531">
                  <c:v>18.399999999999999</c:v>
                </c:pt>
                <c:pt idx="532">
                  <c:v>18.399999999999999</c:v>
                </c:pt>
                <c:pt idx="533">
                  <c:v>18.399999999999999</c:v>
                </c:pt>
                <c:pt idx="534">
                  <c:v>18.399999999999999</c:v>
                </c:pt>
                <c:pt idx="535">
                  <c:v>18.399999999999999</c:v>
                </c:pt>
                <c:pt idx="536">
                  <c:v>18.399999999999999</c:v>
                </c:pt>
                <c:pt idx="537">
                  <c:v>18.399999999999999</c:v>
                </c:pt>
                <c:pt idx="538">
                  <c:v>18.399999999999999</c:v>
                </c:pt>
                <c:pt idx="539">
                  <c:v>18.399999999999999</c:v>
                </c:pt>
                <c:pt idx="540">
                  <c:v>18.399999999999999</c:v>
                </c:pt>
                <c:pt idx="541">
                  <c:v>18.399999999999999</c:v>
                </c:pt>
                <c:pt idx="542">
                  <c:v>18.399999999999999</c:v>
                </c:pt>
                <c:pt idx="543">
                  <c:v>18.399999999999999</c:v>
                </c:pt>
                <c:pt idx="544">
                  <c:v>18.399999999999999</c:v>
                </c:pt>
                <c:pt idx="545">
                  <c:v>18.399999999999999</c:v>
                </c:pt>
                <c:pt idx="546">
                  <c:v>18.399999999999999</c:v>
                </c:pt>
                <c:pt idx="547">
                  <c:v>18.399999999999999</c:v>
                </c:pt>
                <c:pt idx="548">
                  <c:v>18.399999999999999</c:v>
                </c:pt>
                <c:pt idx="549">
                  <c:v>18.399999999999999</c:v>
                </c:pt>
                <c:pt idx="550">
                  <c:v>18.399999999999999</c:v>
                </c:pt>
                <c:pt idx="551">
                  <c:v>18.399999999999999</c:v>
                </c:pt>
                <c:pt idx="552">
                  <c:v>18.399999999999999</c:v>
                </c:pt>
                <c:pt idx="553">
                  <c:v>18.399999999999999</c:v>
                </c:pt>
                <c:pt idx="554">
                  <c:v>18.399999999999999</c:v>
                </c:pt>
                <c:pt idx="555">
                  <c:v>18.399999999999999</c:v>
                </c:pt>
                <c:pt idx="556">
                  <c:v>18.399999999999999</c:v>
                </c:pt>
                <c:pt idx="557">
                  <c:v>18.399999999999999</c:v>
                </c:pt>
                <c:pt idx="558">
                  <c:v>18.399999999999999</c:v>
                </c:pt>
                <c:pt idx="559">
                  <c:v>18.399999999999999</c:v>
                </c:pt>
                <c:pt idx="560">
                  <c:v>18.399999999999999</c:v>
                </c:pt>
                <c:pt idx="561">
                  <c:v>18.399999999999999</c:v>
                </c:pt>
                <c:pt idx="562">
                  <c:v>18.399999999999999</c:v>
                </c:pt>
                <c:pt idx="563">
                  <c:v>18.399999999999999</c:v>
                </c:pt>
                <c:pt idx="564">
                  <c:v>18.399999999999999</c:v>
                </c:pt>
                <c:pt idx="565">
                  <c:v>18.399999999999999</c:v>
                </c:pt>
                <c:pt idx="566">
                  <c:v>18.399999999999999</c:v>
                </c:pt>
                <c:pt idx="567">
                  <c:v>18.399999999999999</c:v>
                </c:pt>
                <c:pt idx="568">
                  <c:v>18.399999999999999</c:v>
                </c:pt>
                <c:pt idx="569">
                  <c:v>18.399999999999999</c:v>
                </c:pt>
                <c:pt idx="570">
                  <c:v>18.399999999999999</c:v>
                </c:pt>
                <c:pt idx="571">
                  <c:v>18.399999999999999</c:v>
                </c:pt>
                <c:pt idx="572">
                  <c:v>18.399999999999999</c:v>
                </c:pt>
                <c:pt idx="573">
                  <c:v>18.399999999999999</c:v>
                </c:pt>
                <c:pt idx="574">
                  <c:v>18.399999999999999</c:v>
                </c:pt>
                <c:pt idx="575">
                  <c:v>18.399999999999999</c:v>
                </c:pt>
                <c:pt idx="576">
                  <c:v>18.399999999999999</c:v>
                </c:pt>
                <c:pt idx="577">
                  <c:v>18.399999999999999</c:v>
                </c:pt>
                <c:pt idx="578">
                  <c:v>18.399999999999999</c:v>
                </c:pt>
                <c:pt idx="579">
                  <c:v>18.399999999999999</c:v>
                </c:pt>
                <c:pt idx="580">
                  <c:v>18.399999999999999</c:v>
                </c:pt>
                <c:pt idx="581">
                  <c:v>18.399999999999999</c:v>
                </c:pt>
                <c:pt idx="582">
                  <c:v>18.399999999999999</c:v>
                </c:pt>
                <c:pt idx="583">
                  <c:v>18.399999999999999</c:v>
                </c:pt>
                <c:pt idx="584">
                  <c:v>18.399999999999999</c:v>
                </c:pt>
                <c:pt idx="585">
                  <c:v>18.399999999999999</c:v>
                </c:pt>
                <c:pt idx="586">
                  <c:v>18.399999999999999</c:v>
                </c:pt>
                <c:pt idx="587">
                  <c:v>18.399999999999999</c:v>
                </c:pt>
                <c:pt idx="588">
                  <c:v>18.399999999999999</c:v>
                </c:pt>
                <c:pt idx="589">
                  <c:v>18.399999999999999</c:v>
                </c:pt>
                <c:pt idx="590">
                  <c:v>18.399999999999999</c:v>
                </c:pt>
                <c:pt idx="591">
                  <c:v>18.399999999999999</c:v>
                </c:pt>
                <c:pt idx="592">
                  <c:v>18.399999999999999</c:v>
                </c:pt>
                <c:pt idx="593">
                  <c:v>18.399999999999999</c:v>
                </c:pt>
                <c:pt idx="594">
                  <c:v>18.399999999999999</c:v>
                </c:pt>
                <c:pt idx="595">
                  <c:v>18.399999999999999</c:v>
                </c:pt>
                <c:pt idx="596">
                  <c:v>18.399999999999999</c:v>
                </c:pt>
                <c:pt idx="597">
                  <c:v>18.399999999999999</c:v>
                </c:pt>
                <c:pt idx="598">
                  <c:v>18.399999999999999</c:v>
                </c:pt>
                <c:pt idx="599">
                  <c:v>18.399999999999999</c:v>
                </c:pt>
                <c:pt idx="600">
                  <c:v>18.399999999999999</c:v>
                </c:pt>
                <c:pt idx="601">
                  <c:v>18.399999999999999</c:v>
                </c:pt>
                <c:pt idx="602">
                  <c:v>18.399999999999999</c:v>
                </c:pt>
                <c:pt idx="603">
                  <c:v>18.399999999999999</c:v>
                </c:pt>
                <c:pt idx="604">
                  <c:v>18.399999999999999</c:v>
                </c:pt>
                <c:pt idx="605">
                  <c:v>18.399999999999999</c:v>
                </c:pt>
                <c:pt idx="606">
                  <c:v>18.399999999999999</c:v>
                </c:pt>
                <c:pt idx="607">
                  <c:v>18.399999999999999</c:v>
                </c:pt>
                <c:pt idx="608">
                  <c:v>18.399999999999999</c:v>
                </c:pt>
                <c:pt idx="609">
                  <c:v>18.399999999999999</c:v>
                </c:pt>
                <c:pt idx="610">
                  <c:v>18.399999999999999</c:v>
                </c:pt>
                <c:pt idx="611">
                  <c:v>18.489999999999998</c:v>
                </c:pt>
                <c:pt idx="612">
                  <c:v>18.489999999999998</c:v>
                </c:pt>
                <c:pt idx="613">
                  <c:v>18.489999999999998</c:v>
                </c:pt>
                <c:pt idx="614">
                  <c:v>18.489999999999998</c:v>
                </c:pt>
                <c:pt idx="615">
                  <c:v>18.489999999999998</c:v>
                </c:pt>
                <c:pt idx="616">
                  <c:v>18.489999999999998</c:v>
                </c:pt>
                <c:pt idx="617">
                  <c:v>18.489999999999998</c:v>
                </c:pt>
                <c:pt idx="618">
                  <c:v>18.489999999999998</c:v>
                </c:pt>
                <c:pt idx="619">
                  <c:v>18.489999999999998</c:v>
                </c:pt>
                <c:pt idx="620">
                  <c:v>18.489999999999998</c:v>
                </c:pt>
                <c:pt idx="621">
                  <c:v>18.899999999999999</c:v>
                </c:pt>
                <c:pt idx="622">
                  <c:v>18.899999999999999</c:v>
                </c:pt>
                <c:pt idx="623">
                  <c:v>18.899999999999999</c:v>
                </c:pt>
                <c:pt idx="624">
                  <c:v>18.899999999999999</c:v>
                </c:pt>
                <c:pt idx="625">
                  <c:v>18.899999999999999</c:v>
                </c:pt>
                <c:pt idx="626">
                  <c:v>18.899999999999999</c:v>
                </c:pt>
                <c:pt idx="627">
                  <c:v>18.899999999999999</c:v>
                </c:pt>
                <c:pt idx="628">
                  <c:v>19</c:v>
                </c:pt>
                <c:pt idx="629">
                  <c:v>19</c:v>
                </c:pt>
                <c:pt idx="630">
                  <c:v>19</c:v>
                </c:pt>
                <c:pt idx="631">
                  <c:v>19</c:v>
                </c:pt>
                <c:pt idx="632">
                  <c:v>19</c:v>
                </c:pt>
                <c:pt idx="633">
                  <c:v>19</c:v>
                </c:pt>
                <c:pt idx="634">
                  <c:v>19</c:v>
                </c:pt>
                <c:pt idx="635">
                  <c:v>19</c:v>
                </c:pt>
                <c:pt idx="636">
                  <c:v>19</c:v>
                </c:pt>
                <c:pt idx="637">
                  <c:v>19</c:v>
                </c:pt>
                <c:pt idx="638">
                  <c:v>19.2</c:v>
                </c:pt>
                <c:pt idx="639">
                  <c:v>19.2</c:v>
                </c:pt>
                <c:pt idx="640">
                  <c:v>19.2</c:v>
                </c:pt>
                <c:pt idx="641">
                  <c:v>19.2</c:v>
                </c:pt>
                <c:pt idx="642">
                  <c:v>19.2</c:v>
                </c:pt>
                <c:pt idx="643">
                  <c:v>19.2</c:v>
                </c:pt>
                <c:pt idx="644">
                  <c:v>19.2</c:v>
                </c:pt>
                <c:pt idx="645">
                  <c:v>19.899999999999999</c:v>
                </c:pt>
                <c:pt idx="646">
                  <c:v>19.899999999999999</c:v>
                </c:pt>
                <c:pt idx="647">
                  <c:v>20</c:v>
                </c:pt>
                <c:pt idx="648">
                  <c:v>20</c:v>
                </c:pt>
                <c:pt idx="649">
                  <c:v>20</c:v>
                </c:pt>
                <c:pt idx="650">
                  <c:v>20</c:v>
                </c:pt>
                <c:pt idx="651">
                  <c:v>20</c:v>
                </c:pt>
                <c:pt idx="652">
                  <c:v>20</c:v>
                </c:pt>
                <c:pt idx="653">
                  <c:v>20</c:v>
                </c:pt>
                <c:pt idx="654">
                  <c:v>20</c:v>
                </c:pt>
                <c:pt idx="655">
                  <c:v>20</c:v>
                </c:pt>
                <c:pt idx="656">
                  <c:v>20.3</c:v>
                </c:pt>
                <c:pt idx="657">
                  <c:v>20.3</c:v>
                </c:pt>
                <c:pt idx="658">
                  <c:v>20.3</c:v>
                </c:pt>
                <c:pt idx="659">
                  <c:v>20.3</c:v>
                </c:pt>
                <c:pt idx="660">
                  <c:v>20.3</c:v>
                </c:pt>
                <c:pt idx="661">
                  <c:v>20.3</c:v>
                </c:pt>
                <c:pt idx="662">
                  <c:v>20.3</c:v>
                </c:pt>
                <c:pt idx="663">
                  <c:v>20.3</c:v>
                </c:pt>
                <c:pt idx="664">
                  <c:v>20.3</c:v>
                </c:pt>
                <c:pt idx="665">
                  <c:v>20.32</c:v>
                </c:pt>
                <c:pt idx="666">
                  <c:v>20.32</c:v>
                </c:pt>
                <c:pt idx="667">
                  <c:v>20.32</c:v>
                </c:pt>
                <c:pt idx="668">
                  <c:v>20.7</c:v>
                </c:pt>
                <c:pt idx="669">
                  <c:v>20.89</c:v>
                </c:pt>
                <c:pt idx="670">
                  <c:v>20.89</c:v>
                </c:pt>
                <c:pt idx="671">
                  <c:v>20.89</c:v>
                </c:pt>
                <c:pt idx="672">
                  <c:v>20.89</c:v>
                </c:pt>
                <c:pt idx="673">
                  <c:v>20.89</c:v>
                </c:pt>
                <c:pt idx="674">
                  <c:v>20.89</c:v>
                </c:pt>
                <c:pt idx="675">
                  <c:v>21.04</c:v>
                </c:pt>
                <c:pt idx="676">
                  <c:v>21.04</c:v>
                </c:pt>
                <c:pt idx="677">
                  <c:v>21.04</c:v>
                </c:pt>
                <c:pt idx="678">
                  <c:v>21.04</c:v>
                </c:pt>
                <c:pt idx="679">
                  <c:v>21.04</c:v>
                </c:pt>
                <c:pt idx="680">
                  <c:v>21.04</c:v>
                </c:pt>
                <c:pt idx="681">
                  <c:v>21.04</c:v>
                </c:pt>
                <c:pt idx="682">
                  <c:v>21.19</c:v>
                </c:pt>
                <c:pt idx="683">
                  <c:v>21.38</c:v>
                </c:pt>
                <c:pt idx="684">
                  <c:v>21.38</c:v>
                </c:pt>
                <c:pt idx="685">
                  <c:v>21.38</c:v>
                </c:pt>
                <c:pt idx="686">
                  <c:v>21.4</c:v>
                </c:pt>
                <c:pt idx="687">
                  <c:v>21.4</c:v>
                </c:pt>
                <c:pt idx="688">
                  <c:v>21.4</c:v>
                </c:pt>
                <c:pt idx="689">
                  <c:v>21.4</c:v>
                </c:pt>
                <c:pt idx="690">
                  <c:v>21.4</c:v>
                </c:pt>
                <c:pt idx="691">
                  <c:v>21.4</c:v>
                </c:pt>
                <c:pt idx="692">
                  <c:v>21.4</c:v>
                </c:pt>
                <c:pt idx="693">
                  <c:v>21.4</c:v>
                </c:pt>
                <c:pt idx="694">
                  <c:v>21.4</c:v>
                </c:pt>
                <c:pt idx="695">
                  <c:v>21.4</c:v>
                </c:pt>
                <c:pt idx="696">
                  <c:v>21.56</c:v>
                </c:pt>
                <c:pt idx="697">
                  <c:v>22.25</c:v>
                </c:pt>
                <c:pt idx="698">
                  <c:v>22.25</c:v>
                </c:pt>
                <c:pt idx="699">
                  <c:v>22.25</c:v>
                </c:pt>
                <c:pt idx="700">
                  <c:v>22.25</c:v>
                </c:pt>
                <c:pt idx="701">
                  <c:v>22.25</c:v>
                </c:pt>
                <c:pt idx="702">
                  <c:v>22.25</c:v>
                </c:pt>
                <c:pt idx="703">
                  <c:v>22.25</c:v>
                </c:pt>
                <c:pt idx="704">
                  <c:v>22.25</c:v>
                </c:pt>
                <c:pt idx="705">
                  <c:v>22.25</c:v>
                </c:pt>
                <c:pt idx="706">
                  <c:v>22.25</c:v>
                </c:pt>
                <c:pt idx="707">
                  <c:v>22.25</c:v>
                </c:pt>
                <c:pt idx="708">
                  <c:v>22.95</c:v>
                </c:pt>
                <c:pt idx="709">
                  <c:v>22.95</c:v>
                </c:pt>
                <c:pt idx="710">
                  <c:v>22.95</c:v>
                </c:pt>
                <c:pt idx="711">
                  <c:v>22.95</c:v>
                </c:pt>
                <c:pt idx="712">
                  <c:v>23</c:v>
                </c:pt>
                <c:pt idx="713">
                  <c:v>23</c:v>
                </c:pt>
                <c:pt idx="714">
                  <c:v>23</c:v>
                </c:pt>
                <c:pt idx="715">
                  <c:v>23</c:v>
                </c:pt>
                <c:pt idx="716">
                  <c:v>23</c:v>
                </c:pt>
                <c:pt idx="717">
                  <c:v>23</c:v>
                </c:pt>
                <c:pt idx="718">
                  <c:v>23</c:v>
                </c:pt>
                <c:pt idx="719">
                  <c:v>23</c:v>
                </c:pt>
                <c:pt idx="720">
                  <c:v>23</c:v>
                </c:pt>
                <c:pt idx="721">
                  <c:v>23</c:v>
                </c:pt>
                <c:pt idx="722">
                  <c:v>23</c:v>
                </c:pt>
                <c:pt idx="723">
                  <c:v>23</c:v>
                </c:pt>
                <c:pt idx="724">
                  <c:v>23</c:v>
                </c:pt>
                <c:pt idx="725">
                  <c:v>23</c:v>
                </c:pt>
                <c:pt idx="726">
                  <c:v>23</c:v>
                </c:pt>
                <c:pt idx="727">
                  <c:v>23</c:v>
                </c:pt>
                <c:pt idx="728">
                  <c:v>23</c:v>
                </c:pt>
                <c:pt idx="729">
                  <c:v>23</c:v>
                </c:pt>
                <c:pt idx="730">
                  <c:v>23</c:v>
                </c:pt>
                <c:pt idx="731">
                  <c:v>23.6</c:v>
                </c:pt>
                <c:pt idx="732">
                  <c:v>23.6</c:v>
                </c:pt>
                <c:pt idx="733">
                  <c:v>23.6</c:v>
                </c:pt>
                <c:pt idx="734">
                  <c:v>23.6</c:v>
                </c:pt>
                <c:pt idx="735">
                  <c:v>23.6</c:v>
                </c:pt>
                <c:pt idx="736">
                  <c:v>23.65</c:v>
                </c:pt>
                <c:pt idx="737">
                  <c:v>23.65</c:v>
                </c:pt>
                <c:pt idx="738">
                  <c:v>23.65</c:v>
                </c:pt>
                <c:pt idx="739">
                  <c:v>23.65</c:v>
                </c:pt>
                <c:pt idx="740">
                  <c:v>23.84</c:v>
                </c:pt>
                <c:pt idx="741">
                  <c:v>23.84</c:v>
                </c:pt>
                <c:pt idx="742">
                  <c:v>23.84</c:v>
                </c:pt>
                <c:pt idx="743">
                  <c:v>23.84</c:v>
                </c:pt>
                <c:pt idx="744">
                  <c:v>23.84</c:v>
                </c:pt>
                <c:pt idx="745">
                  <c:v>23.84</c:v>
                </c:pt>
                <c:pt idx="746">
                  <c:v>23.84</c:v>
                </c:pt>
                <c:pt idx="747">
                  <c:v>24</c:v>
                </c:pt>
                <c:pt idx="748">
                  <c:v>24</c:v>
                </c:pt>
                <c:pt idx="749">
                  <c:v>24.12</c:v>
                </c:pt>
                <c:pt idx="750">
                  <c:v>24.12</c:v>
                </c:pt>
                <c:pt idx="751">
                  <c:v>24.12</c:v>
                </c:pt>
                <c:pt idx="752">
                  <c:v>24.12</c:v>
                </c:pt>
                <c:pt idx="753">
                  <c:v>24.12</c:v>
                </c:pt>
                <c:pt idx="754">
                  <c:v>24.12</c:v>
                </c:pt>
                <c:pt idx="755">
                  <c:v>25.17</c:v>
                </c:pt>
                <c:pt idx="756">
                  <c:v>25.17</c:v>
                </c:pt>
                <c:pt idx="757">
                  <c:v>25.17</c:v>
                </c:pt>
                <c:pt idx="758">
                  <c:v>25.17</c:v>
                </c:pt>
                <c:pt idx="759">
                  <c:v>25.17</c:v>
                </c:pt>
                <c:pt idx="760">
                  <c:v>25.17</c:v>
                </c:pt>
                <c:pt idx="761">
                  <c:v>25.17</c:v>
                </c:pt>
                <c:pt idx="762">
                  <c:v>25.17</c:v>
                </c:pt>
                <c:pt idx="763">
                  <c:v>25.17</c:v>
                </c:pt>
                <c:pt idx="764">
                  <c:v>25.17</c:v>
                </c:pt>
                <c:pt idx="765">
                  <c:v>25.17</c:v>
                </c:pt>
                <c:pt idx="766">
                  <c:v>25.17</c:v>
                </c:pt>
                <c:pt idx="767">
                  <c:v>26.32</c:v>
                </c:pt>
                <c:pt idx="768">
                  <c:v>26.32</c:v>
                </c:pt>
                <c:pt idx="769">
                  <c:v>26.82</c:v>
                </c:pt>
                <c:pt idx="770">
                  <c:v>27.39</c:v>
                </c:pt>
                <c:pt idx="771">
                  <c:v>27.39</c:v>
                </c:pt>
                <c:pt idx="772">
                  <c:v>27.39</c:v>
                </c:pt>
                <c:pt idx="773">
                  <c:v>27.39</c:v>
                </c:pt>
                <c:pt idx="774">
                  <c:v>28.09</c:v>
                </c:pt>
                <c:pt idx="775">
                  <c:v>28.09</c:v>
                </c:pt>
                <c:pt idx="776">
                  <c:v>28.09</c:v>
                </c:pt>
                <c:pt idx="777">
                  <c:v>28.09</c:v>
                </c:pt>
                <c:pt idx="778">
                  <c:v>28.4</c:v>
                </c:pt>
                <c:pt idx="779">
                  <c:v>28.4</c:v>
                </c:pt>
                <c:pt idx="780">
                  <c:v>28.4</c:v>
                </c:pt>
                <c:pt idx="781">
                  <c:v>28.4</c:v>
                </c:pt>
                <c:pt idx="782">
                  <c:v>28.4</c:v>
                </c:pt>
                <c:pt idx="783">
                  <c:v>28.4</c:v>
                </c:pt>
                <c:pt idx="784">
                  <c:v>28.4</c:v>
                </c:pt>
                <c:pt idx="785">
                  <c:v>80</c:v>
                </c:pt>
                <c:pt idx="786">
                  <c:v>80</c:v>
                </c:pt>
              </c:numCache>
            </c:numRef>
          </c:yVal>
          <c:smooth val="0"/>
          <c:extLst>
            <c:ext xmlns:c16="http://schemas.microsoft.com/office/drawing/2014/chart" uri="{C3380CC4-5D6E-409C-BE32-E72D297353CC}">
              <c16:uniqueId val="{00000001-3B70-4579-8227-572DCE9A919F}"/>
            </c:ext>
          </c:extLst>
        </c:ser>
        <c:dLbls>
          <c:showLegendKey val="0"/>
          <c:showVal val="0"/>
          <c:showCatName val="0"/>
          <c:showSerName val="0"/>
          <c:showPercent val="0"/>
          <c:showBubbleSize val="0"/>
        </c:dLbls>
        <c:axId val="164111879"/>
        <c:axId val="164113927"/>
      </c:scatterChart>
      <c:valAx>
        <c:axId val="164111879"/>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Displacement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4113927"/>
        <c:crosses val="autoZero"/>
        <c:crossBetween val="midCat"/>
      </c:valAx>
      <c:valAx>
        <c:axId val="16411392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Milage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4111879"/>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Milage &amp; Fuel_Tank_Capacity_litre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Task5.2!$C$1</c:f>
              <c:strCache>
                <c:ptCount val="1"/>
                <c:pt idx="0">
                  <c:v>Fuel_Tank_Capacity_litre</c:v>
                </c:pt>
              </c:strCache>
            </c:strRef>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Task5.2!$B$2:$B$788</c:f>
              <c:numCache>
                <c:formatCode>General</c:formatCode>
                <c:ptCount val="787"/>
                <c:pt idx="0">
                  <c:v>4.45</c:v>
                </c:pt>
                <c:pt idx="1">
                  <c:v>5.3</c:v>
                </c:pt>
                <c:pt idx="2">
                  <c:v>7</c:v>
                </c:pt>
                <c:pt idx="3">
                  <c:v>7.32</c:v>
                </c:pt>
                <c:pt idx="4">
                  <c:v>7.7</c:v>
                </c:pt>
                <c:pt idx="5">
                  <c:v>7.8</c:v>
                </c:pt>
                <c:pt idx="6">
                  <c:v>7.8</c:v>
                </c:pt>
                <c:pt idx="7">
                  <c:v>8.1</c:v>
                </c:pt>
                <c:pt idx="8">
                  <c:v>8.4</c:v>
                </c:pt>
                <c:pt idx="9">
                  <c:v>9.3000000000000007</c:v>
                </c:pt>
                <c:pt idx="10">
                  <c:v>9.3000000000000007</c:v>
                </c:pt>
                <c:pt idx="11">
                  <c:v>9.4</c:v>
                </c:pt>
                <c:pt idx="12">
                  <c:v>9.4</c:v>
                </c:pt>
                <c:pt idx="13">
                  <c:v>9.4</c:v>
                </c:pt>
                <c:pt idx="14">
                  <c:v>9.4</c:v>
                </c:pt>
                <c:pt idx="15">
                  <c:v>9.4</c:v>
                </c:pt>
                <c:pt idx="16">
                  <c:v>9.5</c:v>
                </c:pt>
                <c:pt idx="17">
                  <c:v>9.5</c:v>
                </c:pt>
                <c:pt idx="18">
                  <c:v>9.5</c:v>
                </c:pt>
                <c:pt idx="19">
                  <c:v>9.5</c:v>
                </c:pt>
                <c:pt idx="20">
                  <c:v>10</c:v>
                </c:pt>
                <c:pt idx="21">
                  <c:v>10</c:v>
                </c:pt>
                <c:pt idx="22">
                  <c:v>10</c:v>
                </c:pt>
                <c:pt idx="23">
                  <c:v>10.1</c:v>
                </c:pt>
                <c:pt idx="24">
                  <c:v>10.1</c:v>
                </c:pt>
                <c:pt idx="25">
                  <c:v>10.199999999999999</c:v>
                </c:pt>
                <c:pt idx="26">
                  <c:v>10.199999999999999</c:v>
                </c:pt>
                <c:pt idx="27">
                  <c:v>10.199999999999999</c:v>
                </c:pt>
                <c:pt idx="28">
                  <c:v>10.3</c:v>
                </c:pt>
                <c:pt idx="29">
                  <c:v>10.6</c:v>
                </c:pt>
                <c:pt idx="30">
                  <c:v>10.7</c:v>
                </c:pt>
                <c:pt idx="31">
                  <c:v>10.8</c:v>
                </c:pt>
                <c:pt idx="32">
                  <c:v>10.8</c:v>
                </c:pt>
                <c:pt idx="33">
                  <c:v>10.8</c:v>
                </c:pt>
                <c:pt idx="34">
                  <c:v>11</c:v>
                </c:pt>
                <c:pt idx="35">
                  <c:v>11</c:v>
                </c:pt>
                <c:pt idx="36">
                  <c:v>11</c:v>
                </c:pt>
                <c:pt idx="37">
                  <c:v>11</c:v>
                </c:pt>
                <c:pt idx="38">
                  <c:v>11.2</c:v>
                </c:pt>
                <c:pt idx="39">
                  <c:v>11.2</c:v>
                </c:pt>
                <c:pt idx="40">
                  <c:v>11.2</c:v>
                </c:pt>
                <c:pt idx="41">
                  <c:v>11.2</c:v>
                </c:pt>
                <c:pt idx="42">
                  <c:v>11.2</c:v>
                </c:pt>
                <c:pt idx="43">
                  <c:v>11.2</c:v>
                </c:pt>
                <c:pt idx="44">
                  <c:v>11.2</c:v>
                </c:pt>
                <c:pt idx="45">
                  <c:v>11.2</c:v>
                </c:pt>
                <c:pt idx="46">
                  <c:v>11.3</c:v>
                </c:pt>
                <c:pt idx="47">
                  <c:v>11.3</c:v>
                </c:pt>
                <c:pt idx="48">
                  <c:v>11.4</c:v>
                </c:pt>
                <c:pt idx="49">
                  <c:v>11.4</c:v>
                </c:pt>
                <c:pt idx="50">
                  <c:v>11.4</c:v>
                </c:pt>
                <c:pt idx="51">
                  <c:v>11.5</c:v>
                </c:pt>
                <c:pt idx="52">
                  <c:v>11.5</c:v>
                </c:pt>
                <c:pt idx="53">
                  <c:v>11.5</c:v>
                </c:pt>
                <c:pt idx="54">
                  <c:v>11.5</c:v>
                </c:pt>
                <c:pt idx="55">
                  <c:v>11.5</c:v>
                </c:pt>
                <c:pt idx="56">
                  <c:v>11.5</c:v>
                </c:pt>
                <c:pt idx="57">
                  <c:v>11.5</c:v>
                </c:pt>
                <c:pt idx="58">
                  <c:v>12</c:v>
                </c:pt>
                <c:pt idx="59">
                  <c:v>12</c:v>
                </c:pt>
                <c:pt idx="60">
                  <c:v>12</c:v>
                </c:pt>
                <c:pt idx="61">
                  <c:v>12</c:v>
                </c:pt>
                <c:pt idx="62">
                  <c:v>12</c:v>
                </c:pt>
                <c:pt idx="63">
                  <c:v>12</c:v>
                </c:pt>
                <c:pt idx="64">
                  <c:v>12</c:v>
                </c:pt>
                <c:pt idx="65">
                  <c:v>12</c:v>
                </c:pt>
                <c:pt idx="66">
                  <c:v>12</c:v>
                </c:pt>
                <c:pt idx="67">
                  <c:v>12</c:v>
                </c:pt>
                <c:pt idx="68">
                  <c:v>12</c:v>
                </c:pt>
                <c:pt idx="69">
                  <c:v>12</c:v>
                </c:pt>
                <c:pt idx="70">
                  <c:v>12</c:v>
                </c:pt>
                <c:pt idx="71">
                  <c:v>12</c:v>
                </c:pt>
                <c:pt idx="72">
                  <c:v>12</c:v>
                </c:pt>
                <c:pt idx="73">
                  <c:v>12</c:v>
                </c:pt>
                <c:pt idx="74">
                  <c:v>12</c:v>
                </c:pt>
                <c:pt idx="75">
                  <c:v>12</c:v>
                </c:pt>
                <c:pt idx="76">
                  <c:v>12</c:v>
                </c:pt>
                <c:pt idx="77">
                  <c:v>12.1</c:v>
                </c:pt>
                <c:pt idx="78">
                  <c:v>12.3</c:v>
                </c:pt>
                <c:pt idx="79">
                  <c:v>12.3</c:v>
                </c:pt>
                <c:pt idx="80">
                  <c:v>12.4</c:v>
                </c:pt>
                <c:pt idx="81">
                  <c:v>12.4</c:v>
                </c:pt>
                <c:pt idx="82">
                  <c:v>12.4</c:v>
                </c:pt>
                <c:pt idx="83">
                  <c:v>12.4</c:v>
                </c:pt>
                <c:pt idx="84">
                  <c:v>12.4</c:v>
                </c:pt>
                <c:pt idx="85">
                  <c:v>12.5</c:v>
                </c:pt>
                <c:pt idx="86">
                  <c:v>12.55</c:v>
                </c:pt>
                <c:pt idx="87">
                  <c:v>12.55</c:v>
                </c:pt>
                <c:pt idx="88">
                  <c:v>12.55</c:v>
                </c:pt>
                <c:pt idx="89">
                  <c:v>12.55</c:v>
                </c:pt>
                <c:pt idx="90">
                  <c:v>12.55</c:v>
                </c:pt>
                <c:pt idx="91">
                  <c:v>12.6</c:v>
                </c:pt>
                <c:pt idx="92">
                  <c:v>12.8</c:v>
                </c:pt>
                <c:pt idx="93">
                  <c:v>12.8</c:v>
                </c:pt>
                <c:pt idx="94">
                  <c:v>13</c:v>
                </c:pt>
                <c:pt idx="95">
                  <c:v>13</c:v>
                </c:pt>
                <c:pt idx="96">
                  <c:v>13.1</c:v>
                </c:pt>
                <c:pt idx="97">
                  <c:v>13.1</c:v>
                </c:pt>
                <c:pt idx="98">
                  <c:v>13.1</c:v>
                </c:pt>
                <c:pt idx="99">
                  <c:v>13.1</c:v>
                </c:pt>
                <c:pt idx="100">
                  <c:v>13.1</c:v>
                </c:pt>
                <c:pt idx="101">
                  <c:v>13.2</c:v>
                </c:pt>
                <c:pt idx="102">
                  <c:v>13.2</c:v>
                </c:pt>
                <c:pt idx="103">
                  <c:v>13.2</c:v>
                </c:pt>
                <c:pt idx="104">
                  <c:v>13.2</c:v>
                </c:pt>
                <c:pt idx="105">
                  <c:v>13.3</c:v>
                </c:pt>
                <c:pt idx="106">
                  <c:v>13.3</c:v>
                </c:pt>
                <c:pt idx="107">
                  <c:v>13.3</c:v>
                </c:pt>
                <c:pt idx="108">
                  <c:v>13.3</c:v>
                </c:pt>
                <c:pt idx="109">
                  <c:v>13.3</c:v>
                </c:pt>
                <c:pt idx="110">
                  <c:v>13.3</c:v>
                </c:pt>
                <c:pt idx="111">
                  <c:v>13.3</c:v>
                </c:pt>
                <c:pt idx="112">
                  <c:v>13.3</c:v>
                </c:pt>
                <c:pt idx="113">
                  <c:v>13.3</c:v>
                </c:pt>
                <c:pt idx="114">
                  <c:v>13.3</c:v>
                </c:pt>
                <c:pt idx="115">
                  <c:v>13.3</c:v>
                </c:pt>
                <c:pt idx="116">
                  <c:v>13.5</c:v>
                </c:pt>
                <c:pt idx="117">
                  <c:v>13.5</c:v>
                </c:pt>
                <c:pt idx="118">
                  <c:v>13.5</c:v>
                </c:pt>
                <c:pt idx="119">
                  <c:v>13.6</c:v>
                </c:pt>
                <c:pt idx="120">
                  <c:v>13.6</c:v>
                </c:pt>
                <c:pt idx="121">
                  <c:v>13.6</c:v>
                </c:pt>
                <c:pt idx="122">
                  <c:v>13.6</c:v>
                </c:pt>
                <c:pt idx="123">
                  <c:v>13.6</c:v>
                </c:pt>
                <c:pt idx="124">
                  <c:v>13.8</c:v>
                </c:pt>
                <c:pt idx="125">
                  <c:v>13.8</c:v>
                </c:pt>
                <c:pt idx="126">
                  <c:v>13.8</c:v>
                </c:pt>
                <c:pt idx="127">
                  <c:v>13.8</c:v>
                </c:pt>
                <c:pt idx="128">
                  <c:v>13.93</c:v>
                </c:pt>
                <c:pt idx="129">
                  <c:v>14</c:v>
                </c:pt>
                <c:pt idx="130">
                  <c:v>14</c:v>
                </c:pt>
                <c:pt idx="131">
                  <c:v>14</c:v>
                </c:pt>
                <c:pt idx="132">
                  <c:v>14</c:v>
                </c:pt>
                <c:pt idx="133">
                  <c:v>14</c:v>
                </c:pt>
                <c:pt idx="134">
                  <c:v>14</c:v>
                </c:pt>
                <c:pt idx="135">
                  <c:v>14</c:v>
                </c:pt>
                <c:pt idx="136">
                  <c:v>14</c:v>
                </c:pt>
                <c:pt idx="137">
                  <c:v>14</c:v>
                </c:pt>
                <c:pt idx="138">
                  <c:v>14</c:v>
                </c:pt>
                <c:pt idx="139">
                  <c:v>14</c:v>
                </c:pt>
                <c:pt idx="140">
                  <c:v>14</c:v>
                </c:pt>
                <c:pt idx="141">
                  <c:v>14</c:v>
                </c:pt>
                <c:pt idx="142">
                  <c:v>14</c:v>
                </c:pt>
                <c:pt idx="143">
                  <c:v>14</c:v>
                </c:pt>
                <c:pt idx="144">
                  <c:v>14</c:v>
                </c:pt>
                <c:pt idx="145">
                  <c:v>14.5</c:v>
                </c:pt>
                <c:pt idx="146">
                  <c:v>14.5</c:v>
                </c:pt>
                <c:pt idx="147">
                  <c:v>14.5</c:v>
                </c:pt>
                <c:pt idx="148">
                  <c:v>14.6</c:v>
                </c:pt>
                <c:pt idx="149">
                  <c:v>15</c:v>
                </c:pt>
                <c:pt idx="150">
                  <c:v>15</c:v>
                </c:pt>
                <c:pt idx="151">
                  <c:v>15</c:v>
                </c:pt>
                <c:pt idx="152">
                  <c:v>15</c:v>
                </c:pt>
                <c:pt idx="153">
                  <c:v>15.01</c:v>
                </c:pt>
                <c:pt idx="154">
                  <c:v>15.1</c:v>
                </c:pt>
                <c:pt idx="155">
                  <c:v>15.1</c:v>
                </c:pt>
                <c:pt idx="156">
                  <c:v>15.1</c:v>
                </c:pt>
                <c:pt idx="157">
                  <c:v>15.1</c:v>
                </c:pt>
                <c:pt idx="158">
                  <c:v>15.1</c:v>
                </c:pt>
                <c:pt idx="159">
                  <c:v>15.1</c:v>
                </c:pt>
                <c:pt idx="160">
                  <c:v>15.1</c:v>
                </c:pt>
                <c:pt idx="161">
                  <c:v>15.1</c:v>
                </c:pt>
                <c:pt idx="162">
                  <c:v>15.1</c:v>
                </c:pt>
                <c:pt idx="163">
                  <c:v>15.1</c:v>
                </c:pt>
                <c:pt idx="164">
                  <c:v>15.1</c:v>
                </c:pt>
                <c:pt idx="165">
                  <c:v>15.1</c:v>
                </c:pt>
                <c:pt idx="166">
                  <c:v>15.1</c:v>
                </c:pt>
                <c:pt idx="167">
                  <c:v>15.1</c:v>
                </c:pt>
                <c:pt idx="168">
                  <c:v>15.1</c:v>
                </c:pt>
                <c:pt idx="169">
                  <c:v>15.1</c:v>
                </c:pt>
                <c:pt idx="170">
                  <c:v>15.29</c:v>
                </c:pt>
                <c:pt idx="171">
                  <c:v>15.29</c:v>
                </c:pt>
                <c:pt idx="172">
                  <c:v>15.29</c:v>
                </c:pt>
                <c:pt idx="173">
                  <c:v>15.29</c:v>
                </c:pt>
                <c:pt idx="174">
                  <c:v>15.29</c:v>
                </c:pt>
                <c:pt idx="175">
                  <c:v>15.29</c:v>
                </c:pt>
                <c:pt idx="176">
                  <c:v>15.29</c:v>
                </c:pt>
                <c:pt idx="177">
                  <c:v>15.29</c:v>
                </c:pt>
                <c:pt idx="178">
                  <c:v>15.3</c:v>
                </c:pt>
                <c:pt idx="179">
                  <c:v>15.3</c:v>
                </c:pt>
                <c:pt idx="180">
                  <c:v>15.3</c:v>
                </c:pt>
                <c:pt idx="181">
                  <c:v>15.3</c:v>
                </c:pt>
                <c:pt idx="182">
                  <c:v>15.3</c:v>
                </c:pt>
                <c:pt idx="183">
                  <c:v>15.5</c:v>
                </c:pt>
                <c:pt idx="184">
                  <c:v>15.5</c:v>
                </c:pt>
                <c:pt idx="185">
                  <c:v>15.5</c:v>
                </c:pt>
                <c:pt idx="186">
                  <c:v>15.5</c:v>
                </c:pt>
                <c:pt idx="187">
                  <c:v>15.5</c:v>
                </c:pt>
                <c:pt idx="188">
                  <c:v>15.5</c:v>
                </c:pt>
                <c:pt idx="189">
                  <c:v>15.5</c:v>
                </c:pt>
                <c:pt idx="190">
                  <c:v>15.5</c:v>
                </c:pt>
                <c:pt idx="191">
                  <c:v>15.5</c:v>
                </c:pt>
                <c:pt idx="192">
                  <c:v>15.5</c:v>
                </c:pt>
                <c:pt idx="193">
                  <c:v>15.5</c:v>
                </c:pt>
                <c:pt idx="194">
                  <c:v>15.7</c:v>
                </c:pt>
                <c:pt idx="195">
                  <c:v>15.7</c:v>
                </c:pt>
                <c:pt idx="196">
                  <c:v>15.7</c:v>
                </c:pt>
                <c:pt idx="197">
                  <c:v>15.7</c:v>
                </c:pt>
                <c:pt idx="198">
                  <c:v>15.7</c:v>
                </c:pt>
                <c:pt idx="199">
                  <c:v>15.71</c:v>
                </c:pt>
                <c:pt idx="200">
                  <c:v>16</c:v>
                </c:pt>
                <c:pt idx="201">
                  <c:v>16</c:v>
                </c:pt>
                <c:pt idx="202">
                  <c:v>16</c:v>
                </c:pt>
                <c:pt idx="203">
                  <c:v>16</c:v>
                </c:pt>
                <c:pt idx="204">
                  <c:v>16</c:v>
                </c:pt>
                <c:pt idx="205">
                  <c:v>16</c:v>
                </c:pt>
                <c:pt idx="206">
                  <c:v>16</c:v>
                </c:pt>
                <c:pt idx="207">
                  <c:v>16</c:v>
                </c:pt>
                <c:pt idx="208">
                  <c:v>16</c:v>
                </c:pt>
                <c:pt idx="209">
                  <c:v>16</c:v>
                </c:pt>
                <c:pt idx="210">
                  <c:v>16</c:v>
                </c:pt>
                <c:pt idx="211">
                  <c:v>16</c:v>
                </c:pt>
                <c:pt idx="212">
                  <c:v>16</c:v>
                </c:pt>
                <c:pt idx="213">
                  <c:v>16</c:v>
                </c:pt>
                <c:pt idx="214">
                  <c:v>16</c:v>
                </c:pt>
                <c:pt idx="215">
                  <c:v>16</c:v>
                </c:pt>
                <c:pt idx="216">
                  <c:v>16</c:v>
                </c:pt>
                <c:pt idx="217">
                  <c:v>16</c:v>
                </c:pt>
                <c:pt idx="218">
                  <c:v>16</c:v>
                </c:pt>
                <c:pt idx="219">
                  <c:v>16</c:v>
                </c:pt>
                <c:pt idx="220">
                  <c:v>16</c:v>
                </c:pt>
                <c:pt idx="221">
                  <c:v>16</c:v>
                </c:pt>
                <c:pt idx="222">
                  <c:v>16</c:v>
                </c:pt>
                <c:pt idx="223">
                  <c:v>16</c:v>
                </c:pt>
                <c:pt idx="224">
                  <c:v>16</c:v>
                </c:pt>
                <c:pt idx="225">
                  <c:v>16</c:v>
                </c:pt>
                <c:pt idx="226">
                  <c:v>16</c:v>
                </c:pt>
                <c:pt idx="227">
                  <c:v>16</c:v>
                </c:pt>
                <c:pt idx="228">
                  <c:v>16.3</c:v>
                </c:pt>
                <c:pt idx="229">
                  <c:v>16.3</c:v>
                </c:pt>
                <c:pt idx="230">
                  <c:v>16.3</c:v>
                </c:pt>
                <c:pt idx="231">
                  <c:v>16.3</c:v>
                </c:pt>
                <c:pt idx="232">
                  <c:v>16.3</c:v>
                </c:pt>
                <c:pt idx="233">
                  <c:v>16.3</c:v>
                </c:pt>
                <c:pt idx="234">
                  <c:v>16.3</c:v>
                </c:pt>
                <c:pt idx="235">
                  <c:v>16.3</c:v>
                </c:pt>
                <c:pt idx="236">
                  <c:v>16.38</c:v>
                </c:pt>
                <c:pt idx="237">
                  <c:v>16.38</c:v>
                </c:pt>
                <c:pt idx="238">
                  <c:v>16.38</c:v>
                </c:pt>
                <c:pt idx="239">
                  <c:v>16.38</c:v>
                </c:pt>
                <c:pt idx="240">
                  <c:v>16.78</c:v>
                </c:pt>
                <c:pt idx="241">
                  <c:v>16.78</c:v>
                </c:pt>
                <c:pt idx="242">
                  <c:v>17</c:v>
                </c:pt>
                <c:pt idx="243">
                  <c:v>17</c:v>
                </c:pt>
                <c:pt idx="244">
                  <c:v>17</c:v>
                </c:pt>
                <c:pt idx="245">
                  <c:v>17.010000000000002</c:v>
                </c:pt>
                <c:pt idx="246">
                  <c:v>17.010000000000002</c:v>
                </c:pt>
                <c:pt idx="247">
                  <c:v>17.010000000000002</c:v>
                </c:pt>
                <c:pt idx="248">
                  <c:v>17.010000000000002</c:v>
                </c:pt>
                <c:pt idx="249">
                  <c:v>17.010000000000002</c:v>
                </c:pt>
                <c:pt idx="250">
                  <c:v>17.010000000000002</c:v>
                </c:pt>
                <c:pt idx="251">
                  <c:v>17.57</c:v>
                </c:pt>
                <c:pt idx="252">
                  <c:v>17.57</c:v>
                </c:pt>
                <c:pt idx="253">
                  <c:v>17.57</c:v>
                </c:pt>
                <c:pt idx="254">
                  <c:v>17.57</c:v>
                </c:pt>
                <c:pt idx="255">
                  <c:v>18</c:v>
                </c:pt>
                <c:pt idx="256">
                  <c:v>18</c:v>
                </c:pt>
                <c:pt idx="257">
                  <c:v>18</c:v>
                </c:pt>
                <c:pt idx="258">
                  <c:v>18</c:v>
                </c:pt>
                <c:pt idx="259">
                  <c:v>18</c:v>
                </c:pt>
                <c:pt idx="260">
                  <c:v>18</c:v>
                </c:pt>
                <c:pt idx="261">
                  <c:v>18</c:v>
                </c:pt>
                <c:pt idx="262">
                  <c:v>18</c:v>
                </c:pt>
                <c:pt idx="263">
                  <c:v>18</c:v>
                </c:pt>
                <c:pt idx="264">
                  <c:v>18</c:v>
                </c:pt>
                <c:pt idx="265">
                  <c:v>18</c:v>
                </c:pt>
                <c:pt idx="266">
                  <c:v>18</c:v>
                </c:pt>
                <c:pt idx="267">
                  <c:v>18</c:v>
                </c:pt>
                <c:pt idx="268">
                  <c:v>18</c:v>
                </c:pt>
                <c:pt idx="269">
                  <c:v>18</c:v>
                </c:pt>
                <c:pt idx="270">
                  <c:v>18</c:v>
                </c:pt>
                <c:pt idx="271">
                  <c:v>18</c:v>
                </c:pt>
                <c:pt idx="272">
                  <c:v>18.100000000000001</c:v>
                </c:pt>
                <c:pt idx="273">
                  <c:v>18.100000000000001</c:v>
                </c:pt>
                <c:pt idx="274">
                  <c:v>18.100000000000001</c:v>
                </c:pt>
                <c:pt idx="275">
                  <c:v>18.2</c:v>
                </c:pt>
                <c:pt idx="276">
                  <c:v>18.399999999999999</c:v>
                </c:pt>
                <c:pt idx="277">
                  <c:v>18.399999999999999</c:v>
                </c:pt>
                <c:pt idx="278">
                  <c:v>18.399999999999999</c:v>
                </c:pt>
                <c:pt idx="279">
                  <c:v>18.399999999999999</c:v>
                </c:pt>
                <c:pt idx="280">
                  <c:v>18.399999999999999</c:v>
                </c:pt>
                <c:pt idx="281">
                  <c:v>18.399999999999999</c:v>
                </c:pt>
                <c:pt idx="282">
                  <c:v>18.399999999999999</c:v>
                </c:pt>
                <c:pt idx="283">
                  <c:v>18.399999999999999</c:v>
                </c:pt>
                <c:pt idx="284">
                  <c:v>18.399999999999999</c:v>
                </c:pt>
                <c:pt idx="285">
                  <c:v>18.399999999999999</c:v>
                </c:pt>
                <c:pt idx="286">
                  <c:v>18.399999999999999</c:v>
                </c:pt>
                <c:pt idx="287">
                  <c:v>18.399999999999999</c:v>
                </c:pt>
                <c:pt idx="288">
                  <c:v>18.399999999999999</c:v>
                </c:pt>
                <c:pt idx="289">
                  <c:v>18.399999999999999</c:v>
                </c:pt>
                <c:pt idx="290">
                  <c:v>18.399999999999999</c:v>
                </c:pt>
                <c:pt idx="291">
                  <c:v>18.399999999999999</c:v>
                </c:pt>
                <c:pt idx="292">
                  <c:v>18.399999999999999</c:v>
                </c:pt>
                <c:pt idx="293">
                  <c:v>18.399999999999999</c:v>
                </c:pt>
                <c:pt idx="294">
                  <c:v>18.399999999999999</c:v>
                </c:pt>
                <c:pt idx="295">
                  <c:v>18.399999999999999</c:v>
                </c:pt>
                <c:pt idx="296">
                  <c:v>18.399999999999999</c:v>
                </c:pt>
                <c:pt idx="297">
                  <c:v>18.399999999999999</c:v>
                </c:pt>
                <c:pt idx="298">
                  <c:v>18.399999999999999</c:v>
                </c:pt>
                <c:pt idx="299">
                  <c:v>18.399999999999999</c:v>
                </c:pt>
                <c:pt idx="300">
                  <c:v>18.399999999999999</c:v>
                </c:pt>
                <c:pt idx="301">
                  <c:v>18.399999999999999</c:v>
                </c:pt>
                <c:pt idx="302">
                  <c:v>18.399999999999999</c:v>
                </c:pt>
                <c:pt idx="303">
                  <c:v>18.399999999999999</c:v>
                </c:pt>
                <c:pt idx="304">
                  <c:v>18.399999999999999</c:v>
                </c:pt>
                <c:pt idx="305">
                  <c:v>18.399999999999999</c:v>
                </c:pt>
                <c:pt idx="306">
                  <c:v>18.399999999999999</c:v>
                </c:pt>
                <c:pt idx="307">
                  <c:v>18.399999999999999</c:v>
                </c:pt>
                <c:pt idx="308">
                  <c:v>18.399999999999999</c:v>
                </c:pt>
                <c:pt idx="309">
                  <c:v>18.399999999999999</c:v>
                </c:pt>
                <c:pt idx="310">
                  <c:v>18.399999999999999</c:v>
                </c:pt>
                <c:pt idx="311">
                  <c:v>18.399999999999999</c:v>
                </c:pt>
                <c:pt idx="312">
                  <c:v>18.399999999999999</c:v>
                </c:pt>
                <c:pt idx="313">
                  <c:v>18.399999999999999</c:v>
                </c:pt>
                <c:pt idx="314">
                  <c:v>18.399999999999999</c:v>
                </c:pt>
                <c:pt idx="315">
                  <c:v>18.399999999999999</c:v>
                </c:pt>
                <c:pt idx="316">
                  <c:v>18.399999999999999</c:v>
                </c:pt>
                <c:pt idx="317">
                  <c:v>18.399999999999999</c:v>
                </c:pt>
                <c:pt idx="318">
                  <c:v>18.399999999999999</c:v>
                </c:pt>
                <c:pt idx="319">
                  <c:v>18.399999999999999</c:v>
                </c:pt>
                <c:pt idx="320">
                  <c:v>18.399999999999999</c:v>
                </c:pt>
                <c:pt idx="321">
                  <c:v>18.399999999999999</c:v>
                </c:pt>
                <c:pt idx="322">
                  <c:v>18.399999999999999</c:v>
                </c:pt>
                <c:pt idx="323">
                  <c:v>18.399999999999999</c:v>
                </c:pt>
                <c:pt idx="324">
                  <c:v>18.399999999999999</c:v>
                </c:pt>
                <c:pt idx="325">
                  <c:v>18.399999999999999</c:v>
                </c:pt>
                <c:pt idx="326">
                  <c:v>18.399999999999999</c:v>
                </c:pt>
                <c:pt idx="327">
                  <c:v>18.399999999999999</c:v>
                </c:pt>
                <c:pt idx="328">
                  <c:v>18.399999999999999</c:v>
                </c:pt>
                <c:pt idx="329">
                  <c:v>18.399999999999999</c:v>
                </c:pt>
                <c:pt idx="330">
                  <c:v>18.399999999999999</c:v>
                </c:pt>
                <c:pt idx="331">
                  <c:v>18.399999999999999</c:v>
                </c:pt>
                <c:pt idx="332">
                  <c:v>18.399999999999999</c:v>
                </c:pt>
                <c:pt idx="333">
                  <c:v>18.399999999999999</c:v>
                </c:pt>
                <c:pt idx="334">
                  <c:v>18.399999999999999</c:v>
                </c:pt>
                <c:pt idx="335">
                  <c:v>18.399999999999999</c:v>
                </c:pt>
                <c:pt idx="336">
                  <c:v>18.399999999999999</c:v>
                </c:pt>
                <c:pt idx="337">
                  <c:v>18.399999999999999</c:v>
                </c:pt>
                <c:pt idx="338">
                  <c:v>18.399999999999999</c:v>
                </c:pt>
                <c:pt idx="339">
                  <c:v>18.399999999999999</c:v>
                </c:pt>
                <c:pt idx="340">
                  <c:v>18.399999999999999</c:v>
                </c:pt>
                <c:pt idx="341">
                  <c:v>18.399999999999999</c:v>
                </c:pt>
                <c:pt idx="342">
                  <c:v>18.399999999999999</c:v>
                </c:pt>
                <c:pt idx="343">
                  <c:v>18.399999999999999</c:v>
                </c:pt>
                <c:pt idx="344">
                  <c:v>18.399999999999999</c:v>
                </c:pt>
                <c:pt idx="345">
                  <c:v>18.399999999999999</c:v>
                </c:pt>
                <c:pt idx="346">
                  <c:v>18.399999999999999</c:v>
                </c:pt>
                <c:pt idx="347">
                  <c:v>18.399999999999999</c:v>
                </c:pt>
                <c:pt idx="348">
                  <c:v>18.399999999999999</c:v>
                </c:pt>
                <c:pt idx="349">
                  <c:v>18.399999999999999</c:v>
                </c:pt>
                <c:pt idx="350">
                  <c:v>18.399999999999999</c:v>
                </c:pt>
                <c:pt idx="351">
                  <c:v>18.399999999999999</c:v>
                </c:pt>
                <c:pt idx="352">
                  <c:v>18.399999999999999</c:v>
                </c:pt>
                <c:pt idx="353">
                  <c:v>18.399999999999999</c:v>
                </c:pt>
                <c:pt idx="354">
                  <c:v>18.399999999999999</c:v>
                </c:pt>
                <c:pt idx="355">
                  <c:v>18.399999999999999</c:v>
                </c:pt>
                <c:pt idx="356">
                  <c:v>18.399999999999999</c:v>
                </c:pt>
                <c:pt idx="357">
                  <c:v>18.399999999999999</c:v>
                </c:pt>
                <c:pt idx="358">
                  <c:v>18.399999999999999</c:v>
                </c:pt>
                <c:pt idx="359">
                  <c:v>18.399999999999999</c:v>
                </c:pt>
                <c:pt idx="360">
                  <c:v>18.399999999999999</c:v>
                </c:pt>
                <c:pt idx="361">
                  <c:v>18.399999999999999</c:v>
                </c:pt>
                <c:pt idx="362">
                  <c:v>18.399999999999999</c:v>
                </c:pt>
                <c:pt idx="363">
                  <c:v>18.399999999999999</c:v>
                </c:pt>
                <c:pt idx="364">
                  <c:v>18.399999999999999</c:v>
                </c:pt>
                <c:pt idx="365">
                  <c:v>18.399999999999999</c:v>
                </c:pt>
                <c:pt idx="366">
                  <c:v>18.399999999999999</c:v>
                </c:pt>
                <c:pt idx="367">
                  <c:v>18.399999999999999</c:v>
                </c:pt>
                <c:pt idx="368">
                  <c:v>18.399999999999999</c:v>
                </c:pt>
                <c:pt idx="369">
                  <c:v>18.399999999999999</c:v>
                </c:pt>
                <c:pt idx="370">
                  <c:v>18.399999999999999</c:v>
                </c:pt>
                <c:pt idx="371">
                  <c:v>18.399999999999999</c:v>
                </c:pt>
                <c:pt idx="372">
                  <c:v>18.399999999999999</c:v>
                </c:pt>
                <c:pt idx="373">
                  <c:v>18.399999999999999</c:v>
                </c:pt>
                <c:pt idx="374">
                  <c:v>18.399999999999999</c:v>
                </c:pt>
                <c:pt idx="375">
                  <c:v>18.399999999999999</c:v>
                </c:pt>
                <c:pt idx="376">
                  <c:v>18.399999999999999</c:v>
                </c:pt>
                <c:pt idx="377">
                  <c:v>18.399999999999999</c:v>
                </c:pt>
                <c:pt idx="378">
                  <c:v>18.399999999999999</c:v>
                </c:pt>
                <c:pt idx="379">
                  <c:v>18.399999999999999</c:v>
                </c:pt>
                <c:pt idx="380">
                  <c:v>18.399999999999999</c:v>
                </c:pt>
                <c:pt idx="381">
                  <c:v>18.399999999999999</c:v>
                </c:pt>
                <c:pt idx="382">
                  <c:v>18.399999999999999</c:v>
                </c:pt>
                <c:pt idx="383">
                  <c:v>18.399999999999999</c:v>
                </c:pt>
                <c:pt idx="384">
                  <c:v>18.399999999999999</c:v>
                </c:pt>
                <c:pt idx="385">
                  <c:v>18.399999999999999</c:v>
                </c:pt>
                <c:pt idx="386">
                  <c:v>18.399999999999999</c:v>
                </c:pt>
                <c:pt idx="387">
                  <c:v>18.399999999999999</c:v>
                </c:pt>
                <c:pt idx="388">
                  <c:v>18.399999999999999</c:v>
                </c:pt>
                <c:pt idx="389">
                  <c:v>18.399999999999999</c:v>
                </c:pt>
                <c:pt idx="390">
                  <c:v>18.399999999999999</c:v>
                </c:pt>
                <c:pt idx="391">
                  <c:v>18.399999999999999</c:v>
                </c:pt>
                <c:pt idx="392">
                  <c:v>18.399999999999999</c:v>
                </c:pt>
                <c:pt idx="393">
                  <c:v>18.399999999999999</c:v>
                </c:pt>
                <c:pt idx="394">
                  <c:v>18.399999999999999</c:v>
                </c:pt>
                <c:pt idx="395">
                  <c:v>18.399999999999999</c:v>
                </c:pt>
                <c:pt idx="396">
                  <c:v>18.399999999999999</c:v>
                </c:pt>
                <c:pt idx="397">
                  <c:v>18.399999999999999</c:v>
                </c:pt>
                <c:pt idx="398">
                  <c:v>18.399999999999999</c:v>
                </c:pt>
                <c:pt idx="399">
                  <c:v>18.399999999999999</c:v>
                </c:pt>
                <c:pt idx="400">
                  <c:v>18.399999999999999</c:v>
                </c:pt>
                <c:pt idx="401">
                  <c:v>18.399999999999999</c:v>
                </c:pt>
                <c:pt idx="402">
                  <c:v>18.399999999999999</c:v>
                </c:pt>
                <c:pt idx="403">
                  <c:v>18.399999999999999</c:v>
                </c:pt>
                <c:pt idx="404">
                  <c:v>18.399999999999999</c:v>
                </c:pt>
                <c:pt idx="405">
                  <c:v>18.399999999999999</c:v>
                </c:pt>
                <c:pt idx="406">
                  <c:v>18.399999999999999</c:v>
                </c:pt>
                <c:pt idx="407">
                  <c:v>18.399999999999999</c:v>
                </c:pt>
                <c:pt idx="408">
                  <c:v>18.399999999999999</c:v>
                </c:pt>
                <c:pt idx="409">
                  <c:v>18.399999999999999</c:v>
                </c:pt>
                <c:pt idx="410">
                  <c:v>18.399999999999999</c:v>
                </c:pt>
                <c:pt idx="411">
                  <c:v>18.399999999999999</c:v>
                </c:pt>
                <c:pt idx="412">
                  <c:v>18.399999999999999</c:v>
                </c:pt>
                <c:pt idx="413">
                  <c:v>18.399999999999999</c:v>
                </c:pt>
                <c:pt idx="414">
                  <c:v>18.399999999999999</c:v>
                </c:pt>
                <c:pt idx="415">
                  <c:v>18.399999999999999</c:v>
                </c:pt>
                <c:pt idx="416">
                  <c:v>18.399999999999999</c:v>
                </c:pt>
                <c:pt idx="417">
                  <c:v>18.399999999999999</c:v>
                </c:pt>
                <c:pt idx="418">
                  <c:v>18.399999999999999</c:v>
                </c:pt>
                <c:pt idx="419">
                  <c:v>18.399999999999999</c:v>
                </c:pt>
                <c:pt idx="420">
                  <c:v>18.399999999999999</c:v>
                </c:pt>
                <c:pt idx="421">
                  <c:v>18.399999999999999</c:v>
                </c:pt>
                <c:pt idx="422">
                  <c:v>18.399999999999999</c:v>
                </c:pt>
                <c:pt idx="423">
                  <c:v>18.399999999999999</c:v>
                </c:pt>
                <c:pt idx="424">
                  <c:v>18.399999999999999</c:v>
                </c:pt>
                <c:pt idx="425">
                  <c:v>18.399999999999999</c:v>
                </c:pt>
                <c:pt idx="426">
                  <c:v>18.399999999999999</c:v>
                </c:pt>
                <c:pt idx="427">
                  <c:v>18.399999999999999</c:v>
                </c:pt>
                <c:pt idx="428">
                  <c:v>18.399999999999999</c:v>
                </c:pt>
                <c:pt idx="429">
                  <c:v>18.399999999999999</c:v>
                </c:pt>
                <c:pt idx="430">
                  <c:v>18.399999999999999</c:v>
                </c:pt>
                <c:pt idx="431">
                  <c:v>18.399999999999999</c:v>
                </c:pt>
                <c:pt idx="432">
                  <c:v>18.399999999999999</c:v>
                </c:pt>
                <c:pt idx="433">
                  <c:v>18.399999999999999</c:v>
                </c:pt>
                <c:pt idx="434">
                  <c:v>18.399999999999999</c:v>
                </c:pt>
                <c:pt idx="435">
                  <c:v>18.399999999999999</c:v>
                </c:pt>
                <c:pt idx="436">
                  <c:v>18.399999999999999</c:v>
                </c:pt>
                <c:pt idx="437">
                  <c:v>18.399999999999999</c:v>
                </c:pt>
                <c:pt idx="438">
                  <c:v>18.399999999999999</c:v>
                </c:pt>
                <c:pt idx="439">
                  <c:v>18.399999999999999</c:v>
                </c:pt>
                <c:pt idx="440">
                  <c:v>18.399999999999999</c:v>
                </c:pt>
                <c:pt idx="441">
                  <c:v>18.399999999999999</c:v>
                </c:pt>
                <c:pt idx="442">
                  <c:v>18.399999999999999</c:v>
                </c:pt>
                <c:pt idx="443">
                  <c:v>18.399999999999999</c:v>
                </c:pt>
                <c:pt idx="444">
                  <c:v>18.399999999999999</c:v>
                </c:pt>
                <c:pt idx="445">
                  <c:v>18.399999999999999</c:v>
                </c:pt>
                <c:pt idx="446">
                  <c:v>18.399999999999999</c:v>
                </c:pt>
                <c:pt idx="447">
                  <c:v>18.399999999999999</c:v>
                </c:pt>
                <c:pt idx="448">
                  <c:v>18.399999999999999</c:v>
                </c:pt>
                <c:pt idx="449">
                  <c:v>18.399999999999999</c:v>
                </c:pt>
                <c:pt idx="450">
                  <c:v>18.399999999999999</c:v>
                </c:pt>
                <c:pt idx="451">
                  <c:v>18.399999999999999</c:v>
                </c:pt>
                <c:pt idx="452">
                  <c:v>18.399999999999999</c:v>
                </c:pt>
                <c:pt idx="453">
                  <c:v>18.399999999999999</c:v>
                </c:pt>
                <c:pt idx="454">
                  <c:v>18.399999999999999</c:v>
                </c:pt>
                <c:pt idx="455">
                  <c:v>18.399999999999999</c:v>
                </c:pt>
                <c:pt idx="456">
                  <c:v>18.399999999999999</c:v>
                </c:pt>
                <c:pt idx="457">
                  <c:v>18.399999999999999</c:v>
                </c:pt>
                <c:pt idx="458">
                  <c:v>18.399999999999999</c:v>
                </c:pt>
                <c:pt idx="459">
                  <c:v>18.399999999999999</c:v>
                </c:pt>
                <c:pt idx="460">
                  <c:v>18.399999999999999</c:v>
                </c:pt>
                <c:pt idx="461">
                  <c:v>18.399999999999999</c:v>
                </c:pt>
                <c:pt idx="462">
                  <c:v>18.399999999999999</c:v>
                </c:pt>
                <c:pt idx="463">
                  <c:v>18.399999999999999</c:v>
                </c:pt>
                <c:pt idx="464">
                  <c:v>18.399999999999999</c:v>
                </c:pt>
                <c:pt idx="465">
                  <c:v>18.399999999999999</c:v>
                </c:pt>
                <c:pt idx="466">
                  <c:v>18.399999999999999</c:v>
                </c:pt>
                <c:pt idx="467">
                  <c:v>18.399999999999999</c:v>
                </c:pt>
                <c:pt idx="468">
                  <c:v>18.399999999999999</c:v>
                </c:pt>
                <c:pt idx="469">
                  <c:v>18.399999999999999</c:v>
                </c:pt>
                <c:pt idx="470">
                  <c:v>18.399999999999999</c:v>
                </c:pt>
                <c:pt idx="471">
                  <c:v>18.399999999999999</c:v>
                </c:pt>
                <c:pt idx="472">
                  <c:v>18.399999999999999</c:v>
                </c:pt>
                <c:pt idx="473">
                  <c:v>18.399999999999999</c:v>
                </c:pt>
                <c:pt idx="474">
                  <c:v>18.399999999999999</c:v>
                </c:pt>
                <c:pt idx="475">
                  <c:v>18.399999999999999</c:v>
                </c:pt>
                <c:pt idx="476">
                  <c:v>18.399999999999999</c:v>
                </c:pt>
                <c:pt idx="477">
                  <c:v>18.399999999999999</c:v>
                </c:pt>
                <c:pt idx="478">
                  <c:v>18.399999999999999</c:v>
                </c:pt>
                <c:pt idx="479">
                  <c:v>18.399999999999999</c:v>
                </c:pt>
                <c:pt idx="480">
                  <c:v>18.399999999999999</c:v>
                </c:pt>
                <c:pt idx="481">
                  <c:v>18.399999999999999</c:v>
                </c:pt>
                <c:pt idx="482">
                  <c:v>18.399999999999999</c:v>
                </c:pt>
                <c:pt idx="483">
                  <c:v>18.399999999999999</c:v>
                </c:pt>
                <c:pt idx="484">
                  <c:v>18.399999999999999</c:v>
                </c:pt>
                <c:pt idx="485">
                  <c:v>18.399999999999999</c:v>
                </c:pt>
                <c:pt idx="486">
                  <c:v>18.399999999999999</c:v>
                </c:pt>
                <c:pt idx="487">
                  <c:v>18.399999999999999</c:v>
                </c:pt>
                <c:pt idx="488">
                  <c:v>18.399999999999999</c:v>
                </c:pt>
                <c:pt idx="489">
                  <c:v>18.399999999999999</c:v>
                </c:pt>
                <c:pt idx="490">
                  <c:v>18.399999999999999</c:v>
                </c:pt>
                <c:pt idx="491">
                  <c:v>18.399999999999999</c:v>
                </c:pt>
                <c:pt idx="492">
                  <c:v>18.399999999999999</c:v>
                </c:pt>
                <c:pt idx="493">
                  <c:v>18.399999999999999</c:v>
                </c:pt>
                <c:pt idx="494">
                  <c:v>18.399999999999999</c:v>
                </c:pt>
                <c:pt idx="495">
                  <c:v>18.399999999999999</c:v>
                </c:pt>
                <c:pt idx="496">
                  <c:v>18.399999999999999</c:v>
                </c:pt>
                <c:pt idx="497">
                  <c:v>18.399999999999999</c:v>
                </c:pt>
                <c:pt idx="498">
                  <c:v>18.399999999999999</c:v>
                </c:pt>
                <c:pt idx="499">
                  <c:v>18.399999999999999</c:v>
                </c:pt>
                <c:pt idx="500">
                  <c:v>18.399999999999999</c:v>
                </c:pt>
                <c:pt idx="501">
                  <c:v>18.399999999999999</c:v>
                </c:pt>
                <c:pt idx="502">
                  <c:v>18.399999999999999</c:v>
                </c:pt>
                <c:pt idx="503">
                  <c:v>18.399999999999999</c:v>
                </c:pt>
                <c:pt idx="504">
                  <c:v>18.399999999999999</c:v>
                </c:pt>
                <c:pt idx="505">
                  <c:v>18.399999999999999</c:v>
                </c:pt>
                <c:pt idx="506">
                  <c:v>18.399999999999999</c:v>
                </c:pt>
                <c:pt idx="507">
                  <c:v>18.399999999999999</c:v>
                </c:pt>
                <c:pt idx="508">
                  <c:v>18.399999999999999</c:v>
                </c:pt>
                <c:pt idx="509">
                  <c:v>18.399999999999999</c:v>
                </c:pt>
                <c:pt idx="510">
                  <c:v>18.399999999999999</c:v>
                </c:pt>
                <c:pt idx="511">
                  <c:v>18.399999999999999</c:v>
                </c:pt>
                <c:pt idx="512">
                  <c:v>18.399999999999999</c:v>
                </c:pt>
                <c:pt idx="513">
                  <c:v>18.399999999999999</c:v>
                </c:pt>
                <c:pt idx="514">
                  <c:v>18.399999999999999</c:v>
                </c:pt>
                <c:pt idx="515">
                  <c:v>18.399999999999999</c:v>
                </c:pt>
                <c:pt idx="516">
                  <c:v>18.399999999999999</c:v>
                </c:pt>
                <c:pt idx="517">
                  <c:v>18.399999999999999</c:v>
                </c:pt>
                <c:pt idx="518">
                  <c:v>18.399999999999999</c:v>
                </c:pt>
                <c:pt idx="519">
                  <c:v>18.399999999999999</c:v>
                </c:pt>
                <c:pt idx="520">
                  <c:v>18.399999999999999</c:v>
                </c:pt>
                <c:pt idx="521">
                  <c:v>18.399999999999999</c:v>
                </c:pt>
                <c:pt idx="522">
                  <c:v>18.399999999999999</c:v>
                </c:pt>
                <c:pt idx="523">
                  <c:v>18.399999999999999</c:v>
                </c:pt>
                <c:pt idx="524">
                  <c:v>18.399999999999999</c:v>
                </c:pt>
                <c:pt idx="525">
                  <c:v>18.399999999999999</c:v>
                </c:pt>
                <c:pt idx="526">
                  <c:v>18.399999999999999</c:v>
                </c:pt>
                <c:pt idx="527">
                  <c:v>18.399999999999999</c:v>
                </c:pt>
                <c:pt idx="528">
                  <c:v>18.399999999999999</c:v>
                </c:pt>
                <c:pt idx="529">
                  <c:v>18.399999999999999</c:v>
                </c:pt>
                <c:pt idx="530">
                  <c:v>18.399999999999999</c:v>
                </c:pt>
                <c:pt idx="531">
                  <c:v>18.399999999999999</c:v>
                </c:pt>
                <c:pt idx="532">
                  <c:v>18.399999999999999</c:v>
                </c:pt>
                <c:pt idx="533">
                  <c:v>18.399999999999999</c:v>
                </c:pt>
                <c:pt idx="534">
                  <c:v>18.399999999999999</c:v>
                </c:pt>
                <c:pt idx="535">
                  <c:v>18.399999999999999</c:v>
                </c:pt>
                <c:pt idx="536">
                  <c:v>18.399999999999999</c:v>
                </c:pt>
                <c:pt idx="537">
                  <c:v>18.399999999999999</c:v>
                </c:pt>
                <c:pt idx="538">
                  <c:v>18.399999999999999</c:v>
                </c:pt>
                <c:pt idx="539">
                  <c:v>18.399999999999999</c:v>
                </c:pt>
                <c:pt idx="540">
                  <c:v>18.399999999999999</c:v>
                </c:pt>
                <c:pt idx="541">
                  <c:v>18.399999999999999</c:v>
                </c:pt>
                <c:pt idx="542">
                  <c:v>18.399999999999999</c:v>
                </c:pt>
                <c:pt idx="543">
                  <c:v>18.399999999999999</c:v>
                </c:pt>
                <c:pt idx="544">
                  <c:v>18.399999999999999</c:v>
                </c:pt>
                <c:pt idx="545">
                  <c:v>18.399999999999999</c:v>
                </c:pt>
                <c:pt idx="546">
                  <c:v>18.399999999999999</c:v>
                </c:pt>
                <c:pt idx="547">
                  <c:v>18.399999999999999</c:v>
                </c:pt>
                <c:pt idx="548">
                  <c:v>18.399999999999999</c:v>
                </c:pt>
                <c:pt idx="549">
                  <c:v>18.399999999999999</c:v>
                </c:pt>
                <c:pt idx="550">
                  <c:v>18.399999999999999</c:v>
                </c:pt>
                <c:pt idx="551">
                  <c:v>18.399999999999999</c:v>
                </c:pt>
                <c:pt idx="552">
                  <c:v>18.399999999999999</c:v>
                </c:pt>
                <c:pt idx="553">
                  <c:v>18.399999999999999</c:v>
                </c:pt>
                <c:pt idx="554">
                  <c:v>18.399999999999999</c:v>
                </c:pt>
                <c:pt idx="555">
                  <c:v>18.399999999999999</c:v>
                </c:pt>
                <c:pt idx="556">
                  <c:v>18.399999999999999</c:v>
                </c:pt>
                <c:pt idx="557">
                  <c:v>18.399999999999999</c:v>
                </c:pt>
                <c:pt idx="558">
                  <c:v>18.399999999999999</c:v>
                </c:pt>
                <c:pt idx="559">
                  <c:v>18.399999999999999</c:v>
                </c:pt>
                <c:pt idx="560">
                  <c:v>18.399999999999999</c:v>
                </c:pt>
                <c:pt idx="561">
                  <c:v>18.399999999999999</c:v>
                </c:pt>
                <c:pt idx="562">
                  <c:v>18.399999999999999</c:v>
                </c:pt>
                <c:pt idx="563">
                  <c:v>18.399999999999999</c:v>
                </c:pt>
                <c:pt idx="564">
                  <c:v>18.399999999999999</c:v>
                </c:pt>
                <c:pt idx="565">
                  <c:v>18.399999999999999</c:v>
                </c:pt>
                <c:pt idx="566">
                  <c:v>18.399999999999999</c:v>
                </c:pt>
                <c:pt idx="567">
                  <c:v>18.399999999999999</c:v>
                </c:pt>
                <c:pt idx="568">
                  <c:v>18.399999999999999</c:v>
                </c:pt>
                <c:pt idx="569">
                  <c:v>18.399999999999999</c:v>
                </c:pt>
                <c:pt idx="570">
                  <c:v>18.399999999999999</c:v>
                </c:pt>
                <c:pt idx="571">
                  <c:v>18.399999999999999</c:v>
                </c:pt>
                <c:pt idx="572">
                  <c:v>18.399999999999999</c:v>
                </c:pt>
                <c:pt idx="573">
                  <c:v>18.399999999999999</c:v>
                </c:pt>
                <c:pt idx="574">
                  <c:v>18.399999999999999</c:v>
                </c:pt>
                <c:pt idx="575">
                  <c:v>18.399999999999999</c:v>
                </c:pt>
                <c:pt idx="576">
                  <c:v>18.399999999999999</c:v>
                </c:pt>
                <c:pt idx="577">
                  <c:v>18.399999999999999</c:v>
                </c:pt>
                <c:pt idx="578">
                  <c:v>18.399999999999999</c:v>
                </c:pt>
                <c:pt idx="579">
                  <c:v>18.399999999999999</c:v>
                </c:pt>
                <c:pt idx="580">
                  <c:v>18.399999999999999</c:v>
                </c:pt>
                <c:pt idx="581">
                  <c:v>18.399999999999999</c:v>
                </c:pt>
                <c:pt idx="582">
                  <c:v>18.399999999999999</c:v>
                </c:pt>
                <c:pt idx="583">
                  <c:v>18.399999999999999</c:v>
                </c:pt>
                <c:pt idx="584">
                  <c:v>18.399999999999999</c:v>
                </c:pt>
                <c:pt idx="585">
                  <c:v>18.399999999999999</c:v>
                </c:pt>
                <c:pt idx="586">
                  <c:v>18.399999999999999</c:v>
                </c:pt>
                <c:pt idx="587">
                  <c:v>18.399999999999999</c:v>
                </c:pt>
                <c:pt idx="588">
                  <c:v>18.399999999999999</c:v>
                </c:pt>
                <c:pt idx="589">
                  <c:v>18.399999999999999</c:v>
                </c:pt>
                <c:pt idx="590">
                  <c:v>18.399999999999999</c:v>
                </c:pt>
                <c:pt idx="591">
                  <c:v>18.399999999999999</c:v>
                </c:pt>
                <c:pt idx="592">
                  <c:v>18.399999999999999</c:v>
                </c:pt>
                <c:pt idx="593">
                  <c:v>18.399999999999999</c:v>
                </c:pt>
                <c:pt idx="594">
                  <c:v>18.399999999999999</c:v>
                </c:pt>
                <c:pt idx="595">
                  <c:v>18.399999999999999</c:v>
                </c:pt>
                <c:pt idx="596">
                  <c:v>18.399999999999999</c:v>
                </c:pt>
                <c:pt idx="597">
                  <c:v>18.399999999999999</c:v>
                </c:pt>
                <c:pt idx="598">
                  <c:v>18.399999999999999</c:v>
                </c:pt>
                <c:pt idx="599">
                  <c:v>18.399999999999999</c:v>
                </c:pt>
                <c:pt idx="600">
                  <c:v>18.399999999999999</c:v>
                </c:pt>
                <c:pt idx="601">
                  <c:v>18.399999999999999</c:v>
                </c:pt>
                <c:pt idx="602">
                  <c:v>18.399999999999999</c:v>
                </c:pt>
                <c:pt idx="603">
                  <c:v>18.399999999999999</c:v>
                </c:pt>
                <c:pt idx="604">
                  <c:v>18.399999999999999</c:v>
                </c:pt>
                <c:pt idx="605">
                  <c:v>18.399999999999999</c:v>
                </c:pt>
                <c:pt idx="606">
                  <c:v>18.399999999999999</c:v>
                </c:pt>
                <c:pt idx="607">
                  <c:v>18.399999999999999</c:v>
                </c:pt>
                <c:pt idx="608">
                  <c:v>18.399999999999999</c:v>
                </c:pt>
                <c:pt idx="609">
                  <c:v>18.399999999999999</c:v>
                </c:pt>
                <c:pt idx="610">
                  <c:v>18.399999999999999</c:v>
                </c:pt>
                <c:pt idx="611">
                  <c:v>18.489999999999998</c:v>
                </c:pt>
                <c:pt idx="612">
                  <c:v>18.489999999999998</c:v>
                </c:pt>
                <c:pt idx="613">
                  <c:v>18.489999999999998</c:v>
                </c:pt>
                <c:pt idx="614">
                  <c:v>18.489999999999998</c:v>
                </c:pt>
                <c:pt idx="615">
                  <c:v>18.489999999999998</c:v>
                </c:pt>
                <c:pt idx="616">
                  <c:v>18.489999999999998</c:v>
                </c:pt>
                <c:pt idx="617">
                  <c:v>18.489999999999998</c:v>
                </c:pt>
                <c:pt idx="618">
                  <c:v>18.489999999999998</c:v>
                </c:pt>
                <c:pt idx="619">
                  <c:v>18.489999999999998</c:v>
                </c:pt>
                <c:pt idx="620">
                  <c:v>18.489999999999998</c:v>
                </c:pt>
                <c:pt idx="621">
                  <c:v>18.899999999999999</c:v>
                </c:pt>
                <c:pt idx="622">
                  <c:v>18.899999999999999</c:v>
                </c:pt>
                <c:pt idx="623">
                  <c:v>18.899999999999999</c:v>
                </c:pt>
                <c:pt idx="624">
                  <c:v>18.899999999999999</c:v>
                </c:pt>
                <c:pt idx="625">
                  <c:v>18.899999999999999</c:v>
                </c:pt>
                <c:pt idx="626">
                  <c:v>18.899999999999999</c:v>
                </c:pt>
                <c:pt idx="627">
                  <c:v>18.899999999999999</c:v>
                </c:pt>
                <c:pt idx="628">
                  <c:v>19</c:v>
                </c:pt>
                <c:pt idx="629">
                  <c:v>19</c:v>
                </c:pt>
                <c:pt idx="630">
                  <c:v>19</c:v>
                </c:pt>
                <c:pt idx="631">
                  <c:v>19</c:v>
                </c:pt>
                <c:pt idx="632">
                  <c:v>19</c:v>
                </c:pt>
                <c:pt idx="633">
                  <c:v>19</c:v>
                </c:pt>
                <c:pt idx="634">
                  <c:v>19</c:v>
                </c:pt>
                <c:pt idx="635">
                  <c:v>19</c:v>
                </c:pt>
                <c:pt idx="636">
                  <c:v>19</c:v>
                </c:pt>
                <c:pt idx="637">
                  <c:v>19</c:v>
                </c:pt>
                <c:pt idx="638">
                  <c:v>19.2</c:v>
                </c:pt>
                <c:pt idx="639">
                  <c:v>19.2</c:v>
                </c:pt>
                <c:pt idx="640">
                  <c:v>19.2</c:v>
                </c:pt>
                <c:pt idx="641">
                  <c:v>19.2</c:v>
                </c:pt>
                <c:pt idx="642">
                  <c:v>19.2</c:v>
                </c:pt>
                <c:pt idx="643">
                  <c:v>19.2</c:v>
                </c:pt>
                <c:pt idx="644">
                  <c:v>19.2</c:v>
                </c:pt>
                <c:pt idx="645">
                  <c:v>19.899999999999999</c:v>
                </c:pt>
                <c:pt idx="646">
                  <c:v>19.899999999999999</c:v>
                </c:pt>
                <c:pt idx="647">
                  <c:v>20</c:v>
                </c:pt>
                <c:pt idx="648">
                  <c:v>20</c:v>
                </c:pt>
                <c:pt idx="649">
                  <c:v>20</c:v>
                </c:pt>
                <c:pt idx="650">
                  <c:v>20</c:v>
                </c:pt>
                <c:pt idx="651">
                  <c:v>20</c:v>
                </c:pt>
                <c:pt idx="652">
                  <c:v>20</c:v>
                </c:pt>
                <c:pt idx="653">
                  <c:v>20</c:v>
                </c:pt>
                <c:pt idx="654">
                  <c:v>20</c:v>
                </c:pt>
                <c:pt idx="655">
                  <c:v>20</c:v>
                </c:pt>
                <c:pt idx="656">
                  <c:v>20.3</c:v>
                </c:pt>
                <c:pt idx="657">
                  <c:v>20.3</c:v>
                </c:pt>
                <c:pt idx="658">
                  <c:v>20.3</c:v>
                </c:pt>
                <c:pt idx="659">
                  <c:v>20.3</c:v>
                </c:pt>
                <c:pt idx="660">
                  <c:v>20.3</c:v>
                </c:pt>
                <c:pt idx="661">
                  <c:v>20.3</c:v>
                </c:pt>
                <c:pt idx="662">
                  <c:v>20.3</c:v>
                </c:pt>
                <c:pt idx="663">
                  <c:v>20.3</c:v>
                </c:pt>
                <c:pt idx="664">
                  <c:v>20.3</c:v>
                </c:pt>
                <c:pt idx="665">
                  <c:v>20.32</c:v>
                </c:pt>
                <c:pt idx="666">
                  <c:v>20.32</c:v>
                </c:pt>
                <c:pt idx="667">
                  <c:v>20.32</c:v>
                </c:pt>
                <c:pt idx="668">
                  <c:v>20.7</c:v>
                </c:pt>
                <c:pt idx="669">
                  <c:v>20.89</c:v>
                </c:pt>
                <c:pt idx="670">
                  <c:v>20.89</c:v>
                </c:pt>
                <c:pt idx="671">
                  <c:v>20.89</c:v>
                </c:pt>
                <c:pt idx="672">
                  <c:v>20.89</c:v>
                </c:pt>
                <c:pt idx="673">
                  <c:v>20.89</c:v>
                </c:pt>
                <c:pt idx="674">
                  <c:v>20.89</c:v>
                </c:pt>
                <c:pt idx="675">
                  <c:v>21.04</c:v>
                </c:pt>
                <c:pt idx="676">
                  <c:v>21.04</c:v>
                </c:pt>
                <c:pt idx="677">
                  <c:v>21.04</c:v>
                </c:pt>
                <c:pt idx="678">
                  <c:v>21.04</c:v>
                </c:pt>
                <c:pt idx="679">
                  <c:v>21.04</c:v>
                </c:pt>
                <c:pt idx="680">
                  <c:v>21.04</c:v>
                </c:pt>
                <c:pt idx="681">
                  <c:v>21.04</c:v>
                </c:pt>
                <c:pt idx="682">
                  <c:v>21.19</c:v>
                </c:pt>
                <c:pt idx="683">
                  <c:v>21.38</c:v>
                </c:pt>
                <c:pt idx="684">
                  <c:v>21.38</c:v>
                </c:pt>
                <c:pt idx="685">
                  <c:v>21.38</c:v>
                </c:pt>
                <c:pt idx="686">
                  <c:v>21.4</c:v>
                </c:pt>
                <c:pt idx="687">
                  <c:v>21.4</c:v>
                </c:pt>
                <c:pt idx="688">
                  <c:v>21.4</c:v>
                </c:pt>
                <c:pt idx="689">
                  <c:v>21.4</c:v>
                </c:pt>
                <c:pt idx="690">
                  <c:v>21.4</c:v>
                </c:pt>
                <c:pt idx="691">
                  <c:v>21.4</c:v>
                </c:pt>
                <c:pt idx="692">
                  <c:v>21.4</c:v>
                </c:pt>
                <c:pt idx="693">
                  <c:v>21.4</c:v>
                </c:pt>
                <c:pt idx="694">
                  <c:v>21.4</c:v>
                </c:pt>
                <c:pt idx="695">
                  <c:v>21.4</c:v>
                </c:pt>
                <c:pt idx="696">
                  <c:v>21.56</c:v>
                </c:pt>
                <c:pt idx="697">
                  <c:v>22.25</c:v>
                </c:pt>
                <c:pt idx="698">
                  <c:v>22.25</c:v>
                </c:pt>
                <c:pt idx="699">
                  <c:v>22.25</c:v>
                </c:pt>
                <c:pt idx="700">
                  <c:v>22.25</c:v>
                </c:pt>
                <c:pt idx="701">
                  <c:v>22.25</c:v>
                </c:pt>
                <c:pt idx="702">
                  <c:v>22.25</c:v>
                </c:pt>
                <c:pt idx="703">
                  <c:v>22.25</c:v>
                </c:pt>
                <c:pt idx="704">
                  <c:v>22.25</c:v>
                </c:pt>
                <c:pt idx="705">
                  <c:v>22.25</c:v>
                </c:pt>
                <c:pt idx="706">
                  <c:v>22.25</c:v>
                </c:pt>
                <c:pt idx="707">
                  <c:v>22.25</c:v>
                </c:pt>
                <c:pt idx="708">
                  <c:v>22.95</c:v>
                </c:pt>
                <c:pt idx="709">
                  <c:v>22.95</c:v>
                </c:pt>
                <c:pt idx="710">
                  <c:v>22.95</c:v>
                </c:pt>
                <c:pt idx="711">
                  <c:v>22.95</c:v>
                </c:pt>
                <c:pt idx="712">
                  <c:v>23</c:v>
                </c:pt>
                <c:pt idx="713">
                  <c:v>23</c:v>
                </c:pt>
                <c:pt idx="714">
                  <c:v>23</c:v>
                </c:pt>
                <c:pt idx="715">
                  <c:v>23</c:v>
                </c:pt>
                <c:pt idx="716">
                  <c:v>23</c:v>
                </c:pt>
                <c:pt idx="717">
                  <c:v>23</c:v>
                </c:pt>
                <c:pt idx="718">
                  <c:v>23</c:v>
                </c:pt>
                <c:pt idx="719">
                  <c:v>23</c:v>
                </c:pt>
                <c:pt idx="720">
                  <c:v>23</c:v>
                </c:pt>
                <c:pt idx="721">
                  <c:v>23</c:v>
                </c:pt>
                <c:pt idx="722">
                  <c:v>23</c:v>
                </c:pt>
                <c:pt idx="723">
                  <c:v>23</c:v>
                </c:pt>
                <c:pt idx="724">
                  <c:v>23</c:v>
                </c:pt>
                <c:pt idx="725">
                  <c:v>23</c:v>
                </c:pt>
                <c:pt idx="726">
                  <c:v>23</c:v>
                </c:pt>
                <c:pt idx="727">
                  <c:v>23</c:v>
                </c:pt>
                <c:pt idx="728">
                  <c:v>23</c:v>
                </c:pt>
                <c:pt idx="729">
                  <c:v>23</c:v>
                </c:pt>
                <c:pt idx="730">
                  <c:v>23</c:v>
                </c:pt>
                <c:pt idx="731">
                  <c:v>23.6</c:v>
                </c:pt>
                <c:pt idx="732">
                  <c:v>23.6</c:v>
                </c:pt>
                <c:pt idx="733">
                  <c:v>23.6</c:v>
                </c:pt>
                <c:pt idx="734">
                  <c:v>23.6</c:v>
                </c:pt>
                <c:pt idx="735">
                  <c:v>23.6</c:v>
                </c:pt>
                <c:pt idx="736">
                  <c:v>23.65</c:v>
                </c:pt>
                <c:pt idx="737">
                  <c:v>23.65</c:v>
                </c:pt>
                <c:pt idx="738">
                  <c:v>23.65</c:v>
                </c:pt>
                <c:pt idx="739">
                  <c:v>23.65</c:v>
                </c:pt>
                <c:pt idx="740">
                  <c:v>23.84</c:v>
                </c:pt>
                <c:pt idx="741">
                  <c:v>23.84</c:v>
                </c:pt>
                <c:pt idx="742">
                  <c:v>23.84</c:v>
                </c:pt>
                <c:pt idx="743">
                  <c:v>23.84</c:v>
                </c:pt>
                <c:pt idx="744">
                  <c:v>23.84</c:v>
                </c:pt>
                <c:pt idx="745">
                  <c:v>23.84</c:v>
                </c:pt>
                <c:pt idx="746">
                  <c:v>23.84</c:v>
                </c:pt>
                <c:pt idx="747">
                  <c:v>24</c:v>
                </c:pt>
                <c:pt idx="748">
                  <c:v>24</c:v>
                </c:pt>
                <c:pt idx="749">
                  <c:v>24.12</c:v>
                </c:pt>
                <c:pt idx="750">
                  <c:v>24.12</c:v>
                </c:pt>
                <c:pt idx="751">
                  <c:v>24.12</c:v>
                </c:pt>
                <c:pt idx="752">
                  <c:v>24.12</c:v>
                </c:pt>
                <c:pt idx="753">
                  <c:v>24.12</c:v>
                </c:pt>
                <c:pt idx="754">
                  <c:v>24.12</c:v>
                </c:pt>
                <c:pt idx="755">
                  <c:v>25.17</c:v>
                </c:pt>
                <c:pt idx="756">
                  <c:v>25.17</c:v>
                </c:pt>
                <c:pt idx="757">
                  <c:v>25.17</c:v>
                </c:pt>
                <c:pt idx="758">
                  <c:v>25.17</c:v>
                </c:pt>
                <c:pt idx="759">
                  <c:v>25.17</c:v>
                </c:pt>
                <c:pt idx="760">
                  <c:v>25.17</c:v>
                </c:pt>
                <c:pt idx="761">
                  <c:v>25.17</c:v>
                </c:pt>
                <c:pt idx="762">
                  <c:v>25.17</c:v>
                </c:pt>
                <c:pt idx="763">
                  <c:v>25.17</c:v>
                </c:pt>
                <c:pt idx="764">
                  <c:v>25.17</c:v>
                </c:pt>
                <c:pt idx="765">
                  <c:v>25.17</c:v>
                </c:pt>
                <c:pt idx="766">
                  <c:v>25.17</c:v>
                </c:pt>
                <c:pt idx="767">
                  <c:v>26.32</c:v>
                </c:pt>
                <c:pt idx="768">
                  <c:v>26.32</c:v>
                </c:pt>
                <c:pt idx="769">
                  <c:v>26.82</c:v>
                </c:pt>
                <c:pt idx="770">
                  <c:v>27.39</c:v>
                </c:pt>
                <c:pt idx="771">
                  <c:v>27.39</c:v>
                </c:pt>
                <c:pt idx="772">
                  <c:v>27.39</c:v>
                </c:pt>
                <c:pt idx="773">
                  <c:v>27.39</c:v>
                </c:pt>
                <c:pt idx="774">
                  <c:v>28.09</c:v>
                </c:pt>
                <c:pt idx="775">
                  <c:v>28.09</c:v>
                </c:pt>
                <c:pt idx="776">
                  <c:v>28.09</c:v>
                </c:pt>
                <c:pt idx="777">
                  <c:v>28.09</c:v>
                </c:pt>
                <c:pt idx="778">
                  <c:v>28.4</c:v>
                </c:pt>
                <c:pt idx="779">
                  <c:v>28.4</c:v>
                </c:pt>
                <c:pt idx="780">
                  <c:v>28.4</c:v>
                </c:pt>
                <c:pt idx="781">
                  <c:v>28.4</c:v>
                </c:pt>
                <c:pt idx="782">
                  <c:v>28.4</c:v>
                </c:pt>
                <c:pt idx="783">
                  <c:v>28.4</c:v>
                </c:pt>
                <c:pt idx="784">
                  <c:v>28.4</c:v>
                </c:pt>
                <c:pt idx="785">
                  <c:v>80</c:v>
                </c:pt>
                <c:pt idx="786">
                  <c:v>80</c:v>
                </c:pt>
              </c:numCache>
            </c:numRef>
          </c:xVal>
          <c:yVal>
            <c:numRef>
              <c:f>Task5.2!$C$2:$C$788</c:f>
              <c:numCache>
                <c:formatCode>General</c:formatCode>
                <c:ptCount val="787"/>
                <c:pt idx="0">
                  <c:v>70</c:v>
                </c:pt>
                <c:pt idx="1">
                  <c:v>93</c:v>
                </c:pt>
                <c:pt idx="2">
                  <c:v>87</c:v>
                </c:pt>
                <c:pt idx="3">
                  <c:v>60</c:v>
                </c:pt>
                <c:pt idx="4">
                  <c:v>80</c:v>
                </c:pt>
                <c:pt idx="5">
                  <c:v>80</c:v>
                </c:pt>
                <c:pt idx="6">
                  <c:v>80</c:v>
                </c:pt>
                <c:pt idx="7">
                  <c:v>80</c:v>
                </c:pt>
                <c:pt idx="8">
                  <c:v>70</c:v>
                </c:pt>
                <c:pt idx="9">
                  <c:v>80</c:v>
                </c:pt>
                <c:pt idx="10">
                  <c:v>80</c:v>
                </c:pt>
                <c:pt idx="11">
                  <c:v>60</c:v>
                </c:pt>
                <c:pt idx="12">
                  <c:v>60</c:v>
                </c:pt>
                <c:pt idx="13">
                  <c:v>60</c:v>
                </c:pt>
                <c:pt idx="14">
                  <c:v>60</c:v>
                </c:pt>
                <c:pt idx="15">
                  <c:v>80</c:v>
                </c:pt>
                <c:pt idx="16">
                  <c:v>55</c:v>
                </c:pt>
                <c:pt idx="17">
                  <c:v>55</c:v>
                </c:pt>
                <c:pt idx="18">
                  <c:v>55</c:v>
                </c:pt>
                <c:pt idx="19">
                  <c:v>55</c:v>
                </c:pt>
                <c:pt idx="20">
                  <c:v>60.9</c:v>
                </c:pt>
                <c:pt idx="21">
                  <c:v>50</c:v>
                </c:pt>
                <c:pt idx="22">
                  <c:v>50</c:v>
                </c:pt>
                <c:pt idx="23">
                  <c:v>66</c:v>
                </c:pt>
                <c:pt idx="24">
                  <c:v>66</c:v>
                </c:pt>
                <c:pt idx="25">
                  <c:v>50</c:v>
                </c:pt>
                <c:pt idx="26">
                  <c:v>40</c:v>
                </c:pt>
                <c:pt idx="27">
                  <c:v>40</c:v>
                </c:pt>
                <c:pt idx="28">
                  <c:v>55</c:v>
                </c:pt>
                <c:pt idx="29">
                  <c:v>66</c:v>
                </c:pt>
                <c:pt idx="30">
                  <c:v>55</c:v>
                </c:pt>
                <c:pt idx="31">
                  <c:v>63</c:v>
                </c:pt>
                <c:pt idx="32">
                  <c:v>63</c:v>
                </c:pt>
                <c:pt idx="33">
                  <c:v>63</c:v>
                </c:pt>
                <c:pt idx="34">
                  <c:v>40</c:v>
                </c:pt>
                <c:pt idx="35">
                  <c:v>55</c:v>
                </c:pt>
                <c:pt idx="36">
                  <c:v>55</c:v>
                </c:pt>
                <c:pt idx="37">
                  <c:v>55</c:v>
                </c:pt>
                <c:pt idx="38">
                  <c:v>55</c:v>
                </c:pt>
                <c:pt idx="39">
                  <c:v>55</c:v>
                </c:pt>
                <c:pt idx="40">
                  <c:v>55</c:v>
                </c:pt>
                <c:pt idx="41">
                  <c:v>55</c:v>
                </c:pt>
                <c:pt idx="42">
                  <c:v>55</c:v>
                </c:pt>
                <c:pt idx="43">
                  <c:v>55</c:v>
                </c:pt>
                <c:pt idx="44">
                  <c:v>55</c:v>
                </c:pt>
                <c:pt idx="45">
                  <c:v>55</c:v>
                </c:pt>
                <c:pt idx="46">
                  <c:v>66</c:v>
                </c:pt>
                <c:pt idx="47">
                  <c:v>66</c:v>
                </c:pt>
                <c:pt idx="48">
                  <c:v>55</c:v>
                </c:pt>
                <c:pt idx="49">
                  <c:v>55</c:v>
                </c:pt>
                <c:pt idx="50">
                  <c:v>55</c:v>
                </c:pt>
                <c:pt idx="51">
                  <c:v>60</c:v>
                </c:pt>
                <c:pt idx="52">
                  <c:v>60</c:v>
                </c:pt>
                <c:pt idx="53">
                  <c:v>60</c:v>
                </c:pt>
                <c:pt idx="54">
                  <c:v>60</c:v>
                </c:pt>
                <c:pt idx="55">
                  <c:v>60</c:v>
                </c:pt>
                <c:pt idx="56">
                  <c:v>60</c:v>
                </c:pt>
                <c:pt idx="57">
                  <c:v>60</c:v>
                </c:pt>
                <c:pt idx="58">
                  <c:v>55</c:v>
                </c:pt>
                <c:pt idx="59">
                  <c:v>55</c:v>
                </c:pt>
                <c:pt idx="60">
                  <c:v>55</c:v>
                </c:pt>
                <c:pt idx="61">
                  <c:v>55</c:v>
                </c:pt>
                <c:pt idx="62">
                  <c:v>55</c:v>
                </c:pt>
                <c:pt idx="63">
                  <c:v>55</c:v>
                </c:pt>
                <c:pt idx="64">
                  <c:v>55</c:v>
                </c:pt>
                <c:pt idx="65">
                  <c:v>55</c:v>
                </c:pt>
                <c:pt idx="66">
                  <c:v>55</c:v>
                </c:pt>
                <c:pt idx="67">
                  <c:v>55</c:v>
                </c:pt>
                <c:pt idx="68">
                  <c:v>55</c:v>
                </c:pt>
                <c:pt idx="69">
                  <c:v>55</c:v>
                </c:pt>
                <c:pt idx="70">
                  <c:v>55</c:v>
                </c:pt>
                <c:pt idx="71">
                  <c:v>55</c:v>
                </c:pt>
                <c:pt idx="72">
                  <c:v>55</c:v>
                </c:pt>
                <c:pt idx="73">
                  <c:v>55</c:v>
                </c:pt>
                <c:pt idx="74">
                  <c:v>55</c:v>
                </c:pt>
                <c:pt idx="75">
                  <c:v>40</c:v>
                </c:pt>
                <c:pt idx="76">
                  <c:v>40</c:v>
                </c:pt>
                <c:pt idx="77">
                  <c:v>55</c:v>
                </c:pt>
                <c:pt idx="78">
                  <c:v>60</c:v>
                </c:pt>
                <c:pt idx="79">
                  <c:v>60</c:v>
                </c:pt>
                <c:pt idx="80">
                  <c:v>60</c:v>
                </c:pt>
                <c:pt idx="81">
                  <c:v>60</c:v>
                </c:pt>
                <c:pt idx="82">
                  <c:v>60</c:v>
                </c:pt>
                <c:pt idx="83">
                  <c:v>60</c:v>
                </c:pt>
                <c:pt idx="84">
                  <c:v>60</c:v>
                </c:pt>
                <c:pt idx="85">
                  <c:v>52</c:v>
                </c:pt>
                <c:pt idx="86">
                  <c:v>80</c:v>
                </c:pt>
                <c:pt idx="87">
                  <c:v>80</c:v>
                </c:pt>
                <c:pt idx="88">
                  <c:v>80</c:v>
                </c:pt>
                <c:pt idx="89">
                  <c:v>80</c:v>
                </c:pt>
                <c:pt idx="90">
                  <c:v>80</c:v>
                </c:pt>
                <c:pt idx="91">
                  <c:v>37</c:v>
                </c:pt>
                <c:pt idx="92">
                  <c:v>60</c:v>
                </c:pt>
                <c:pt idx="93">
                  <c:v>60</c:v>
                </c:pt>
                <c:pt idx="94">
                  <c:v>35</c:v>
                </c:pt>
                <c:pt idx="95">
                  <c:v>36</c:v>
                </c:pt>
                <c:pt idx="96">
                  <c:v>70</c:v>
                </c:pt>
                <c:pt idx="97">
                  <c:v>50</c:v>
                </c:pt>
                <c:pt idx="98">
                  <c:v>50</c:v>
                </c:pt>
                <c:pt idx="99">
                  <c:v>50</c:v>
                </c:pt>
                <c:pt idx="100">
                  <c:v>50</c:v>
                </c:pt>
                <c:pt idx="101">
                  <c:v>44</c:v>
                </c:pt>
                <c:pt idx="102">
                  <c:v>44</c:v>
                </c:pt>
                <c:pt idx="103">
                  <c:v>44</c:v>
                </c:pt>
                <c:pt idx="104">
                  <c:v>44</c:v>
                </c:pt>
                <c:pt idx="105">
                  <c:v>62</c:v>
                </c:pt>
                <c:pt idx="106">
                  <c:v>62</c:v>
                </c:pt>
                <c:pt idx="107">
                  <c:v>62</c:v>
                </c:pt>
                <c:pt idx="108">
                  <c:v>62</c:v>
                </c:pt>
                <c:pt idx="109">
                  <c:v>45</c:v>
                </c:pt>
                <c:pt idx="110">
                  <c:v>45</c:v>
                </c:pt>
                <c:pt idx="111">
                  <c:v>45</c:v>
                </c:pt>
                <c:pt idx="112">
                  <c:v>45</c:v>
                </c:pt>
                <c:pt idx="113">
                  <c:v>45</c:v>
                </c:pt>
                <c:pt idx="114">
                  <c:v>45</c:v>
                </c:pt>
                <c:pt idx="115">
                  <c:v>45</c:v>
                </c:pt>
                <c:pt idx="116">
                  <c:v>78</c:v>
                </c:pt>
                <c:pt idx="117">
                  <c:v>78</c:v>
                </c:pt>
                <c:pt idx="118">
                  <c:v>78</c:v>
                </c:pt>
                <c:pt idx="119">
                  <c:v>45</c:v>
                </c:pt>
                <c:pt idx="120">
                  <c:v>45</c:v>
                </c:pt>
                <c:pt idx="121">
                  <c:v>45</c:v>
                </c:pt>
                <c:pt idx="122">
                  <c:v>45</c:v>
                </c:pt>
                <c:pt idx="123">
                  <c:v>45</c:v>
                </c:pt>
                <c:pt idx="124">
                  <c:v>60</c:v>
                </c:pt>
                <c:pt idx="125">
                  <c:v>60</c:v>
                </c:pt>
                <c:pt idx="126">
                  <c:v>60</c:v>
                </c:pt>
                <c:pt idx="127">
                  <c:v>55</c:v>
                </c:pt>
                <c:pt idx="128">
                  <c:v>63</c:v>
                </c:pt>
                <c:pt idx="129">
                  <c:v>60</c:v>
                </c:pt>
                <c:pt idx="130">
                  <c:v>60</c:v>
                </c:pt>
                <c:pt idx="131">
                  <c:v>60</c:v>
                </c:pt>
                <c:pt idx="132">
                  <c:v>55</c:v>
                </c:pt>
                <c:pt idx="133">
                  <c:v>60</c:v>
                </c:pt>
                <c:pt idx="134">
                  <c:v>60</c:v>
                </c:pt>
                <c:pt idx="135">
                  <c:v>55</c:v>
                </c:pt>
                <c:pt idx="136">
                  <c:v>45</c:v>
                </c:pt>
                <c:pt idx="137">
                  <c:v>45</c:v>
                </c:pt>
                <c:pt idx="138">
                  <c:v>45</c:v>
                </c:pt>
                <c:pt idx="139">
                  <c:v>45</c:v>
                </c:pt>
                <c:pt idx="140">
                  <c:v>45</c:v>
                </c:pt>
                <c:pt idx="141">
                  <c:v>35</c:v>
                </c:pt>
                <c:pt idx="142">
                  <c:v>35</c:v>
                </c:pt>
                <c:pt idx="143">
                  <c:v>35</c:v>
                </c:pt>
                <c:pt idx="144">
                  <c:v>35</c:v>
                </c:pt>
                <c:pt idx="145">
                  <c:v>55</c:v>
                </c:pt>
                <c:pt idx="146">
                  <c:v>55</c:v>
                </c:pt>
                <c:pt idx="147">
                  <c:v>55</c:v>
                </c:pt>
                <c:pt idx="148">
                  <c:v>42</c:v>
                </c:pt>
                <c:pt idx="149">
                  <c:v>45</c:v>
                </c:pt>
                <c:pt idx="150">
                  <c:v>40</c:v>
                </c:pt>
                <c:pt idx="151">
                  <c:v>40</c:v>
                </c:pt>
                <c:pt idx="152">
                  <c:v>40</c:v>
                </c:pt>
                <c:pt idx="153">
                  <c:v>70</c:v>
                </c:pt>
                <c:pt idx="154">
                  <c:v>66</c:v>
                </c:pt>
                <c:pt idx="155">
                  <c:v>66</c:v>
                </c:pt>
                <c:pt idx="156">
                  <c:v>66</c:v>
                </c:pt>
                <c:pt idx="157">
                  <c:v>66</c:v>
                </c:pt>
                <c:pt idx="158">
                  <c:v>66</c:v>
                </c:pt>
                <c:pt idx="159">
                  <c:v>66</c:v>
                </c:pt>
                <c:pt idx="160">
                  <c:v>66</c:v>
                </c:pt>
                <c:pt idx="161">
                  <c:v>43</c:v>
                </c:pt>
                <c:pt idx="162">
                  <c:v>32</c:v>
                </c:pt>
                <c:pt idx="163">
                  <c:v>45</c:v>
                </c:pt>
                <c:pt idx="164">
                  <c:v>45</c:v>
                </c:pt>
                <c:pt idx="165">
                  <c:v>45</c:v>
                </c:pt>
                <c:pt idx="166">
                  <c:v>45</c:v>
                </c:pt>
                <c:pt idx="167">
                  <c:v>45</c:v>
                </c:pt>
                <c:pt idx="168">
                  <c:v>45</c:v>
                </c:pt>
                <c:pt idx="169">
                  <c:v>45</c:v>
                </c:pt>
                <c:pt idx="170">
                  <c:v>55</c:v>
                </c:pt>
                <c:pt idx="171">
                  <c:v>55</c:v>
                </c:pt>
                <c:pt idx="172">
                  <c:v>55</c:v>
                </c:pt>
                <c:pt idx="173">
                  <c:v>55</c:v>
                </c:pt>
                <c:pt idx="174">
                  <c:v>55</c:v>
                </c:pt>
                <c:pt idx="175">
                  <c:v>55</c:v>
                </c:pt>
                <c:pt idx="176">
                  <c:v>55</c:v>
                </c:pt>
                <c:pt idx="177">
                  <c:v>55</c:v>
                </c:pt>
                <c:pt idx="178">
                  <c:v>45</c:v>
                </c:pt>
                <c:pt idx="179">
                  <c:v>45</c:v>
                </c:pt>
                <c:pt idx="180">
                  <c:v>45</c:v>
                </c:pt>
                <c:pt idx="181">
                  <c:v>45</c:v>
                </c:pt>
                <c:pt idx="182">
                  <c:v>45</c:v>
                </c:pt>
                <c:pt idx="183">
                  <c:v>35</c:v>
                </c:pt>
                <c:pt idx="184">
                  <c:v>35</c:v>
                </c:pt>
                <c:pt idx="185">
                  <c:v>35</c:v>
                </c:pt>
                <c:pt idx="186">
                  <c:v>35</c:v>
                </c:pt>
                <c:pt idx="187">
                  <c:v>35</c:v>
                </c:pt>
                <c:pt idx="188">
                  <c:v>35</c:v>
                </c:pt>
                <c:pt idx="189">
                  <c:v>35</c:v>
                </c:pt>
                <c:pt idx="190">
                  <c:v>35</c:v>
                </c:pt>
                <c:pt idx="191">
                  <c:v>35</c:v>
                </c:pt>
                <c:pt idx="192">
                  <c:v>35</c:v>
                </c:pt>
                <c:pt idx="193">
                  <c:v>35</c:v>
                </c:pt>
                <c:pt idx="194">
                  <c:v>43</c:v>
                </c:pt>
                <c:pt idx="195">
                  <c:v>43</c:v>
                </c:pt>
                <c:pt idx="196">
                  <c:v>43</c:v>
                </c:pt>
                <c:pt idx="197">
                  <c:v>43</c:v>
                </c:pt>
                <c:pt idx="198">
                  <c:v>43</c:v>
                </c:pt>
                <c:pt idx="199">
                  <c:v>51</c:v>
                </c:pt>
                <c:pt idx="200">
                  <c:v>70</c:v>
                </c:pt>
                <c:pt idx="201">
                  <c:v>70</c:v>
                </c:pt>
                <c:pt idx="202">
                  <c:v>70</c:v>
                </c:pt>
                <c:pt idx="203">
                  <c:v>70</c:v>
                </c:pt>
                <c:pt idx="204">
                  <c:v>70</c:v>
                </c:pt>
                <c:pt idx="205">
                  <c:v>70</c:v>
                </c:pt>
                <c:pt idx="206">
                  <c:v>70</c:v>
                </c:pt>
                <c:pt idx="207">
                  <c:v>70</c:v>
                </c:pt>
                <c:pt idx="208">
                  <c:v>70</c:v>
                </c:pt>
                <c:pt idx="209">
                  <c:v>70</c:v>
                </c:pt>
                <c:pt idx="210">
                  <c:v>70</c:v>
                </c:pt>
                <c:pt idx="211">
                  <c:v>70</c:v>
                </c:pt>
                <c:pt idx="212">
                  <c:v>70</c:v>
                </c:pt>
                <c:pt idx="213">
                  <c:v>70</c:v>
                </c:pt>
                <c:pt idx="214">
                  <c:v>70</c:v>
                </c:pt>
                <c:pt idx="215">
                  <c:v>70</c:v>
                </c:pt>
                <c:pt idx="216">
                  <c:v>70</c:v>
                </c:pt>
                <c:pt idx="217">
                  <c:v>70</c:v>
                </c:pt>
                <c:pt idx="218">
                  <c:v>70</c:v>
                </c:pt>
                <c:pt idx="219">
                  <c:v>67</c:v>
                </c:pt>
                <c:pt idx="220">
                  <c:v>67</c:v>
                </c:pt>
                <c:pt idx="221">
                  <c:v>67</c:v>
                </c:pt>
                <c:pt idx="222">
                  <c:v>50</c:v>
                </c:pt>
                <c:pt idx="223">
                  <c:v>50</c:v>
                </c:pt>
                <c:pt idx="224">
                  <c:v>50</c:v>
                </c:pt>
                <c:pt idx="225">
                  <c:v>50</c:v>
                </c:pt>
                <c:pt idx="226">
                  <c:v>50</c:v>
                </c:pt>
                <c:pt idx="227">
                  <c:v>50</c:v>
                </c:pt>
                <c:pt idx="228">
                  <c:v>42</c:v>
                </c:pt>
                <c:pt idx="229">
                  <c:v>37</c:v>
                </c:pt>
                <c:pt idx="230">
                  <c:v>37</c:v>
                </c:pt>
                <c:pt idx="231">
                  <c:v>37</c:v>
                </c:pt>
                <c:pt idx="232">
                  <c:v>37</c:v>
                </c:pt>
                <c:pt idx="233">
                  <c:v>37</c:v>
                </c:pt>
                <c:pt idx="234">
                  <c:v>37</c:v>
                </c:pt>
                <c:pt idx="235">
                  <c:v>37</c:v>
                </c:pt>
                <c:pt idx="236">
                  <c:v>62</c:v>
                </c:pt>
                <c:pt idx="237">
                  <c:v>62</c:v>
                </c:pt>
                <c:pt idx="238">
                  <c:v>62</c:v>
                </c:pt>
                <c:pt idx="239">
                  <c:v>62</c:v>
                </c:pt>
                <c:pt idx="240">
                  <c:v>45</c:v>
                </c:pt>
                <c:pt idx="241">
                  <c:v>45</c:v>
                </c:pt>
                <c:pt idx="242">
                  <c:v>40</c:v>
                </c:pt>
                <c:pt idx="243">
                  <c:v>45</c:v>
                </c:pt>
                <c:pt idx="244">
                  <c:v>45</c:v>
                </c:pt>
                <c:pt idx="245">
                  <c:v>55</c:v>
                </c:pt>
                <c:pt idx="246">
                  <c:v>55</c:v>
                </c:pt>
                <c:pt idx="247">
                  <c:v>55</c:v>
                </c:pt>
                <c:pt idx="248">
                  <c:v>55</c:v>
                </c:pt>
                <c:pt idx="249">
                  <c:v>55</c:v>
                </c:pt>
                <c:pt idx="250">
                  <c:v>55</c:v>
                </c:pt>
                <c:pt idx="251">
                  <c:v>44</c:v>
                </c:pt>
                <c:pt idx="252">
                  <c:v>44</c:v>
                </c:pt>
                <c:pt idx="253">
                  <c:v>44</c:v>
                </c:pt>
                <c:pt idx="254">
                  <c:v>44</c:v>
                </c:pt>
                <c:pt idx="255">
                  <c:v>51</c:v>
                </c:pt>
                <c:pt idx="256">
                  <c:v>51</c:v>
                </c:pt>
                <c:pt idx="257">
                  <c:v>51</c:v>
                </c:pt>
                <c:pt idx="258">
                  <c:v>55</c:v>
                </c:pt>
                <c:pt idx="259">
                  <c:v>55</c:v>
                </c:pt>
                <c:pt idx="260">
                  <c:v>55</c:v>
                </c:pt>
                <c:pt idx="261">
                  <c:v>55</c:v>
                </c:pt>
                <c:pt idx="262">
                  <c:v>55</c:v>
                </c:pt>
                <c:pt idx="263">
                  <c:v>55</c:v>
                </c:pt>
                <c:pt idx="264">
                  <c:v>50</c:v>
                </c:pt>
                <c:pt idx="265">
                  <c:v>50</c:v>
                </c:pt>
                <c:pt idx="266">
                  <c:v>50</c:v>
                </c:pt>
                <c:pt idx="267">
                  <c:v>50</c:v>
                </c:pt>
                <c:pt idx="268">
                  <c:v>50</c:v>
                </c:pt>
                <c:pt idx="269">
                  <c:v>50</c:v>
                </c:pt>
                <c:pt idx="270">
                  <c:v>35</c:v>
                </c:pt>
                <c:pt idx="271">
                  <c:v>35</c:v>
                </c:pt>
                <c:pt idx="272">
                  <c:v>45</c:v>
                </c:pt>
                <c:pt idx="273">
                  <c:v>45</c:v>
                </c:pt>
                <c:pt idx="274">
                  <c:v>45</c:v>
                </c:pt>
                <c:pt idx="275">
                  <c:v>43</c:v>
                </c:pt>
                <c:pt idx="276">
                  <c:v>78</c:v>
                </c:pt>
                <c:pt idx="277">
                  <c:v>68</c:v>
                </c:pt>
                <c:pt idx="278">
                  <c:v>55</c:v>
                </c:pt>
                <c:pt idx="279">
                  <c:v>78</c:v>
                </c:pt>
                <c:pt idx="280">
                  <c:v>46</c:v>
                </c:pt>
                <c:pt idx="281">
                  <c:v>52</c:v>
                </c:pt>
                <c:pt idx="282">
                  <c:v>80</c:v>
                </c:pt>
                <c:pt idx="283">
                  <c:v>55</c:v>
                </c:pt>
                <c:pt idx="284">
                  <c:v>55</c:v>
                </c:pt>
                <c:pt idx="285">
                  <c:v>68</c:v>
                </c:pt>
                <c:pt idx="286">
                  <c:v>80</c:v>
                </c:pt>
                <c:pt idx="287">
                  <c:v>88</c:v>
                </c:pt>
                <c:pt idx="288">
                  <c:v>88</c:v>
                </c:pt>
                <c:pt idx="289">
                  <c:v>60</c:v>
                </c:pt>
                <c:pt idx="290">
                  <c:v>60</c:v>
                </c:pt>
                <c:pt idx="291">
                  <c:v>60</c:v>
                </c:pt>
                <c:pt idx="292">
                  <c:v>50</c:v>
                </c:pt>
                <c:pt idx="293">
                  <c:v>60</c:v>
                </c:pt>
                <c:pt idx="294">
                  <c:v>70</c:v>
                </c:pt>
                <c:pt idx="295">
                  <c:v>70</c:v>
                </c:pt>
                <c:pt idx="296">
                  <c:v>70</c:v>
                </c:pt>
                <c:pt idx="297">
                  <c:v>70</c:v>
                </c:pt>
                <c:pt idx="298">
                  <c:v>59</c:v>
                </c:pt>
                <c:pt idx="299">
                  <c:v>68</c:v>
                </c:pt>
                <c:pt idx="300">
                  <c:v>52</c:v>
                </c:pt>
                <c:pt idx="301">
                  <c:v>61</c:v>
                </c:pt>
                <c:pt idx="302">
                  <c:v>40</c:v>
                </c:pt>
                <c:pt idx="303">
                  <c:v>40</c:v>
                </c:pt>
                <c:pt idx="304">
                  <c:v>60</c:v>
                </c:pt>
                <c:pt idx="305">
                  <c:v>66</c:v>
                </c:pt>
                <c:pt idx="306">
                  <c:v>71</c:v>
                </c:pt>
                <c:pt idx="307">
                  <c:v>71</c:v>
                </c:pt>
                <c:pt idx="308">
                  <c:v>63</c:v>
                </c:pt>
                <c:pt idx="309">
                  <c:v>55</c:v>
                </c:pt>
                <c:pt idx="310">
                  <c:v>66</c:v>
                </c:pt>
                <c:pt idx="311">
                  <c:v>55</c:v>
                </c:pt>
                <c:pt idx="312">
                  <c:v>66</c:v>
                </c:pt>
                <c:pt idx="313">
                  <c:v>50</c:v>
                </c:pt>
                <c:pt idx="314">
                  <c:v>50</c:v>
                </c:pt>
                <c:pt idx="315">
                  <c:v>50</c:v>
                </c:pt>
                <c:pt idx="316">
                  <c:v>50</c:v>
                </c:pt>
                <c:pt idx="317">
                  <c:v>50</c:v>
                </c:pt>
                <c:pt idx="318">
                  <c:v>50</c:v>
                </c:pt>
                <c:pt idx="319">
                  <c:v>50</c:v>
                </c:pt>
                <c:pt idx="320">
                  <c:v>50</c:v>
                </c:pt>
                <c:pt idx="321">
                  <c:v>50</c:v>
                </c:pt>
                <c:pt idx="322">
                  <c:v>50</c:v>
                </c:pt>
                <c:pt idx="323">
                  <c:v>50</c:v>
                </c:pt>
                <c:pt idx="324">
                  <c:v>50</c:v>
                </c:pt>
                <c:pt idx="325">
                  <c:v>50</c:v>
                </c:pt>
                <c:pt idx="326">
                  <c:v>50</c:v>
                </c:pt>
                <c:pt idx="327">
                  <c:v>50</c:v>
                </c:pt>
                <c:pt idx="328">
                  <c:v>55</c:v>
                </c:pt>
                <c:pt idx="329">
                  <c:v>55</c:v>
                </c:pt>
                <c:pt idx="330">
                  <c:v>45</c:v>
                </c:pt>
                <c:pt idx="331">
                  <c:v>45</c:v>
                </c:pt>
                <c:pt idx="332">
                  <c:v>45</c:v>
                </c:pt>
                <c:pt idx="333">
                  <c:v>45</c:v>
                </c:pt>
                <c:pt idx="334">
                  <c:v>45</c:v>
                </c:pt>
                <c:pt idx="335">
                  <c:v>55</c:v>
                </c:pt>
                <c:pt idx="336">
                  <c:v>40</c:v>
                </c:pt>
                <c:pt idx="337">
                  <c:v>40</c:v>
                </c:pt>
                <c:pt idx="338">
                  <c:v>40</c:v>
                </c:pt>
                <c:pt idx="339">
                  <c:v>42</c:v>
                </c:pt>
                <c:pt idx="340">
                  <c:v>40</c:v>
                </c:pt>
                <c:pt idx="341">
                  <c:v>40</c:v>
                </c:pt>
                <c:pt idx="342">
                  <c:v>40</c:v>
                </c:pt>
                <c:pt idx="343">
                  <c:v>40</c:v>
                </c:pt>
                <c:pt idx="344">
                  <c:v>40</c:v>
                </c:pt>
                <c:pt idx="345">
                  <c:v>40</c:v>
                </c:pt>
                <c:pt idx="346">
                  <c:v>52</c:v>
                </c:pt>
                <c:pt idx="347">
                  <c:v>52</c:v>
                </c:pt>
                <c:pt idx="348">
                  <c:v>52</c:v>
                </c:pt>
                <c:pt idx="349">
                  <c:v>52</c:v>
                </c:pt>
                <c:pt idx="350">
                  <c:v>52</c:v>
                </c:pt>
                <c:pt idx="351">
                  <c:v>52</c:v>
                </c:pt>
                <c:pt idx="352">
                  <c:v>55</c:v>
                </c:pt>
                <c:pt idx="353">
                  <c:v>55</c:v>
                </c:pt>
                <c:pt idx="354">
                  <c:v>55</c:v>
                </c:pt>
                <c:pt idx="355">
                  <c:v>55</c:v>
                </c:pt>
                <c:pt idx="356">
                  <c:v>55</c:v>
                </c:pt>
                <c:pt idx="357">
                  <c:v>40</c:v>
                </c:pt>
                <c:pt idx="358">
                  <c:v>40</c:v>
                </c:pt>
                <c:pt idx="359">
                  <c:v>45</c:v>
                </c:pt>
                <c:pt idx="360">
                  <c:v>45</c:v>
                </c:pt>
                <c:pt idx="361">
                  <c:v>45</c:v>
                </c:pt>
                <c:pt idx="362">
                  <c:v>50</c:v>
                </c:pt>
                <c:pt idx="363">
                  <c:v>50</c:v>
                </c:pt>
                <c:pt idx="364">
                  <c:v>42</c:v>
                </c:pt>
                <c:pt idx="365">
                  <c:v>42</c:v>
                </c:pt>
                <c:pt idx="366">
                  <c:v>42</c:v>
                </c:pt>
                <c:pt idx="367">
                  <c:v>37</c:v>
                </c:pt>
                <c:pt idx="368">
                  <c:v>37</c:v>
                </c:pt>
                <c:pt idx="369">
                  <c:v>37</c:v>
                </c:pt>
                <c:pt idx="370">
                  <c:v>37</c:v>
                </c:pt>
                <c:pt idx="371">
                  <c:v>37</c:v>
                </c:pt>
                <c:pt idx="372">
                  <c:v>44</c:v>
                </c:pt>
                <c:pt idx="373">
                  <c:v>44</c:v>
                </c:pt>
                <c:pt idx="374">
                  <c:v>44</c:v>
                </c:pt>
                <c:pt idx="375">
                  <c:v>44</c:v>
                </c:pt>
                <c:pt idx="376">
                  <c:v>44</c:v>
                </c:pt>
                <c:pt idx="377">
                  <c:v>44</c:v>
                </c:pt>
                <c:pt idx="378">
                  <c:v>44</c:v>
                </c:pt>
                <c:pt idx="379">
                  <c:v>44</c:v>
                </c:pt>
                <c:pt idx="380">
                  <c:v>44</c:v>
                </c:pt>
                <c:pt idx="381">
                  <c:v>44</c:v>
                </c:pt>
                <c:pt idx="382">
                  <c:v>44</c:v>
                </c:pt>
                <c:pt idx="383">
                  <c:v>44</c:v>
                </c:pt>
                <c:pt idx="384">
                  <c:v>52</c:v>
                </c:pt>
                <c:pt idx="385">
                  <c:v>52</c:v>
                </c:pt>
                <c:pt idx="386">
                  <c:v>52</c:v>
                </c:pt>
                <c:pt idx="387">
                  <c:v>52</c:v>
                </c:pt>
                <c:pt idx="388">
                  <c:v>52</c:v>
                </c:pt>
                <c:pt idx="389">
                  <c:v>52</c:v>
                </c:pt>
                <c:pt idx="390">
                  <c:v>42</c:v>
                </c:pt>
                <c:pt idx="391">
                  <c:v>42</c:v>
                </c:pt>
                <c:pt idx="392">
                  <c:v>42</c:v>
                </c:pt>
                <c:pt idx="393">
                  <c:v>42</c:v>
                </c:pt>
                <c:pt idx="394">
                  <c:v>42</c:v>
                </c:pt>
                <c:pt idx="395">
                  <c:v>42</c:v>
                </c:pt>
                <c:pt idx="396">
                  <c:v>42</c:v>
                </c:pt>
                <c:pt idx="397">
                  <c:v>45</c:v>
                </c:pt>
                <c:pt idx="398">
                  <c:v>45</c:v>
                </c:pt>
                <c:pt idx="399">
                  <c:v>45</c:v>
                </c:pt>
                <c:pt idx="400">
                  <c:v>45</c:v>
                </c:pt>
                <c:pt idx="401">
                  <c:v>45</c:v>
                </c:pt>
                <c:pt idx="402">
                  <c:v>45</c:v>
                </c:pt>
                <c:pt idx="403">
                  <c:v>45</c:v>
                </c:pt>
                <c:pt idx="404">
                  <c:v>45</c:v>
                </c:pt>
                <c:pt idx="405">
                  <c:v>42</c:v>
                </c:pt>
                <c:pt idx="406">
                  <c:v>42</c:v>
                </c:pt>
                <c:pt idx="407">
                  <c:v>42</c:v>
                </c:pt>
                <c:pt idx="408">
                  <c:v>42</c:v>
                </c:pt>
                <c:pt idx="409">
                  <c:v>42</c:v>
                </c:pt>
                <c:pt idx="410">
                  <c:v>42</c:v>
                </c:pt>
                <c:pt idx="411">
                  <c:v>42</c:v>
                </c:pt>
                <c:pt idx="412">
                  <c:v>42</c:v>
                </c:pt>
                <c:pt idx="413">
                  <c:v>42</c:v>
                </c:pt>
                <c:pt idx="414">
                  <c:v>42</c:v>
                </c:pt>
                <c:pt idx="415">
                  <c:v>42</c:v>
                </c:pt>
                <c:pt idx="416">
                  <c:v>45</c:v>
                </c:pt>
                <c:pt idx="417">
                  <c:v>45</c:v>
                </c:pt>
                <c:pt idx="418">
                  <c:v>45</c:v>
                </c:pt>
                <c:pt idx="419">
                  <c:v>45</c:v>
                </c:pt>
                <c:pt idx="420">
                  <c:v>45</c:v>
                </c:pt>
                <c:pt idx="421">
                  <c:v>45</c:v>
                </c:pt>
                <c:pt idx="422">
                  <c:v>45</c:v>
                </c:pt>
                <c:pt idx="423">
                  <c:v>45</c:v>
                </c:pt>
                <c:pt idx="424">
                  <c:v>45</c:v>
                </c:pt>
                <c:pt idx="425">
                  <c:v>45</c:v>
                </c:pt>
                <c:pt idx="426">
                  <c:v>45</c:v>
                </c:pt>
                <c:pt idx="427">
                  <c:v>43</c:v>
                </c:pt>
                <c:pt idx="428">
                  <c:v>43</c:v>
                </c:pt>
                <c:pt idx="429">
                  <c:v>43</c:v>
                </c:pt>
                <c:pt idx="430">
                  <c:v>43</c:v>
                </c:pt>
                <c:pt idx="431">
                  <c:v>43</c:v>
                </c:pt>
                <c:pt idx="432">
                  <c:v>43</c:v>
                </c:pt>
                <c:pt idx="433">
                  <c:v>50</c:v>
                </c:pt>
                <c:pt idx="434">
                  <c:v>50</c:v>
                </c:pt>
                <c:pt idx="435">
                  <c:v>55</c:v>
                </c:pt>
                <c:pt idx="436">
                  <c:v>55</c:v>
                </c:pt>
                <c:pt idx="437">
                  <c:v>55</c:v>
                </c:pt>
                <c:pt idx="438">
                  <c:v>55</c:v>
                </c:pt>
                <c:pt idx="439">
                  <c:v>45</c:v>
                </c:pt>
                <c:pt idx="440">
                  <c:v>45</c:v>
                </c:pt>
                <c:pt idx="441">
                  <c:v>45</c:v>
                </c:pt>
                <c:pt idx="442">
                  <c:v>45</c:v>
                </c:pt>
                <c:pt idx="443">
                  <c:v>45</c:v>
                </c:pt>
                <c:pt idx="444">
                  <c:v>45</c:v>
                </c:pt>
                <c:pt idx="445">
                  <c:v>45</c:v>
                </c:pt>
                <c:pt idx="446">
                  <c:v>45</c:v>
                </c:pt>
                <c:pt idx="447">
                  <c:v>45</c:v>
                </c:pt>
                <c:pt idx="448">
                  <c:v>45</c:v>
                </c:pt>
                <c:pt idx="449">
                  <c:v>50</c:v>
                </c:pt>
                <c:pt idx="450">
                  <c:v>50</c:v>
                </c:pt>
                <c:pt idx="451">
                  <c:v>50</c:v>
                </c:pt>
                <c:pt idx="452">
                  <c:v>43</c:v>
                </c:pt>
                <c:pt idx="453">
                  <c:v>37</c:v>
                </c:pt>
                <c:pt idx="454">
                  <c:v>37</c:v>
                </c:pt>
                <c:pt idx="455">
                  <c:v>37</c:v>
                </c:pt>
                <c:pt idx="456">
                  <c:v>37</c:v>
                </c:pt>
                <c:pt idx="457">
                  <c:v>37</c:v>
                </c:pt>
                <c:pt idx="458">
                  <c:v>37</c:v>
                </c:pt>
                <c:pt idx="459">
                  <c:v>37</c:v>
                </c:pt>
                <c:pt idx="460">
                  <c:v>35</c:v>
                </c:pt>
                <c:pt idx="461">
                  <c:v>37</c:v>
                </c:pt>
                <c:pt idx="462">
                  <c:v>37</c:v>
                </c:pt>
                <c:pt idx="463">
                  <c:v>37</c:v>
                </c:pt>
                <c:pt idx="464">
                  <c:v>37</c:v>
                </c:pt>
                <c:pt idx="465">
                  <c:v>37</c:v>
                </c:pt>
                <c:pt idx="466">
                  <c:v>35</c:v>
                </c:pt>
                <c:pt idx="467">
                  <c:v>35</c:v>
                </c:pt>
                <c:pt idx="468">
                  <c:v>44</c:v>
                </c:pt>
                <c:pt idx="469">
                  <c:v>44</c:v>
                </c:pt>
                <c:pt idx="470">
                  <c:v>44</c:v>
                </c:pt>
                <c:pt idx="471">
                  <c:v>44</c:v>
                </c:pt>
                <c:pt idx="472">
                  <c:v>44</c:v>
                </c:pt>
                <c:pt idx="473">
                  <c:v>44</c:v>
                </c:pt>
                <c:pt idx="474">
                  <c:v>44</c:v>
                </c:pt>
                <c:pt idx="475">
                  <c:v>44</c:v>
                </c:pt>
                <c:pt idx="476">
                  <c:v>44</c:v>
                </c:pt>
                <c:pt idx="477">
                  <c:v>44</c:v>
                </c:pt>
                <c:pt idx="478">
                  <c:v>44</c:v>
                </c:pt>
                <c:pt idx="479">
                  <c:v>44</c:v>
                </c:pt>
                <c:pt idx="480">
                  <c:v>35</c:v>
                </c:pt>
                <c:pt idx="481">
                  <c:v>35</c:v>
                </c:pt>
                <c:pt idx="482">
                  <c:v>35</c:v>
                </c:pt>
                <c:pt idx="483">
                  <c:v>55</c:v>
                </c:pt>
                <c:pt idx="484">
                  <c:v>55</c:v>
                </c:pt>
                <c:pt idx="485">
                  <c:v>55</c:v>
                </c:pt>
                <c:pt idx="486">
                  <c:v>55</c:v>
                </c:pt>
                <c:pt idx="487">
                  <c:v>43</c:v>
                </c:pt>
                <c:pt idx="488">
                  <c:v>43</c:v>
                </c:pt>
                <c:pt idx="489">
                  <c:v>43</c:v>
                </c:pt>
                <c:pt idx="490">
                  <c:v>43</c:v>
                </c:pt>
                <c:pt idx="491">
                  <c:v>43</c:v>
                </c:pt>
                <c:pt idx="492">
                  <c:v>43</c:v>
                </c:pt>
                <c:pt idx="493">
                  <c:v>42</c:v>
                </c:pt>
                <c:pt idx="494">
                  <c:v>37</c:v>
                </c:pt>
                <c:pt idx="495">
                  <c:v>37</c:v>
                </c:pt>
                <c:pt idx="496">
                  <c:v>37</c:v>
                </c:pt>
                <c:pt idx="497">
                  <c:v>37</c:v>
                </c:pt>
                <c:pt idx="498">
                  <c:v>37</c:v>
                </c:pt>
                <c:pt idx="499">
                  <c:v>37</c:v>
                </c:pt>
                <c:pt idx="500">
                  <c:v>37</c:v>
                </c:pt>
                <c:pt idx="501">
                  <c:v>37</c:v>
                </c:pt>
                <c:pt idx="502">
                  <c:v>37</c:v>
                </c:pt>
                <c:pt idx="503">
                  <c:v>37</c:v>
                </c:pt>
                <c:pt idx="504">
                  <c:v>37</c:v>
                </c:pt>
                <c:pt idx="505">
                  <c:v>37</c:v>
                </c:pt>
                <c:pt idx="506">
                  <c:v>43</c:v>
                </c:pt>
                <c:pt idx="507">
                  <c:v>43</c:v>
                </c:pt>
                <c:pt idx="508">
                  <c:v>37</c:v>
                </c:pt>
                <c:pt idx="509">
                  <c:v>37</c:v>
                </c:pt>
                <c:pt idx="510">
                  <c:v>37</c:v>
                </c:pt>
                <c:pt idx="511">
                  <c:v>37</c:v>
                </c:pt>
                <c:pt idx="512">
                  <c:v>37</c:v>
                </c:pt>
                <c:pt idx="513">
                  <c:v>37</c:v>
                </c:pt>
                <c:pt idx="514">
                  <c:v>45</c:v>
                </c:pt>
                <c:pt idx="515">
                  <c:v>45</c:v>
                </c:pt>
                <c:pt idx="516">
                  <c:v>42</c:v>
                </c:pt>
                <c:pt idx="517">
                  <c:v>42</c:v>
                </c:pt>
                <c:pt idx="518">
                  <c:v>42</c:v>
                </c:pt>
                <c:pt idx="519">
                  <c:v>42</c:v>
                </c:pt>
                <c:pt idx="520">
                  <c:v>55</c:v>
                </c:pt>
                <c:pt idx="521">
                  <c:v>55</c:v>
                </c:pt>
                <c:pt idx="522">
                  <c:v>43</c:v>
                </c:pt>
                <c:pt idx="523">
                  <c:v>37</c:v>
                </c:pt>
                <c:pt idx="524">
                  <c:v>37</c:v>
                </c:pt>
                <c:pt idx="525">
                  <c:v>37</c:v>
                </c:pt>
                <c:pt idx="526">
                  <c:v>37</c:v>
                </c:pt>
                <c:pt idx="527">
                  <c:v>37</c:v>
                </c:pt>
                <c:pt idx="528">
                  <c:v>37</c:v>
                </c:pt>
                <c:pt idx="529">
                  <c:v>37</c:v>
                </c:pt>
                <c:pt idx="530">
                  <c:v>32</c:v>
                </c:pt>
                <c:pt idx="531">
                  <c:v>32</c:v>
                </c:pt>
                <c:pt idx="532">
                  <c:v>32</c:v>
                </c:pt>
                <c:pt idx="533">
                  <c:v>32</c:v>
                </c:pt>
                <c:pt idx="534">
                  <c:v>32</c:v>
                </c:pt>
                <c:pt idx="535">
                  <c:v>32</c:v>
                </c:pt>
                <c:pt idx="536">
                  <c:v>40</c:v>
                </c:pt>
                <c:pt idx="537">
                  <c:v>40</c:v>
                </c:pt>
                <c:pt idx="538">
                  <c:v>42</c:v>
                </c:pt>
                <c:pt idx="539">
                  <c:v>42</c:v>
                </c:pt>
                <c:pt idx="540">
                  <c:v>42</c:v>
                </c:pt>
                <c:pt idx="541">
                  <c:v>42</c:v>
                </c:pt>
                <c:pt idx="542">
                  <c:v>42</c:v>
                </c:pt>
                <c:pt idx="543">
                  <c:v>42</c:v>
                </c:pt>
                <c:pt idx="544">
                  <c:v>42</c:v>
                </c:pt>
                <c:pt idx="545">
                  <c:v>42</c:v>
                </c:pt>
                <c:pt idx="546">
                  <c:v>42</c:v>
                </c:pt>
                <c:pt idx="547">
                  <c:v>42</c:v>
                </c:pt>
                <c:pt idx="548">
                  <c:v>42</c:v>
                </c:pt>
                <c:pt idx="549">
                  <c:v>42</c:v>
                </c:pt>
                <c:pt idx="550">
                  <c:v>42</c:v>
                </c:pt>
                <c:pt idx="551">
                  <c:v>42</c:v>
                </c:pt>
                <c:pt idx="552">
                  <c:v>37</c:v>
                </c:pt>
                <c:pt idx="553">
                  <c:v>37</c:v>
                </c:pt>
                <c:pt idx="554">
                  <c:v>37</c:v>
                </c:pt>
                <c:pt idx="555">
                  <c:v>37</c:v>
                </c:pt>
                <c:pt idx="556">
                  <c:v>37</c:v>
                </c:pt>
                <c:pt idx="557">
                  <c:v>37</c:v>
                </c:pt>
                <c:pt idx="558">
                  <c:v>35</c:v>
                </c:pt>
                <c:pt idx="559">
                  <c:v>35</c:v>
                </c:pt>
                <c:pt idx="560">
                  <c:v>35</c:v>
                </c:pt>
                <c:pt idx="561">
                  <c:v>35</c:v>
                </c:pt>
                <c:pt idx="562">
                  <c:v>35</c:v>
                </c:pt>
                <c:pt idx="563">
                  <c:v>60</c:v>
                </c:pt>
                <c:pt idx="564">
                  <c:v>35</c:v>
                </c:pt>
                <c:pt idx="565">
                  <c:v>35</c:v>
                </c:pt>
                <c:pt idx="566">
                  <c:v>35</c:v>
                </c:pt>
                <c:pt idx="567">
                  <c:v>40</c:v>
                </c:pt>
                <c:pt idx="568">
                  <c:v>40</c:v>
                </c:pt>
                <c:pt idx="569">
                  <c:v>40</c:v>
                </c:pt>
                <c:pt idx="570">
                  <c:v>40</c:v>
                </c:pt>
                <c:pt idx="571">
                  <c:v>45</c:v>
                </c:pt>
                <c:pt idx="572">
                  <c:v>45</c:v>
                </c:pt>
                <c:pt idx="573">
                  <c:v>45</c:v>
                </c:pt>
                <c:pt idx="574">
                  <c:v>35</c:v>
                </c:pt>
                <c:pt idx="575">
                  <c:v>60</c:v>
                </c:pt>
                <c:pt idx="576">
                  <c:v>37</c:v>
                </c:pt>
                <c:pt idx="577">
                  <c:v>27</c:v>
                </c:pt>
                <c:pt idx="578">
                  <c:v>27</c:v>
                </c:pt>
                <c:pt idx="579">
                  <c:v>27</c:v>
                </c:pt>
                <c:pt idx="580">
                  <c:v>27</c:v>
                </c:pt>
                <c:pt idx="581">
                  <c:v>27</c:v>
                </c:pt>
                <c:pt idx="582">
                  <c:v>27</c:v>
                </c:pt>
                <c:pt idx="583">
                  <c:v>27</c:v>
                </c:pt>
                <c:pt idx="584">
                  <c:v>27</c:v>
                </c:pt>
                <c:pt idx="585">
                  <c:v>27</c:v>
                </c:pt>
                <c:pt idx="586">
                  <c:v>27</c:v>
                </c:pt>
                <c:pt idx="587">
                  <c:v>35</c:v>
                </c:pt>
                <c:pt idx="588">
                  <c:v>45</c:v>
                </c:pt>
                <c:pt idx="589">
                  <c:v>45</c:v>
                </c:pt>
                <c:pt idx="590">
                  <c:v>45</c:v>
                </c:pt>
                <c:pt idx="591">
                  <c:v>45</c:v>
                </c:pt>
                <c:pt idx="592">
                  <c:v>45</c:v>
                </c:pt>
                <c:pt idx="593">
                  <c:v>45</c:v>
                </c:pt>
                <c:pt idx="594">
                  <c:v>32</c:v>
                </c:pt>
                <c:pt idx="595">
                  <c:v>32</c:v>
                </c:pt>
                <c:pt idx="596">
                  <c:v>32</c:v>
                </c:pt>
                <c:pt idx="597">
                  <c:v>32</c:v>
                </c:pt>
                <c:pt idx="598">
                  <c:v>32</c:v>
                </c:pt>
                <c:pt idx="599">
                  <c:v>32</c:v>
                </c:pt>
                <c:pt idx="600">
                  <c:v>32</c:v>
                </c:pt>
                <c:pt idx="601">
                  <c:v>32</c:v>
                </c:pt>
                <c:pt idx="602">
                  <c:v>35</c:v>
                </c:pt>
                <c:pt idx="603">
                  <c:v>35</c:v>
                </c:pt>
                <c:pt idx="604">
                  <c:v>35</c:v>
                </c:pt>
                <c:pt idx="605">
                  <c:v>35</c:v>
                </c:pt>
                <c:pt idx="606">
                  <c:v>35</c:v>
                </c:pt>
                <c:pt idx="607">
                  <c:v>35</c:v>
                </c:pt>
                <c:pt idx="608">
                  <c:v>35</c:v>
                </c:pt>
                <c:pt idx="609">
                  <c:v>35</c:v>
                </c:pt>
                <c:pt idx="610">
                  <c:v>15</c:v>
                </c:pt>
                <c:pt idx="611">
                  <c:v>60</c:v>
                </c:pt>
                <c:pt idx="612">
                  <c:v>60</c:v>
                </c:pt>
                <c:pt idx="613">
                  <c:v>60</c:v>
                </c:pt>
                <c:pt idx="614">
                  <c:v>60</c:v>
                </c:pt>
                <c:pt idx="615">
                  <c:v>60</c:v>
                </c:pt>
                <c:pt idx="616">
                  <c:v>60</c:v>
                </c:pt>
                <c:pt idx="617">
                  <c:v>60</c:v>
                </c:pt>
                <c:pt idx="618">
                  <c:v>60</c:v>
                </c:pt>
                <c:pt idx="619">
                  <c:v>60</c:v>
                </c:pt>
                <c:pt idx="620">
                  <c:v>60</c:v>
                </c:pt>
                <c:pt idx="621">
                  <c:v>43</c:v>
                </c:pt>
                <c:pt idx="622">
                  <c:v>43</c:v>
                </c:pt>
                <c:pt idx="623">
                  <c:v>43</c:v>
                </c:pt>
                <c:pt idx="624">
                  <c:v>43</c:v>
                </c:pt>
                <c:pt idx="625">
                  <c:v>43</c:v>
                </c:pt>
                <c:pt idx="626">
                  <c:v>43</c:v>
                </c:pt>
                <c:pt idx="627">
                  <c:v>43</c:v>
                </c:pt>
                <c:pt idx="628">
                  <c:v>45</c:v>
                </c:pt>
                <c:pt idx="629">
                  <c:v>45</c:v>
                </c:pt>
                <c:pt idx="630">
                  <c:v>45</c:v>
                </c:pt>
                <c:pt idx="631">
                  <c:v>45</c:v>
                </c:pt>
                <c:pt idx="632">
                  <c:v>45</c:v>
                </c:pt>
                <c:pt idx="633">
                  <c:v>43</c:v>
                </c:pt>
                <c:pt idx="634">
                  <c:v>43</c:v>
                </c:pt>
                <c:pt idx="635">
                  <c:v>43</c:v>
                </c:pt>
                <c:pt idx="636">
                  <c:v>43</c:v>
                </c:pt>
                <c:pt idx="637">
                  <c:v>35</c:v>
                </c:pt>
                <c:pt idx="638">
                  <c:v>44</c:v>
                </c:pt>
                <c:pt idx="639">
                  <c:v>44</c:v>
                </c:pt>
                <c:pt idx="640">
                  <c:v>44</c:v>
                </c:pt>
                <c:pt idx="641">
                  <c:v>44</c:v>
                </c:pt>
                <c:pt idx="642">
                  <c:v>44</c:v>
                </c:pt>
                <c:pt idx="643">
                  <c:v>44</c:v>
                </c:pt>
                <c:pt idx="644">
                  <c:v>44</c:v>
                </c:pt>
                <c:pt idx="645">
                  <c:v>45</c:v>
                </c:pt>
                <c:pt idx="646">
                  <c:v>45</c:v>
                </c:pt>
                <c:pt idx="647">
                  <c:v>48</c:v>
                </c:pt>
                <c:pt idx="648">
                  <c:v>48</c:v>
                </c:pt>
                <c:pt idx="649">
                  <c:v>48</c:v>
                </c:pt>
                <c:pt idx="650">
                  <c:v>48</c:v>
                </c:pt>
                <c:pt idx="651">
                  <c:v>48</c:v>
                </c:pt>
                <c:pt idx="652">
                  <c:v>48</c:v>
                </c:pt>
                <c:pt idx="653">
                  <c:v>48</c:v>
                </c:pt>
                <c:pt idx="654">
                  <c:v>48</c:v>
                </c:pt>
                <c:pt idx="655">
                  <c:v>48</c:v>
                </c:pt>
                <c:pt idx="656">
                  <c:v>45</c:v>
                </c:pt>
                <c:pt idx="657">
                  <c:v>45</c:v>
                </c:pt>
                <c:pt idx="658">
                  <c:v>45</c:v>
                </c:pt>
                <c:pt idx="659">
                  <c:v>45</c:v>
                </c:pt>
                <c:pt idx="660">
                  <c:v>45</c:v>
                </c:pt>
                <c:pt idx="661">
                  <c:v>45</c:v>
                </c:pt>
                <c:pt idx="662">
                  <c:v>45</c:v>
                </c:pt>
                <c:pt idx="663">
                  <c:v>45</c:v>
                </c:pt>
                <c:pt idx="664">
                  <c:v>45</c:v>
                </c:pt>
                <c:pt idx="665">
                  <c:v>45</c:v>
                </c:pt>
                <c:pt idx="666">
                  <c:v>45</c:v>
                </c:pt>
                <c:pt idx="667">
                  <c:v>45</c:v>
                </c:pt>
                <c:pt idx="668">
                  <c:v>37</c:v>
                </c:pt>
                <c:pt idx="669">
                  <c:v>32</c:v>
                </c:pt>
                <c:pt idx="670">
                  <c:v>32</c:v>
                </c:pt>
                <c:pt idx="671">
                  <c:v>32</c:v>
                </c:pt>
                <c:pt idx="672">
                  <c:v>32</c:v>
                </c:pt>
                <c:pt idx="673">
                  <c:v>32</c:v>
                </c:pt>
                <c:pt idx="674">
                  <c:v>32</c:v>
                </c:pt>
                <c:pt idx="675">
                  <c:v>50</c:v>
                </c:pt>
                <c:pt idx="676">
                  <c:v>50</c:v>
                </c:pt>
                <c:pt idx="677">
                  <c:v>50</c:v>
                </c:pt>
                <c:pt idx="678">
                  <c:v>50</c:v>
                </c:pt>
                <c:pt idx="679">
                  <c:v>50</c:v>
                </c:pt>
                <c:pt idx="680">
                  <c:v>50</c:v>
                </c:pt>
                <c:pt idx="681">
                  <c:v>50</c:v>
                </c:pt>
                <c:pt idx="682">
                  <c:v>40</c:v>
                </c:pt>
                <c:pt idx="683">
                  <c:v>55</c:v>
                </c:pt>
                <c:pt idx="684">
                  <c:v>55</c:v>
                </c:pt>
                <c:pt idx="685">
                  <c:v>55</c:v>
                </c:pt>
                <c:pt idx="686">
                  <c:v>37</c:v>
                </c:pt>
                <c:pt idx="687">
                  <c:v>37</c:v>
                </c:pt>
                <c:pt idx="688">
                  <c:v>37</c:v>
                </c:pt>
                <c:pt idx="689">
                  <c:v>37</c:v>
                </c:pt>
                <c:pt idx="690">
                  <c:v>37</c:v>
                </c:pt>
                <c:pt idx="691">
                  <c:v>37</c:v>
                </c:pt>
                <c:pt idx="692">
                  <c:v>37</c:v>
                </c:pt>
                <c:pt idx="693">
                  <c:v>37</c:v>
                </c:pt>
                <c:pt idx="694">
                  <c:v>37</c:v>
                </c:pt>
                <c:pt idx="695">
                  <c:v>37</c:v>
                </c:pt>
                <c:pt idx="696">
                  <c:v>43</c:v>
                </c:pt>
                <c:pt idx="697">
                  <c:v>35</c:v>
                </c:pt>
                <c:pt idx="698">
                  <c:v>35</c:v>
                </c:pt>
                <c:pt idx="699">
                  <c:v>35</c:v>
                </c:pt>
                <c:pt idx="700">
                  <c:v>35</c:v>
                </c:pt>
                <c:pt idx="701">
                  <c:v>35</c:v>
                </c:pt>
                <c:pt idx="702">
                  <c:v>35</c:v>
                </c:pt>
                <c:pt idx="703">
                  <c:v>35</c:v>
                </c:pt>
                <c:pt idx="704">
                  <c:v>35</c:v>
                </c:pt>
                <c:pt idx="705">
                  <c:v>35</c:v>
                </c:pt>
                <c:pt idx="706">
                  <c:v>35</c:v>
                </c:pt>
                <c:pt idx="707">
                  <c:v>35</c:v>
                </c:pt>
                <c:pt idx="708">
                  <c:v>44</c:v>
                </c:pt>
                <c:pt idx="709">
                  <c:v>44</c:v>
                </c:pt>
                <c:pt idx="710">
                  <c:v>44</c:v>
                </c:pt>
                <c:pt idx="711">
                  <c:v>44</c:v>
                </c:pt>
                <c:pt idx="712">
                  <c:v>35</c:v>
                </c:pt>
                <c:pt idx="713">
                  <c:v>35</c:v>
                </c:pt>
                <c:pt idx="714">
                  <c:v>35</c:v>
                </c:pt>
                <c:pt idx="715">
                  <c:v>35</c:v>
                </c:pt>
                <c:pt idx="716">
                  <c:v>35</c:v>
                </c:pt>
                <c:pt idx="717">
                  <c:v>35</c:v>
                </c:pt>
                <c:pt idx="718">
                  <c:v>35</c:v>
                </c:pt>
                <c:pt idx="719">
                  <c:v>35</c:v>
                </c:pt>
                <c:pt idx="720">
                  <c:v>35</c:v>
                </c:pt>
                <c:pt idx="721">
                  <c:v>35</c:v>
                </c:pt>
                <c:pt idx="722">
                  <c:v>35</c:v>
                </c:pt>
                <c:pt idx="723">
                  <c:v>35</c:v>
                </c:pt>
                <c:pt idx="724">
                  <c:v>35</c:v>
                </c:pt>
                <c:pt idx="725">
                  <c:v>35</c:v>
                </c:pt>
                <c:pt idx="726">
                  <c:v>35</c:v>
                </c:pt>
                <c:pt idx="727">
                  <c:v>35</c:v>
                </c:pt>
                <c:pt idx="728">
                  <c:v>35</c:v>
                </c:pt>
                <c:pt idx="729">
                  <c:v>35</c:v>
                </c:pt>
                <c:pt idx="730">
                  <c:v>35</c:v>
                </c:pt>
                <c:pt idx="731">
                  <c:v>24</c:v>
                </c:pt>
                <c:pt idx="732">
                  <c:v>24</c:v>
                </c:pt>
                <c:pt idx="733">
                  <c:v>24</c:v>
                </c:pt>
                <c:pt idx="734">
                  <c:v>24</c:v>
                </c:pt>
                <c:pt idx="735">
                  <c:v>24</c:v>
                </c:pt>
                <c:pt idx="736">
                  <c:v>48</c:v>
                </c:pt>
                <c:pt idx="737">
                  <c:v>48</c:v>
                </c:pt>
                <c:pt idx="738">
                  <c:v>48</c:v>
                </c:pt>
                <c:pt idx="739">
                  <c:v>48</c:v>
                </c:pt>
                <c:pt idx="740">
                  <c:v>35</c:v>
                </c:pt>
                <c:pt idx="741">
                  <c:v>35</c:v>
                </c:pt>
                <c:pt idx="742">
                  <c:v>35</c:v>
                </c:pt>
                <c:pt idx="743">
                  <c:v>35</c:v>
                </c:pt>
                <c:pt idx="744">
                  <c:v>35</c:v>
                </c:pt>
                <c:pt idx="745">
                  <c:v>35</c:v>
                </c:pt>
                <c:pt idx="746">
                  <c:v>35</c:v>
                </c:pt>
                <c:pt idx="747">
                  <c:v>43</c:v>
                </c:pt>
                <c:pt idx="748">
                  <c:v>43</c:v>
                </c:pt>
                <c:pt idx="749">
                  <c:v>35</c:v>
                </c:pt>
                <c:pt idx="750">
                  <c:v>35</c:v>
                </c:pt>
                <c:pt idx="751">
                  <c:v>35</c:v>
                </c:pt>
                <c:pt idx="752">
                  <c:v>35</c:v>
                </c:pt>
                <c:pt idx="753">
                  <c:v>35</c:v>
                </c:pt>
                <c:pt idx="754">
                  <c:v>35</c:v>
                </c:pt>
                <c:pt idx="755">
                  <c:v>28</c:v>
                </c:pt>
                <c:pt idx="756">
                  <c:v>28</c:v>
                </c:pt>
                <c:pt idx="757">
                  <c:v>28</c:v>
                </c:pt>
                <c:pt idx="758">
                  <c:v>28</c:v>
                </c:pt>
                <c:pt idx="759">
                  <c:v>28</c:v>
                </c:pt>
                <c:pt idx="760">
                  <c:v>28</c:v>
                </c:pt>
                <c:pt idx="761">
                  <c:v>28</c:v>
                </c:pt>
                <c:pt idx="762">
                  <c:v>28</c:v>
                </c:pt>
                <c:pt idx="763">
                  <c:v>28</c:v>
                </c:pt>
                <c:pt idx="764">
                  <c:v>28</c:v>
                </c:pt>
                <c:pt idx="765">
                  <c:v>28</c:v>
                </c:pt>
                <c:pt idx="766">
                  <c:v>28</c:v>
                </c:pt>
                <c:pt idx="767">
                  <c:v>43</c:v>
                </c:pt>
                <c:pt idx="768">
                  <c:v>43</c:v>
                </c:pt>
                <c:pt idx="769">
                  <c:v>43</c:v>
                </c:pt>
                <c:pt idx="770">
                  <c:v>37</c:v>
                </c:pt>
                <c:pt idx="771">
                  <c:v>37</c:v>
                </c:pt>
                <c:pt idx="772">
                  <c:v>37</c:v>
                </c:pt>
                <c:pt idx="773">
                  <c:v>37</c:v>
                </c:pt>
                <c:pt idx="774">
                  <c:v>43</c:v>
                </c:pt>
                <c:pt idx="775">
                  <c:v>43</c:v>
                </c:pt>
                <c:pt idx="776">
                  <c:v>43</c:v>
                </c:pt>
                <c:pt idx="777">
                  <c:v>43</c:v>
                </c:pt>
                <c:pt idx="778">
                  <c:v>37</c:v>
                </c:pt>
                <c:pt idx="779">
                  <c:v>37</c:v>
                </c:pt>
                <c:pt idx="780">
                  <c:v>37</c:v>
                </c:pt>
                <c:pt idx="781">
                  <c:v>37</c:v>
                </c:pt>
                <c:pt idx="782">
                  <c:v>37</c:v>
                </c:pt>
                <c:pt idx="783">
                  <c:v>37</c:v>
                </c:pt>
                <c:pt idx="784">
                  <c:v>37</c:v>
                </c:pt>
                <c:pt idx="785">
                  <c:v>55</c:v>
                </c:pt>
                <c:pt idx="786">
                  <c:v>55</c:v>
                </c:pt>
              </c:numCache>
            </c:numRef>
          </c:yVal>
          <c:smooth val="0"/>
          <c:extLst>
            <c:ext xmlns:c16="http://schemas.microsoft.com/office/drawing/2014/chart" uri="{C3380CC4-5D6E-409C-BE32-E72D297353CC}">
              <c16:uniqueId val="{00000001-653F-4B92-BE07-F10D342324A5}"/>
            </c:ext>
          </c:extLst>
        </c:ser>
        <c:dLbls>
          <c:showLegendKey val="0"/>
          <c:showVal val="0"/>
          <c:showCatName val="0"/>
          <c:showSerName val="0"/>
          <c:showPercent val="0"/>
          <c:showBubbleSize val="0"/>
        </c:dLbls>
        <c:axId val="164487175"/>
        <c:axId val="164489223"/>
      </c:scatterChart>
      <c:valAx>
        <c:axId val="164487175"/>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City_Milage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4489223"/>
        <c:crosses val="autoZero"/>
        <c:crossBetween val="midCat"/>
      </c:valAx>
      <c:valAx>
        <c:axId val="16448922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Fuel_Tank_Capacity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4487175"/>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The best car suited for adventerous drives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Task6!$D$1</c:f>
              <c:strCache>
                <c:ptCount val="1"/>
                <c:pt idx="0">
                  <c:v>Ground_Clearance(mm)</c:v>
                </c:pt>
              </c:strCache>
            </c:strRef>
          </c:tx>
          <c:spPr>
            <a:solidFill>
              <a:schemeClr val="accent1"/>
            </a:solidFill>
            <a:ln>
              <a:noFill/>
            </a:ln>
            <a:effectLst/>
          </c:spPr>
          <c:invertIfNegative val="0"/>
          <c:cat>
            <c:multiLvlStrRef>
              <c:f>Task6!$A$2:$B$11</c:f>
              <c:multiLvlStrCache>
                <c:ptCount val="10"/>
                <c:lvl>
                  <c:pt idx="0">
                    <c:v>X4</c:v>
                  </c:pt>
                  <c:pt idx="1">
                    <c:v>X4</c:v>
                  </c:pt>
                  <c:pt idx="2">
                    <c:v>X4</c:v>
                  </c:pt>
                  <c:pt idx="3">
                    <c:v>Land Cruiser</c:v>
                  </c:pt>
                  <c:pt idx="4">
                    <c:v>Endeavour</c:v>
                  </c:pt>
                  <c:pt idx="5">
                    <c:v>Endeavour</c:v>
                  </c:pt>
                  <c:pt idx="6">
                    <c:v>Endeavour</c:v>
                  </c:pt>
                  <c:pt idx="7">
                    <c:v>Fortuner</c:v>
                  </c:pt>
                  <c:pt idx="8">
                    <c:v>Fortuner</c:v>
                  </c:pt>
                  <c:pt idx="9">
                    <c:v>Fortuner</c:v>
                  </c:pt>
                </c:lvl>
                <c:lvl>
                  <c:pt idx="0">
                    <c:v>Bmw</c:v>
                  </c:pt>
                  <c:pt idx="1">
                    <c:v>Bmw</c:v>
                  </c:pt>
                  <c:pt idx="2">
                    <c:v>Bmw</c:v>
                  </c:pt>
                  <c:pt idx="3">
                    <c:v>Toyota</c:v>
                  </c:pt>
                  <c:pt idx="4">
                    <c:v>Ford</c:v>
                  </c:pt>
                  <c:pt idx="5">
                    <c:v>Ford</c:v>
                  </c:pt>
                  <c:pt idx="6">
                    <c:v>Ford</c:v>
                  </c:pt>
                  <c:pt idx="7">
                    <c:v>Toyota</c:v>
                  </c:pt>
                  <c:pt idx="8">
                    <c:v>Toyota</c:v>
                  </c:pt>
                  <c:pt idx="9">
                    <c:v>Toyota</c:v>
                  </c:pt>
                </c:lvl>
              </c:multiLvlStrCache>
            </c:multiLvlStrRef>
          </c:cat>
          <c:val>
            <c:numRef>
              <c:f>Task6!$D$2:$D$11</c:f>
              <c:numCache>
                <c:formatCode>0.00</c:formatCode>
                <c:ptCount val="10"/>
                <c:pt idx="0">
                  <c:v>498</c:v>
                </c:pt>
                <c:pt idx="1">
                  <c:v>498</c:v>
                </c:pt>
                <c:pt idx="2">
                  <c:v>498</c:v>
                </c:pt>
                <c:pt idx="3">
                  <c:v>225</c:v>
                </c:pt>
                <c:pt idx="4">
                  <c:v>225</c:v>
                </c:pt>
                <c:pt idx="5">
                  <c:v>225</c:v>
                </c:pt>
                <c:pt idx="6">
                  <c:v>225</c:v>
                </c:pt>
                <c:pt idx="7">
                  <c:v>220</c:v>
                </c:pt>
                <c:pt idx="8">
                  <c:v>220</c:v>
                </c:pt>
                <c:pt idx="9">
                  <c:v>220</c:v>
                </c:pt>
              </c:numCache>
            </c:numRef>
          </c:val>
          <c:extLst>
            <c:ext xmlns:c16="http://schemas.microsoft.com/office/drawing/2014/chart" uri="{C3380CC4-5D6E-409C-BE32-E72D297353CC}">
              <c16:uniqueId val="{00000000-A9DA-4DCE-B534-4ED500A1C9F1}"/>
            </c:ext>
          </c:extLst>
        </c:ser>
        <c:dLbls>
          <c:showLegendKey val="0"/>
          <c:showVal val="0"/>
          <c:showCatName val="0"/>
          <c:showSerName val="0"/>
          <c:showPercent val="0"/>
          <c:showBubbleSize val="0"/>
        </c:dLbls>
        <c:gapWidth val="182"/>
        <c:axId val="1850650632"/>
        <c:axId val="1850652680"/>
      </c:barChart>
      <c:catAx>
        <c:axId val="1850650632"/>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Make &amp; Model</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50652680"/>
        <c:crosses val="autoZero"/>
        <c:auto val="1"/>
        <c:lblAlgn val="ctr"/>
        <c:lblOffset val="100"/>
        <c:noMultiLvlLbl val="0"/>
      </c:catAx>
      <c:valAx>
        <c:axId val="1850652680"/>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506506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Best car suited for family usage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Task7!$C$1</c:f>
              <c:strCache>
                <c:ptCount val="1"/>
                <c:pt idx="0">
                  <c:v>City_Mileage_km_litre</c:v>
                </c:pt>
              </c:strCache>
            </c:strRef>
          </c:tx>
          <c:spPr>
            <a:solidFill>
              <a:schemeClr val="accent1"/>
            </a:solidFill>
            <a:ln>
              <a:noFill/>
            </a:ln>
            <a:effectLst/>
          </c:spPr>
          <c:invertIfNegative val="0"/>
          <c:cat>
            <c:multiLvlStrRef>
              <c:f>('https://d.docs.live.net/6F6020E9B9853F28/[Ayush_DA46_C1_Automobile Analysis project part 1.xlsx]Task7'!$A$329:$B$330,'https://d.docs.live.net/6F6020E9B9853F28/[Ayush_DA46_C1_Automobile Analysis project part 1.xlsx]Task7'!$A$336:$B$337,'https://d.docs.live.net/6F6020E9B9853F28/[Ayush_DA46_C1_Automobile Analysis project part 1.xlsx]Task7'!$A$495:$B$495)</c:f>
              <c:multiLvlStrCache>
                <c:ptCount val="5"/>
                <c:lvl>
                  <c:pt idx="0">
                    <c:v>Octavia</c:v>
                  </c:pt>
                  <c:pt idx="1">
                    <c:v>Vento</c:v>
                  </c:pt>
                  <c:pt idx="2">
                    <c:v>Verna</c:v>
                  </c:pt>
                  <c:pt idx="3">
                    <c:v>Creta</c:v>
                  </c:pt>
                  <c:pt idx="4">
                    <c:v>Dzire Tour</c:v>
                  </c:pt>
                </c:lvl>
                <c:lvl>
                  <c:pt idx="0">
                    <c:v>Skoda</c:v>
                  </c:pt>
                  <c:pt idx="1">
                    <c:v>Volkswagen</c:v>
                  </c:pt>
                  <c:pt idx="2">
                    <c:v>Hyundai</c:v>
                  </c:pt>
                  <c:pt idx="3">
                    <c:v>Hyundai</c:v>
                  </c:pt>
                  <c:pt idx="4">
                    <c:v>Suzuki</c:v>
                  </c:pt>
                </c:lvl>
              </c:multiLvlStrCache>
            </c:multiLvlStrRef>
          </c:cat>
          <c:val>
            <c:numRef>
              <c:f>('https://d.docs.live.net/6F6020E9B9853F28/[Ayush_DA46_C1_Automobile Analysis project part 1.xlsx]Task7'!$C$329:$C$330,'https://d.docs.live.net/6F6020E9B9853F28/[Ayush_DA46_C1_Automobile Analysis project part 1.xlsx]Task7'!$C$336:$C$337,'https://d.docs.live.net/6F6020E9B9853F28/[Ayush_DA46_C1_Automobile Analysis project part 1.xlsx]Task7'!$C$495)</c:f>
              <c:numCache>
                <c:formatCode>General</c:formatCode>
                <c:ptCount val="5"/>
                <c:pt idx="0">
                  <c:v>18.399999999999999</c:v>
                </c:pt>
                <c:pt idx="1">
                  <c:v>18.399999999999999</c:v>
                </c:pt>
                <c:pt idx="2">
                  <c:v>18.399999999999999</c:v>
                </c:pt>
                <c:pt idx="3">
                  <c:v>18.399999999999999</c:v>
                </c:pt>
                <c:pt idx="4">
                  <c:v>18.399999999999999</c:v>
                </c:pt>
              </c:numCache>
            </c:numRef>
          </c:val>
          <c:extLst>
            <c:ext xmlns:c16="http://schemas.microsoft.com/office/drawing/2014/chart" uri="{C3380CC4-5D6E-409C-BE32-E72D297353CC}">
              <c16:uniqueId val="{00000000-5378-4818-B3B9-76A575D29BE4}"/>
            </c:ext>
          </c:extLst>
        </c:ser>
        <c:dLbls>
          <c:showLegendKey val="0"/>
          <c:showVal val="0"/>
          <c:showCatName val="0"/>
          <c:showSerName val="0"/>
          <c:showPercent val="0"/>
          <c:showBubbleSize val="0"/>
        </c:dLbls>
        <c:gapWidth val="182"/>
        <c:axId val="1849070088"/>
        <c:axId val="1849072136"/>
      </c:barChart>
      <c:catAx>
        <c:axId val="1849070088"/>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Make &amp; Model</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9072136"/>
        <c:crosses val="autoZero"/>
        <c:auto val="1"/>
        <c:lblAlgn val="ctr"/>
        <c:lblOffset val="100"/>
        <c:noMultiLvlLbl val="0"/>
      </c:catAx>
      <c:valAx>
        <c:axId val="184907213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90700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Best car suited for family usage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Task7!$C$1</c:f>
              <c:strCache>
                <c:ptCount val="1"/>
                <c:pt idx="0">
                  <c:v>City_Mileage_km_litre</c:v>
                </c:pt>
              </c:strCache>
            </c:strRef>
          </c:tx>
          <c:spPr>
            <a:solidFill>
              <a:schemeClr val="accent1"/>
            </a:solidFill>
            <a:ln>
              <a:noFill/>
            </a:ln>
            <a:effectLst/>
          </c:spPr>
          <c:invertIfNegative val="0"/>
          <c:cat>
            <c:multiLvlStrRef>
              <c:f>('https://d.docs.live.net/6F6020E9B9853F28/[Ayush_DA46_C1_Automobile Analysis project part 1.xlsx]Task7'!$A$329:$B$330,'https://d.docs.live.net/6F6020E9B9853F28/[Ayush_DA46_C1_Automobile Analysis project part 1.xlsx]Task7'!$A$336:$B$337,'https://d.docs.live.net/6F6020E9B9853F28/[Ayush_DA46_C1_Automobile Analysis project part 1.xlsx]Task7'!$A$495:$B$495)</c:f>
              <c:multiLvlStrCache>
                <c:ptCount val="5"/>
                <c:lvl>
                  <c:pt idx="0">
                    <c:v>Octavia</c:v>
                  </c:pt>
                  <c:pt idx="1">
                    <c:v>Vento</c:v>
                  </c:pt>
                  <c:pt idx="2">
                    <c:v>Verna</c:v>
                  </c:pt>
                  <c:pt idx="3">
                    <c:v>Creta</c:v>
                  </c:pt>
                  <c:pt idx="4">
                    <c:v>Dzire Tour</c:v>
                  </c:pt>
                </c:lvl>
                <c:lvl>
                  <c:pt idx="0">
                    <c:v>Skoda</c:v>
                  </c:pt>
                  <c:pt idx="1">
                    <c:v>Volkswagen</c:v>
                  </c:pt>
                  <c:pt idx="2">
                    <c:v>Hyundai</c:v>
                  </c:pt>
                  <c:pt idx="3">
                    <c:v>Hyundai</c:v>
                  </c:pt>
                  <c:pt idx="4">
                    <c:v>Suzuki</c:v>
                  </c:pt>
                </c:lvl>
              </c:multiLvlStrCache>
            </c:multiLvlStrRef>
          </c:cat>
          <c:val>
            <c:numRef>
              <c:f>('https://d.docs.live.net/6F6020E9B9853F28/[Ayush_DA46_C1_Automobile Analysis project part 1.xlsx]Task7'!$C$329:$C$330,'https://d.docs.live.net/6F6020E9B9853F28/[Ayush_DA46_C1_Automobile Analysis project part 1.xlsx]Task7'!$C$336:$C$337,'https://d.docs.live.net/6F6020E9B9853F28/[Ayush_DA46_C1_Automobile Analysis project part 1.xlsx]Task7'!$C$495)</c:f>
              <c:numCache>
                <c:formatCode>General</c:formatCode>
                <c:ptCount val="5"/>
                <c:pt idx="0">
                  <c:v>18.399999999999999</c:v>
                </c:pt>
                <c:pt idx="1">
                  <c:v>18.399999999999999</c:v>
                </c:pt>
                <c:pt idx="2">
                  <c:v>18.399999999999999</c:v>
                </c:pt>
                <c:pt idx="3">
                  <c:v>18.399999999999999</c:v>
                </c:pt>
                <c:pt idx="4">
                  <c:v>18.399999999999999</c:v>
                </c:pt>
              </c:numCache>
            </c:numRef>
          </c:val>
          <c:extLst>
            <c:ext xmlns:c16="http://schemas.microsoft.com/office/drawing/2014/chart" uri="{C3380CC4-5D6E-409C-BE32-E72D297353CC}">
              <c16:uniqueId val="{00000000-F5B0-4E7E-AD53-A02A48B4EEE7}"/>
            </c:ext>
          </c:extLst>
        </c:ser>
        <c:dLbls>
          <c:showLegendKey val="0"/>
          <c:showVal val="0"/>
          <c:showCatName val="0"/>
          <c:showSerName val="0"/>
          <c:showPercent val="0"/>
          <c:showBubbleSize val="0"/>
        </c:dLbls>
        <c:gapWidth val="182"/>
        <c:axId val="1849070088"/>
        <c:axId val="1849072136"/>
      </c:barChart>
      <c:catAx>
        <c:axId val="1849070088"/>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Make &amp; Model</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9072136"/>
        <c:crosses val="autoZero"/>
        <c:auto val="1"/>
        <c:lblAlgn val="ctr"/>
        <c:lblOffset val="100"/>
        <c:noMultiLvlLbl val="0"/>
      </c:catAx>
      <c:valAx>
        <c:axId val="184907213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90700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Task9.1!$A$3:$A$789</cx:f>
        <cx:lvl ptCount="787" formatCode="General">
          <cx:pt idx="0">4395</cx:pt>
          <cx:pt idx="1">4461</cx:pt>
          <cx:pt idx="2">2982</cx:pt>
          <cx:pt idx="3">2979</cx:pt>
          <cx:pt idx="4">3198</cx:pt>
          <cx:pt idx="5">2694</cx:pt>
          <cx:pt idx="6">2694</cx:pt>
          <cx:pt idx="7">2179</cx:pt>
          <cx:pt idx="8">1995</cx:pt>
          <cx:pt idx="9">2198</cx:pt>
          <cx:pt idx="10">2198</cx:pt>
          <cx:pt idx="11">2523</cx:pt>
          <cx:pt idx="12">2523</cx:pt>
          <cx:pt idx="13">2523</cx:pt>
          <cx:pt idx="14">2523</cx:pt>
          <cx:pt idx="15">2179</cx:pt>
          <cx:pt idx="16">1798</cx:pt>
          <cx:pt idx="17">1798</cx:pt>
          <cx:pt idx="18">1798</cx:pt>
          <cx:pt idx="19">1798</cx:pt>
          <cx:pt idx="20">4951</cx:pt>
          <cx:pt idx="21">1498</cx:pt>
          <cx:pt idx="22">1498</cx:pt>
          <cx:pt idx="23">1798</cx:pt>
          <cx:pt idx="24">1798</cx:pt>
          <cx:pt idx="25">1498</cx:pt>
          <cx:pt idx="26">1298</cx:pt>
          <cx:pt idx="27">1298</cx:pt>
          <cx:pt idx="28">2489</cx:pt>
          <cx:pt idx="29">1798</cx:pt>
          <cx:pt idx="30">2489</cx:pt>
          <cx:pt idx="31">2179</cx:pt>
          <cx:pt idx="32">2179</cx:pt>
          <cx:pt idx="33">2179</cx:pt>
          <cx:pt idx="34">1196</cx:pt>
          <cx:pt idx="35">72</cx:pt>
          <cx:pt idx="36">72</cx:pt>
          <cx:pt idx="37">72</cx:pt>
          <cx:pt idx="38">2755</cx:pt>
          <cx:pt idx="39">2755</cx:pt>
          <cx:pt idx="40">2694</cx:pt>
          <cx:pt idx="41">2694</cx:pt>
          <cx:pt idx="42">2694</cx:pt>
          <cx:pt idx="43">2393</cx:pt>
          <cx:pt idx="44">2393</cx:pt>
          <cx:pt idx="45">2393</cx:pt>
          <cx:pt idx="46">1798</cx:pt>
          <cx:pt idx="47">1798</cx:pt>
          <cx:pt idx="48">2179</cx:pt>
          <cx:pt idx="49">2179</cx:pt>
          <cx:pt idx="50">2179</cx:pt>
          <cx:pt idx="51">2523</cx:pt>
          <cx:pt idx="52">2179</cx:pt>
          <cx:pt idx="53">2179</cx:pt>
          <cx:pt idx="54">2179</cx:pt>
          <cx:pt idx="55">2179</cx:pt>
          <cx:pt idx="56">2179</cx:pt>
          <cx:pt idx="57">2179</cx:pt>
          <cx:pt idx="58">2393</cx:pt>
          <cx:pt idx="59">2393</cx:pt>
          <cx:pt idx="60">2393</cx:pt>
          <cx:pt idx="61">2393</cx:pt>
          <cx:pt idx="62">2393</cx:pt>
          <cx:pt idx="63">2393</cx:pt>
          <cx:pt idx="64">2393</cx:pt>
          <cx:pt idx="65">2393</cx:pt>
          <cx:pt idx="66">1598</cx:pt>
          <cx:pt idx="67">1598</cx:pt>
          <cx:pt idx="68">1598</cx:pt>
          <cx:pt idx="69">1598</cx:pt>
          <cx:pt idx="70">1598</cx:pt>
          <cx:pt idx="71">1598</cx:pt>
          <cx:pt idx="72">1598</cx:pt>
          <cx:pt idx="73">1598</cx:pt>
          <cx:pt idx="74">1598</cx:pt>
          <cx:pt idx="75">1196</cx:pt>
          <cx:pt idx="76">1196</cx:pt>
          <cx:pt idx="77">1598</cx:pt>
          <cx:pt idx="78">2523</cx:pt>
          <cx:pt idx="79">2523</cx:pt>
          <cx:pt idx="80">2523</cx:pt>
          <cx:pt idx="81">1493</cx:pt>
          <cx:pt idx="82">1493</cx:pt>
          <cx:pt idx="83">1493</cx:pt>
          <cx:pt idx="84">1493</cx:pt>
          <cx:pt idx="85">2979</cx:pt>
          <cx:pt idx="86">2755</cx:pt>
          <cx:pt idx="87">2755</cx:pt>
          <cx:pt idx="88">2755</cx:pt>
          <cx:pt idx="89">2755</cx:pt>
          <cx:pt idx="90">2755</cx:pt>
          <cx:pt idx="91">1197</cx:pt>
          <cx:pt idx="92">1493</cx:pt>
          <cx:pt idx="93">1493</cx:pt>
          <cx:pt idx="94">796</cx:pt>
          <cx:pt idx="95">796</cx:pt>
          <cx:pt idx="96">2993</cx:pt>
          <cx:pt idx="97">1999</cx:pt>
          <cx:pt idx="98">1999</cx:pt>
          <cx:pt idx="99">1999</cx:pt>
          <cx:pt idx="100">1999</cx:pt>
          <cx:pt idx="101">1193</cx:pt>
          <cx:pt idx="102">1193</cx:pt>
          <cx:pt idx="103">1193</cx:pt>
          <cx:pt idx="104">1193</cx:pt>
          <cx:pt idx="105">1999</cx:pt>
          <cx:pt idx="106">1999</cx:pt>
          <cx:pt idx="107">1999</cx:pt>
          <cx:pt idx="108">1999</cx:pt>
          <cx:pt idx="109">1197</cx:pt>
          <cx:pt idx="110">1197</cx:pt>
          <cx:pt idx="111">1197</cx:pt>
          <cx:pt idx="112">1197</cx:pt>
          <cx:pt idx="113">1197</cx:pt>
          <cx:pt idx="114">1197</cx:pt>
          <cx:pt idx="115">1197</cx:pt>
          <cx:pt idx="116">2993</cx:pt>
          <cx:pt idx="117">2993</cx:pt>
          <cx:pt idx="118">2993</cx:pt>
          <cx:pt idx="119">1496</cx:pt>
          <cx:pt idx="120">1496</cx:pt>
          <cx:pt idx="121">1496</cx:pt>
          <cx:pt idx="122">1496</cx:pt>
          <cx:pt idx="123">1496</cx:pt>
          <cx:pt idx="124">1493</cx:pt>
          <cx:pt idx="125">1493</cx:pt>
          <cx:pt idx="126">1493</cx:pt>
          <cx:pt idx="127">1493</cx:pt>
          <cx:pt idx="128">2179</cx:pt>
          <cx:pt idx="129">2179</cx:pt>
          <cx:pt idx="130">2179</cx:pt>
          <cx:pt idx="131">2179</cx:pt>
          <cx:pt idx="132">2179</cx:pt>
          <cx:pt idx="133">2179</cx:pt>
          <cx:pt idx="134">2179</cx:pt>
          <cx:pt idx="135">2179</cx:pt>
          <cx:pt idx="136">1582</cx:pt>
          <cx:pt idx="137">1582</cx:pt>
          <cx:pt idx="138">999</cx:pt>
          <cx:pt idx="139">999</cx:pt>
          <cx:pt idx="140">999</cx:pt>
          <cx:pt idx="141">998</cx:pt>
          <cx:pt idx="142">998</cx:pt>
          <cx:pt idx="143">998</cx:pt>
          <cx:pt idx="144">998</cx:pt>
          <cx:pt idx="145">1498</cx:pt>
          <cx:pt idx="146">1498</cx:pt>
          <cx:pt idx="147">1498</cx:pt>
          <cx:pt idx="148">1248</cx:pt>
          <cx:pt idx="149">1496</cx:pt>
          <cx:pt idx="150">1197</cx:pt>
          <cx:pt idx="151">1197</cx:pt>
          <cx:pt idx="152">1197</cx:pt>
          <cx:pt idx="153">1998</cx:pt>
          <cx:pt idx="154">1968</cx:pt>
          <cx:pt idx="155">1968</cx:pt>
          <cx:pt idx="156">1968</cx:pt>
          <cx:pt idx="157">1968</cx:pt>
          <cx:pt idx="158">1968</cx:pt>
          <cx:pt idx="159">1968</cx:pt>
          <cx:pt idx="160">1968</cx:pt>
          <cx:pt idx="161">1798</cx:pt>
          <cx:pt idx="162">1197</cx:pt>
          <cx:pt idx="163">1197</cx:pt>
          <cx:pt idx="164">1197</cx:pt>
          <cx:pt idx="165">1197</cx:pt>
          <cx:pt idx="166">1197</cx:pt>
          <cx:pt idx="167">1197</cx:pt>
          <cx:pt idx="168">1197</cx:pt>
          <cx:pt idx="169">1197</cx:pt>
          <cx:pt idx="170">1591</cx:pt>
          <cx:pt idx="171">1591</cx:pt>
          <cx:pt idx="172">1591</cx:pt>
          <cx:pt idx="173">1591</cx:pt>
          <cx:pt idx="174">1591</cx:pt>
          <cx:pt idx="175">1591</cx:pt>
          <cx:pt idx="176">1591</cx:pt>
          <cx:pt idx="177">1591</cx:pt>
          <cx:pt idx="178">1498</cx:pt>
          <cx:pt idx="179">1498</cx:pt>
          <cx:pt idx="180">1498</cx:pt>
          <cx:pt idx="181">1498</cx:pt>
          <cx:pt idx="182">1498</cx:pt>
          <cx:pt idx="183">1198</cx:pt>
          <cx:pt idx="184">1198</cx:pt>
          <cx:pt idx="185">1198</cx:pt>
          <cx:pt idx="186">1198</cx:pt>
          <cx:pt idx="187">1198</cx:pt>
          <cx:pt idx="188">1198</cx:pt>
          <cx:pt idx="189">1198</cx:pt>
          <cx:pt idx="190">1198</cx:pt>
          <cx:pt idx="191">1198</cx:pt>
          <cx:pt idx="192">1198</cx:pt>
          <cx:pt idx="193">1198</cx:pt>
          <cx:pt idx="194">1197</cx:pt>
          <cx:pt idx="195">1197</cx:pt>
          <cx:pt idx="196">1197</cx:pt>
          <cx:pt idx="197">1197</cx:pt>
          <cx:pt idx="198">1197</cx:pt>
          <cx:pt idx="199">1998</cx:pt>
          <cx:pt idx="200">2179</cx:pt>
          <cx:pt idx="201">2179</cx:pt>
          <cx:pt idx="202">2179</cx:pt>
          <cx:pt idx="203">2179</cx:pt>
          <cx:pt idx="204">2179</cx:pt>
          <cx:pt idx="205">2179</cx:pt>
          <cx:pt idx="206">2179</cx:pt>
          <cx:pt idx="207">2179</cx:pt>
          <cx:pt idx="208">2179</cx:pt>
          <cx:pt idx="209">2179</cx:pt>
          <cx:pt idx="210">2179</cx:pt>
          <cx:pt idx="211">2179</cx:pt>
          <cx:pt idx="212">2179</cx:pt>
          <cx:pt idx="213">2179</cx:pt>
          <cx:pt idx="214">2179</cx:pt>
          <cx:pt idx="215">2179</cx:pt>
          <cx:pt idx="216">2179</cx:pt>
          <cx:pt idx="217">2179</cx:pt>
          <cx:pt idx="218">2179</cx:pt>
          <cx:pt idx="219">1998</cx:pt>
          <cx:pt idx="220">1995</cx:pt>
          <cx:pt idx="221">1995</cx:pt>
          <cx:pt idx="222">1461</cx:pt>
          <cx:pt idx="223">1461</cx:pt>
          <cx:pt idx="224">1461</cx:pt>
          <cx:pt idx="225">1461</cx:pt>
          <cx:pt idx="226">1461</cx:pt>
          <cx:pt idx="227">1461</cx:pt>
          <cx:pt idx="228">1197</cx:pt>
          <cx:pt idx="229">1197</cx:pt>
          <cx:pt idx="230">1197</cx:pt>
          <cx:pt idx="231">1197</cx:pt>
          <cx:pt idx="232">1197</cx:pt>
          <cx:pt idx="233">1197</cx:pt>
          <cx:pt idx="234">1197</cx:pt>
          <cx:pt idx="235">1197</cx:pt>
          <cx:pt idx="236">1995</cx:pt>
          <cx:pt idx="237">1995</cx:pt>
          <cx:pt idx="238">1995</cx:pt>
          <cx:pt idx="239">1995</cx:pt>
          <cx:pt idx="240">1197</cx:pt>
          <cx:pt idx="241">1197</cx:pt>
          <cx:pt idx="242">1498</cx:pt>
          <cx:pt idx="243">1197</cx:pt>
          <cx:pt idx="244">1197</cx:pt>
          <cx:pt idx="245">1582</cx:pt>
          <cx:pt idx="246">1582</cx:pt>
          <cx:pt idx="247">1582</cx:pt>
          <cx:pt idx="248">1582</cx:pt>
          <cx:pt idx="249">1582</cx:pt>
          <cx:pt idx="250">1582</cx:pt>
          <cx:pt idx="251">1193</cx:pt>
          <cx:pt idx="252">1193</cx:pt>
          <cx:pt idx="253">1193</cx:pt>
          <cx:pt idx="254">1193</cx:pt>
          <cx:pt idx="255">1995</cx:pt>
          <cx:pt idx="256">1995</cx:pt>
          <cx:pt idx="257">1995</cx:pt>
          <cx:pt idx="258">1498</cx:pt>
          <cx:pt idx="259">1498</cx:pt>
          <cx:pt idx="260">1498</cx:pt>
          <cx:pt idx="261">1498</cx:pt>
          <cx:pt idx="262">1498</cx:pt>
          <cx:pt idx="263">1498</cx:pt>
          <cx:pt idx="264">1461</cx:pt>
          <cx:pt idx="265">1461</cx:pt>
          <cx:pt idx="266">1461</cx:pt>
          <cx:pt idx="267">1461</cx:pt>
          <cx:pt idx="268">1461</cx:pt>
          <cx:pt idx="269">1461</cx:pt>
          <cx:pt idx="270">796</cx:pt>
          <cx:pt idx="271">796</cx:pt>
          <cx:pt idx="272">1364</cx:pt>
          <cx:pt idx="273">1364</cx:pt>
          <cx:pt idx="274">1364</cx:pt>
          <cx:pt idx="275">1364</cx:pt>
          <cx:pt idx="276">6592</cx:pt>
          <cx:pt idx="277">4395</cx:pt>
          <cx:pt idx="278">2998</cx:pt>
          <cx:pt idx="279">2998</cx:pt>
          <cx:pt idx="280">2998</cx:pt>
          <cx:pt idx="281">2998</cx:pt>
          <cx:pt idx="282">2998</cx:pt>
          <cx:pt idx="283">2993</cx:pt>
          <cx:pt idx="284">2993</cx:pt>
          <cx:pt idx="285">2993</cx:pt>
          <cx:pt idx="286">2993</cx:pt>
          <cx:pt idx="287">2993</cx:pt>
          <cx:pt idx="288">2993</cx:pt>
          <cx:pt idx="289">2498</cx:pt>
          <cx:pt idx="290">2498</cx:pt>
          <cx:pt idx="291">2498</cx:pt>
          <cx:pt idx="292">2487</cx:pt>
          <cx:pt idx="293">2200</cx:pt>
          <cx:pt idx="294">2179</cx:pt>
          <cx:pt idx="295">2179</cx:pt>
          <cx:pt idx="296">2157</cx:pt>
          <cx:pt idx="297">2157</cx:pt>
          <cx:pt idx="298">1998</cx:pt>
          <cx:pt idx="299">1998</cx:pt>
          <cx:pt idx="300">1998</cx:pt>
          <cx:pt idx="301">1995</cx:pt>
          <cx:pt idx="302">1995</cx:pt>
          <cx:pt idx="303">1995</cx:pt>
          <cx:pt idx="304">1995</cx:pt>
          <cx:pt idx="305">1995</cx:pt>
          <cx:pt idx="306">1968</cx:pt>
          <cx:pt idx="307">1968</cx:pt>
          <cx:pt idx="308">1968</cx:pt>
          <cx:pt idx="309">1968</cx:pt>
          <cx:pt idx="310">1968</cx:pt>
          <cx:pt idx="311">1968</cx:pt>
          <cx:pt idx="312">1968</cx:pt>
          <cx:pt idx="313">1968</cx:pt>
          <cx:pt idx="314">1968</cx:pt>
          <cx:pt idx="315">1968</cx:pt>
          <cx:pt idx="316">1968</cx:pt>
          <cx:pt idx="317">1968</cx:pt>
          <cx:pt idx="318">1968</cx:pt>
          <cx:pt idx="319">1956</cx:pt>
          <cx:pt idx="320">1956</cx:pt>
          <cx:pt idx="321">1956</cx:pt>
          <cx:pt idx="322">1956</cx:pt>
          <cx:pt idx="323">1956</cx:pt>
          <cx:pt idx="324">1956</cx:pt>
          <cx:pt idx="325">1798</cx:pt>
          <cx:pt idx="326">1798</cx:pt>
          <cx:pt idx="327">1798</cx:pt>
          <cx:pt idx="328">1598</cx:pt>
          <cx:pt idx="329">1598</cx:pt>
          <cx:pt idx="330">1591</cx:pt>
          <cx:pt idx="331">1591</cx:pt>
          <cx:pt idx="332">1591</cx:pt>
          <cx:pt idx="333">1591</cx:pt>
          <cx:pt idx="334">1591</cx:pt>
          <cx:pt idx="335">1582</cx:pt>
          <cx:pt idx="336">1498</cx:pt>
          <cx:pt idx="337">1498</cx:pt>
          <cx:pt idx="338">1498</cx:pt>
          <cx:pt idx="339">1498</cx:pt>
          <cx:pt idx="340">1498</cx:pt>
          <cx:pt idx="341">1498</cx:pt>
          <cx:pt idx="342">1498</cx:pt>
          <cx:pt idx="343">1498</cx:pt>
          <cx:pt idx="344">1498</cx:pt>
          <cx:pt idx="345">1498</cx:pt>
          <cx:pt idx="346">1498</cx:pt>
          <cx:pt idx="347">1498</cx:pt>
          <cx:pt idx="348">1498</cx:pt>
          <cx:pt idx="349">1498</cx:pt>
          <cx:pt idx="350">1498</cx:pt>
          <cx:pt idx="351">1498</cx:pt>
          <cx:pt idx="352">1498</cx:pt>
          <cx:pt idx="353">1498</cx:pt>
          <cx:pt idx="354">1498</cx:pt>
          <cx:pt idx="355">1498</cx:pt>
          <cx:pt idx="356">1498</cx:pt>
          <cx:pt idx="357">1498</cx:pt>
          <cx:pt idx="358">1498</cx:pt>
          <cx:pt idx="359">1498</cx:pt>
          <cx:pt idx="360">1498</cx:pt>
          <cx:pt idx="361">1498</cx:pt>
          <cx:pt idx="362">1498</cx:pt>
          <cx:pt idx="363">1498</cx:pt>
          <cx:pt idx="364">1498</cx:pt>
          <cx:pt idx="365">1498</cx:pt>
          <cx:pt idx="366">1498</cx:pt>
          <cx:pt idx="367">1497</cx:pt>
          <cx:pt idx="368">1497</cx:pt>
          <cx:pt idx="369">1497</cx:pt>
          <cx:pt idx="370">1497</cx:pt>
          <cx:pt idx="371">1497</cx:pt>
          <cx:pt idx="372">1497</cx:pt>
          <cx:pt idx="373">1497</cx:pt>
          <cx:pt idx="374">1497</cx:pt>
          <cx:pt idx="375">1497</cx:pt>
          <cx:pt idx="376">1497</cx:pt>
          <cx:pt idx="377">1497</cx:pt>
          <cx:pt idx="378">1497</cx:pt>
          <cx:pt idx="379">1497</cx:pt>
          <cx:pt idx="380">1497</cx:pt>
          <cx:pt idx="381">1497</cx:pt>
          <cx:pt idx="382">1497</cx:pt>
          <cx:pt idx="383">1497</cx:pt>
          <cx:pt idx="384">1497</cx:pt>
          <cx:pt idx="385">1497</cx:pt>
          <cx:pt idx="386">1497</cx:pt>
          <cx:pt idx="387">1497</cx:pt>
          <cx:pt idx="388">1497</cx:pt>
          <cx:pt idx="389">1497</cx:pt>
          <cx:pt idx="390">1497</cx:pt>
          <cx:pt idx="391">1497</cx:pt>
          <cx:pt idx="392">1497</cx:pt>
          <cx:pt idx="393">1497</cx:pt>
          <cx:pt idx="394">1497</cx:pt>
          <cx:pt idx="395">1497</cx:pt>
          <cx:pt idx="396">1497</cx:pt>
          <cx:pt idx="397">1497</cx:pt>
          <cx:pt idx="398">1497</cx:pt>
          <cx:pt idx="399">1497</cx:pt>
          <cx:pt idx="400">1497</cx:pt>
          <cx:pt idx="401">1497</cx:pt>
          <cx:pt idx="402">1497</cx:pt>
          <cx:pt idx="403">1497</cx:pt>
          <cx:pt idx="404">1497</cx:pt>
          <cx:pt idx="405">1496</cx:pt>
          <cx:pt idx="406">1496</cx:pt>
          <cx:pt idx="407">1496</cx:pt>
          <cx:pt idx="408">1496</cx:pt>
          <cx:pt idx="409">1496</cx:pt>
          <cx:pt idx="410">1496</cx:pt>
          <cx:pt idx="411">1496</cx:pt>
          <cx:pt idx="412">1496</cx:pt>
          <cx:pt idx="413">1496</cx:pt>
          <cx:pt idx="414">1496</cx:pt>
          <cx:pt idx="415">1496</cx:pt>
          <cx:pt idx="416">1462</cx:pt>
          <cx:pt idx="417">1462</cx:pt>
          <cx:pt idx="418">1462</cx:pt>
          <cx:pt idx="419">1462</cx:pt>
          <cx:pt idx="420">1462</cx:pt>
          <cx:pt idx="421">1462</cx:pt>
          <cx:pt idx="422">1462</cx:pt>
          <cx:pt idx="423">1462</cx:pt>
          <cx:pt idx="424">1462</cx:pt>
          <cx:pt idx="425">1462</cx:pt>
          <cx:pt idx="426">1462</cx:pt>
          <cx:pt idx="427">1462</cx:pt>
          <cx:pt idx="428">1462</cx:pt>
          <cx:pt idx="429">1462</cx:pt>
          <cx:pt idx="430">1462</cx:pt>
          <cx:pt idx="431">1462</cx:pt>
          <cx:pt idx="432">1462</cx:pt>
          <cx:pt idx="433">1461</cx:pt>
          <cx:pt idx="434">1461</cx:pt>
          <cx:pt idx="435">1397</cx:pt>
          <cx:pt idx="436">1397</cx:pt>
          <cx:pt idx="437">1397</cx:pt>
          <cx:pt idx="438">1397</cx:pt>
          <cx:pt idx="439">1397</cx:pt>
          <cx:pt idx="440">1396</cx:pt>
          <cx:pt idx="441">1396</cx:pt>
          <cx:pt idx="442">1396</cx:pt>
          <cx:pt idx="443">1396</cx:pt>
          <cx:pt idx="444">1396</cx:pt>
          <cx:pt idx="445">1396</cx:pt>
          <cx:pt idx="446">1396</cx:pt>
          <cx:pt idx="447">1396</cx:pt>
          <cx:pt idx="448">1396</cx:pt>
          <cx:pt idx="449">1395</cx:pt>
          <cx:pt idx="450">1395</cx:pt>
          <cx:pt idx="451">1395</cx:pt>
          <cx:pt idx="452">1364</cx:pt>
          <cx:pt idx="453">1248</cx:pt>
          <cx:pt idx="454">1248</cx:pt>
          <cx:pt idx="455">1248</cx:pt>
          <cx:pt idx="456">1248</cx:pt>
          <cx:pt idx="457">1248</cx:pt>
          <cx:pt idx="458">1248</cx:pt>
          <cx:pt idx="459">1248</cx:pt>
          <cx:pt idx="460">1199</cx:pt>
          <cx:pt idx="461">1199</cx:pt>
          <cx:pt idx="462">1199</cx:pt>
          <cx:pt idx="463">1199</cx:pt>
          <cx:pt idx="464">1199</cx:pt>
          <cx:pt idx="465">1199</cx:pt>
          <cx:pt idx="466">1199</cx:pt>
          <cx:pt idx="467">1199</cx:pt>
          <cx:pt idx="468">1198</cx:pt>
          <cx:pt idx="469">1198</cx:pt>
          <cx:pt idx="470">1198</cx:pt>
          <cx:pt idx="471">1198</cx:pt>
          <cx:pt idx="472">1198</cx:pt>
          <cx:pt idx="473">1198</cx:pt>
          <cx:pt idx="474">1198</cx:pt>
          <cx:pt idx="475">1198</cx:pt>
          <cx:pt idx="476">1198</cx:pt>
          <cx:pt idx="477">1198</cx:pt>
          <cx:pt idx="478">1198</cx:pt>
          <cx:pt idx="479">1198</cx:pt>
          <cx:pt idx="480">1198</cx:pt>
          <cx:pt idx="481">1198</cx:pt>
          <cx:pt idx="482">1198</cx:pt>
          <cx:pt idx="483">1198</cx:pt>
          <cx:pt idx="484">1198</cx:pt>
          <cx:pt idx="485">1198</cx:pt>
          <cx:pt idx="486">1198</cx:pt>
          <cx:pt idx="487">1197</cx:pt>
          <cx:pt idx="488">1197</cx:pt>
          <cx:pt idx="489">1197</cx:pt>
          <cx:pt idx="490">1197</cx:pt>
          <cx:pt idx="491">1197</cx:pt>
          <cx:pt idx="492">1197</cx:pt>
          <cx:pt idx="493">1197</cx:pt>
          <cx:pt idx="494">1197</cx:pt>
          <cx:pt idx="495">1197</cx:pt>
          <cx:pt idx="496">1197</cx:pt>
          <cx:pt idx="497">1197</cx:pt>
          <cx:pt idx="498">1197</cx:pt>
          <cx:pt idx="499">1197</cx:pt>
          <cx:pt idx="500">1197</cx:pt>
          <cx:pt idx="501">1197</cx:pt>
          <cx:pt idx="502">1197</cx:pt>
          <cx:pt idx="503">1197</cx:pt>
          <cx:pt idx="504">1197</cx:pt>
          <cx:pt idx="505">1197</cx:pt>
          <cx:pt idx="506">1197</cx:pt>
          <cx:pt idx="507">1197</cx:pt>
          <cx:pt idx="508">1197</cx:pt>
          <cx:pt idx="509">1197</cx:pt>
          <cx:pt idx="510">1197</cx:pt>
          <cx:pt idx="511">1197</cx:pt>
          <cx:pt idx="512">1197</cx:pt>
          <cx:pt idx="513">1197</cx:pt>
          <cx:pt idx="514">1197</cx:pt>
          <cx:pt idx="515">1197</cx:pt>
          <cx:pt idx="516">1197</cx:pt>
          <cx:pt idx="517">1197</cx:pt>
          <cx:pt idx="518">1197</cx:pt>
          <cx:pt idx="519">1197</cx:pt>
          <cx:pt idx="520">1197</cx:pt>
          <cx:pt idx="521">1197</cx:pt>
          <cx:pt idx="522">1197</cx:pt>
          <cx:pt idx="523">1197</cx:pt>
          <cx:pt idx="524">1197</cx:pt>
          <cx:pt idx="525">1197</cx:pt>
          <cx:pt idx="526">1197</cx:pt>
          <cx:pt idx="527">1197</cx:pt>
          <cx:pt idx="528">1197</cx:pt>
          <cx:pt idx="529">1197</cx:pt>
          <cx:pt idx="530">1197</cx:pt>
          <cx:pt idx="531">1197</cx:pt>
          <cx:pt idx="532">1197</cx:pt>
          <cx:pt idx="533">1197</cx:pt>
          <cx:pt idx="534">1197</cx:pt>
          <cx:pt idx="535">1197</cx:pt>
          <cx:pt idx="536">1196</cx:pt>
          <cx:pt idx="537">1196</cx:pt>
          <cx:pt idx="538">1196</cx:pt>
          <cx:pt idx="539">1194</cx:pt>
          <cx:pt idx="540">1194</cx:pt>
          <cx:pt idx="541">1194</cx:pt>
          <cx:pt idx="542">1194</cx:pt>
          <cx:pt idx="543">1194</cx:pt>
          <cx:pt idx="544">1194</cx:pt>
          <cx:pt idx="545">1194</cx:pt>
          <cx:pt idx="546">1194</cx:pt>
          <cx:pt idx="547">1194</cx:pt>
          <cx:pt idx="548">1194</cx:pt>
          <cx:pt idx="549">1194</cx:pt>
          <cx:pt idx="550">1194</cx:pt>
          <cx:pt idx="551">1194</cx:pt>
          <cx:pt idx="552">1186</cx:pt>
          <cx:pt idx="553">1186</cx:pt>
          <cx:pt idx="554">1186</cx:pt>
          <cx:pt idx="555">1186</cx:pt>
          <cx:pt idx="556">1186</cx:pt>
          <cx:pt idx="557">1186</cx:pt>
          <cx:pt idx="558">1086</cx:pt>
          <cx:pt idx="559">1086</cx:pt>
          <cx:pt idx="560">1086</cx:pt>
          <cx:pt idx="561">1086</cx:pt>
          <cx:pt idx="562">1086</cx:pt>
          <cx:pt idx="563">1086</cx:pt>
          <cx:pt idx="564">1086</cx:pt>
          <cx:pt idx="565">1086</cx:pt>
          <cx:pt idx="566">1047</cx:pt>
          <cx:pt idx="567">999</cx:pt>
          <cx:pt idx="568">999</cx:pt>
          <cx:pt idx="569">999</cx:pt>
          <cx:pt idx="570">999</cx:pt>
          <cx:pt idx="571">999</cx:pt>
          <cx:pt idx="572">999</cx:pt>
          <cx:pt idx="573">999</cx:pt>
          <cx:pt idx="574">998</cx:pt>
          <cx:pt idx="575">998</cx:pt>
          <cx:pt idx="576">998</cx:pt>
          <cx:pt idx="577">998</cx:pt>
          <cx:pt idx="578">998</cx:pt>
          <cx:pt idx="579">998</cx:pt>
          <cx:pt idx="580">998</cx:pt>
          <cx:pt idx="581">998</cx:pt>
          <cx:pt idx="582">998</cx:pt>
          <cx:pt idx="583">998</cx:pt>
          <cx:pt idx="584">998</cx:pt>
          <cx:pt idx="585">998</cx:pt>
          <cx:pt idx="586">998</cx:pt>
          <cx:pt idx="587">998</cx:pt>
          <cx:pt idx="588">998</cx:pt>
          <cx:pt idx="589">998</cx:pt>
          <cx:pt idx="590">998</cx:pt>
          <cx:pt idx="591">998</cx:pt>
          <cx:pt idx="592">998</cx:pt>
          <cx:pt idx="593">998</cx:pt>
          <cx:pt idx="594">998</cx:pt>
          <cx:pt idx="595">998</cx:pt>
          <cx:pt idx="596">998</cx:pt>
          <cx:pt idx="597">998</cx:pt>
          <cx:pt idx="598">998</cx:pt>
          <cx:pt idx="599">998</cx:pt>
          <cx:pt idx="600">998</cx:pt>
          <cx:pt idx="601">998</cx:pt>
          <cx:pt idx="602">796</cx:pt>
          <cx:pt idx="603">796</cx:pt>
          <cx:pt idx="604">796</cx:pt>
          <cx:pt idx="605">796</cx:pt>
          <cx:pt idx="606">796</cx:pt>
          <cx:pt idx="607">796</cx:pt>
          <cx:pt idx="608">796</cx:pt>
          <cx:pt idx="609">796</cx:pt>
          <cx:pt idx="610">624</cx:pt>
          <cx:pt idx="611">2179</cx:pt>
          <cx:pt idx="612">2179</cx:pt>
          <cx:pt idx="613">2179</cx:pt>
          <cx:pt idx="614">1493</cx:pt>
          <cx:pt idx="615">1493</cx:pt>
          <cx:pt idx="616">1493</cx:pt>
          <cx:pt idx="617">1493</cx:pt>
          <cx:pt idx="618">1493</cx:pt>
          <cx:pt idx="619">1493</cx:pt>
          <cx:pt idx="620">1493</cx:pt>
          <cx:pt idx="621">1197</cx:pt>
          <cx:pt idx="622">1197</cx:pt>
          <cx:pt idx="623">1197</cx:pt>
          <cx:pt idx="624">1197</cx:pt>
          <cx:pt idx="625">1197</cx:pt>
          <cx:pt idx="626">1197</cx:pt>
          <cx:pt idx="627">1197</cx:pt>
          <cx:pt idx="628">1498</cx:pt>
          <cx:pt idx="629">1498</cx:pt>
          <cx:pt idx="630">1498</cx:pt>
          <cx:pt idx="631">1498</cx:pt>
          <cx:pt idx="632">1498</cx:pt>
          <cx:pt idx="633">1197</cx:pt>
          <cx:pt idx="634">1120</cx:pt>
          <cx:pt idx="635">1120</cx:pt>
          <cx:pt idx="636">1120</cx:pt>
          <cx:pt idx="637">998</cx:pt>
          <cx:pt idx="638">1248</cx:pt>
          <cx:pt idx="639">1248</cx:pt>
          <cx:pt idx="640">1248</cx:pt>
          <cx:pt idx="641">1248</cx:pt>
          <cx:pt idx="642">1248</cx:pt>
          <cx:pt idx="643">1248</cx:pt>
          <cx:pt idx="644">1248</cx:pt>
          <cx:pt idx="645">1582</cx:pt>
          <cx:pt idx="646">1582</cx:pt>
          <cx:pt idx="647">1248</cx:pt>
          <cx:pt idx="648">1248</cx:pt>
          <cx:pt idx="649">1248</cx:pt>
          <cx:pt idx="650">1248</cx:pt>
          <cx:pt idx="651">1248</cx:pt>
          <cx:pt idx="652">1248</cx:pt>
          <cx:pt idx="653">1248</cx:pt>
          <cx:pt idx="654">1248</cx:pt>
          <cx:pt idx="655">1248</cx:pt>
          <cx:pt idx="656">1364</cx:pt>
          <cx:pt idx="657">1364</cx:pt>
          <cx:pt idx="658">1364</cx:pt>
          <cx:pt idx="659">1364</cx:pt>
          <cx:pt idx="660">1364</cx:pt>
          <cx:pt idx="661">1364</cx:pt>
          <cx:pt idx="662">1364</cx:pt>
          <cx:pt idx="663">1364</cx:pt>
          <cx:pt idx="664">1364</cx:pt>
          <cx:pt idx="665">1364</cx:pt>
          <cx:pt idx="666">1364</cx:pt>
          <cx:pt idx="667">1364</cx:pt>
          <cx:pt idx="668">1186</cx:pt>
          <cx:pt idx="669">1197</cx:pt>
          <cx:pt idx="670">1197</cx:pt>
          <cx:pt idx="671">1197</cx:pt>
          <cx:pt idx="672">1197</cx:pt>
          <cx:pt idx="673">1197</cx:pt>
          <cx:pt idx="674">1197</cx:pt>
          <cx:pt idx="675">1461</cx:pt>
          <cx:pt idx="676">1461</cx:pt>
          <cx:pt idx="677">1461</cx:pt>
          <cx:pt idx="678">1461</cx:pt>
          <cx:pt idx="679">1461</cx:pt>
          <cx:pt idx="680">1461</cx:pt>
          <cx:pt idx="681">1461</cx:pt>
          <cx:pt idx="682">1396</cx:pt>
          <cx:pt idx="683">1396</cx:pt>
          <cx:pt idx="684">1396</cx:pt>
          <cx:pt idx="685">1396</cx:pt>
          <cx:pt idx="686">1197</cx:pt>
          <cx:pt idx="687">1197</cx:pt>
          <cx:pt idx="688">1197</cx:pt>
          <cx:pt idx="689">1197</cx:pt>
          <cx:pt idx="690">1197</cx:pt>
          <cx:pt idx="691">1197</cx:pt>
          <cx:pt idx="692">1197</cx:pt>
          <cx:pt idx="693">1197</cx:pt>
          <cx:pt idx="694">1197</cx:pt>
          <cx:pt idx="695">998</cx:pt>
          <cx:pt idx="696">1462</cx:pt>
          <cx:pt idx="697">1198</cx:pt>
          <cx:pt idx="698">1198</cx:pt>
          <cx:pt idx="699">1198</cx:pt>
          <cx:pt idx="700">1198</cx:pt>
          <cx:pt idx="701">1198</cx:pt>
          <cx:pt idx="702">1198</cx:pt>
          <cx:pt idx="703">1198</cx:pt>
          <cx:pt idx="704">1198</cx:pt>
          <cx:pt idx="705">1198</cx:pt>
          <cx:pt idx="706">1198</cx:pt>
          <cx:pt idx="707">1198</cx:pt>
          <cx:pt idx="708">1248</cx:pt>
          <cx:pt idx="709">1248</cx:pt>
          <cx:pt idx="710">1248</cx:pt>
          <cx:pt idx="711">1248</cx:pt>
          <cx:pt idx="712">998</cx:pt>
          <cx:pt idx="713">998</cx:pt>
          <cx:pt idx="714">998</cx:pt>
          <cx:pt idx="715">998</cx:pt>
          <cx:pt idx="716">998</cx:pt>
          <cx:pt idx="717">998</cx:pt>
          <cx:pt idx="718">998</cx:pt>
          <cx:pt idx="719">998</cx:pt>
          <cx:pt idx="720">998</cx:pt>
          <cx:pt idx="721">998</cx:pt>
          <cx:pt idx="722">998</cx:pt>
          <cx:pt idx="723">998</cx:pt>
          <cx:pt idx="724">998</cx:pt>
          <cx:pt idx="725">998</cx:pt>
          <cx:pt idx="726">998</cx:pt>
          <cx:pt idx="727">998</cx:pt>
          <cx:pt idx="728">998</cx:pt>
          <cx:pt idx="729">998</cx:pt>
          <cx:pt idx="730">998</cx:pt>
          <cx:pt idx="731">624</cx:pt>
          <cx:pt idx="732">624</cx:pt>
          <cx:pt idx="733">624</cx:pt>
          <cx:pt idx="734">624</cx:pt>
          <cx:pt idx="735">624</cx:pt>
          <cx:pt idx="736">1248</cx:pt>
          <cx:pt idx="737">1248</cx:pt>
          <cx:pt idx="738">1248</cx:pt>
          <cx:pt idx="739">1248</cx:pt>
          <cx:pt idx="740">1199</cx:pt>
          <cx:pt idx="741">1199</cx:pt>
          <cx:pt idx="742">1199</cx:pt>
          <cx:pt idx="743">1199</cx:pt>
          <cx:pt idx="744">1199</cx:pt>
          <cx:pt idx="745">1199</cx:pt>
          <cx:pt idx="746">1199</cx:pt>
          <cx:pt idx="747">1120</cx:pt>
          <cx:pt idx="748">1120</cx:pt>
          <cx:pt idx="749">1199</cx:pt>
          <cx:pt idx="750">1199</cx:pt>
          <cx:pt idx="751">1199</cx:pt>
          <cx:pt idx="752">1199</cx:pt>
          <cx:pt idx="753">1199</cx:pt>
          <cx:pt idx="754">1199</cx:pt>
          <cx:pt idx="755">999</cx:pt>
          <cx:pt idx="756">999</cx:pt>
          <cx:pt idx="757">999</cx:pt>
          <cx:pt idx="758">999</cx:pt>
          <cx:pt idx="759">999</cx:pt>
          <cx:pt idx="760">999</cx:pt>
          <cx:pt idx="761">999</cx:pt>
          <cx:pt idx="762">999</cx:pt>
          <cx:pt idx="763">799</cx:pt>
          <cx:pt idx="764">799</cx:pt>
          <cx:pt idx="765">799</cx:pt>
          <cx:pt idx="766">799</cx:pt>
          <cx:pt idx="767">1498</cx:pt>
          <cx:pt idx="768">1498</cx:pt>
          <cx:pt idx="769">1498</cx:pt>
          <cx:pt idx="770">1248</cx:pt>
          <cx:pt idx="771">1248</cx:pt>
          <cx:pt idx="772">1248</cx:pt>
          <cx:pt idx="773">1248</cx:pt>
          <cx:pt idx="774">1248</cx:pt>
          <cx:pt idx="775">1248</cx:pt>
          <cx:pt idx="776">1248</cx:pt>
          <cx:pt idx="777">1248</cx:pt>
          <cx:pt idx="778">1248</cx:pt>
          <cx:pt idx="779">1248</cx:pt>
          <cx:pt idx="780">1248</cx:pt>
          <cx:pt idx="781">1248</cx:pt>
          <cx:pt idx="782">1248</cx:pt>
          <cx:pt idx="783">1248</cx:pt>
          <cx:pt idx="784">1248</cx:pt>
          <cx:pt idx="785">1198</cx:pt>
          <cx:pt idx="786">1198</cx:pt>
        </cx:lvl>
      </cx:numDim>
    </cx:data>
  </cx:chartData>
  <cx:chart>
    <cx:title pos="t" align="ctr" overlay="0">
      <cx:tx>
        <cx:txData>
          <cx:v>Displacement</cx:v>
        </cx:txData>
      </cx:tx>
      <cx:txPr>
        <a:bodyPr vertOverflow="overflow" horzOverflow="overflow" wrap="square" lIns="0" tIns="0" rIns="0" bIns="0"/>
        <a:lstStyle/>
        <a:p>
          <a:pPr algn="ctr" rtl="0">
            <a:defRPr sz="1400" b="0" i="0">
              <a:solidFill>
                <a:srgbClr val="7F7F7F"/>
              </a:solidFill>
              <a:latin typeface="Calibri" panose="020F0502020204030204" pitchFamily="34" charset="0"/>
              <a:ea typeface="Calibri" panose="020F0502020204030204" pitchFamily="34" charset="0"/>
              <a:cs typeface="Calibri" panose="020F0502020204030204" pitchFamily="34" charset="0"/>
            </a:defRPr>
          </a:pPr>
          <a:r>
            <a:t>Displacement</a:t>
          </a:r>
        </a:p>
      </cx:txPr>
    </cx:title>
    <cx:plotArea>
      <cx:plotAreaRegion>
        <cx:series layoutId="clusteredColumn" uniqueId="{C87CCC27-07D1-41EE-BB4F-28E54AF4644B}">
          <cx:tx>
            <cx:txData>
              <cx:f>Task9.1!$A$2</cx:f>
              <cx:v>Displacement</cx:v>
            </cx:txData>
          </cx:tx>
          <cx:dataLabels>
            <cx:txPr>
              <a:bodyPr vertOverflow="overflow" horzOverflow="overflow" wrap="square" lIns="0" tIns="0" rIns="0" bIns="0"/>
              <a:lstStyle/>
              <a:p>
                <a:pPr algn="ctr" rtl="0">
                  <a:defRPr sz="1200" b="0" i="0">
                    <a:solidFill>
                      <a:srgbClr val="000000"/>
                    </a:solidFill>
                    <a:latin typeface="Calibri" panose="020F0502020204030204" pitchFamily="34" charset="0"/>
                    <a:ea typeface="Calibri" panose="020F0502020204030204" pitchFamily="34" charset="0"/>
                    <a:cs typeface="Calibri" panose="020F0502020204030204" pitchFamily="34" charset="0"/>
                  </a:defRPr>
                </a:pPr>
                <a:endParaRPr/>
              </a:p>
            </cx:txPr>
          </cx:dataLabels>
          <cx:dataId val="0"/>
          <cx:layoutPr>
            <cx:binning intervalClosed="r"/>
          </cx:layoutPr>
        </cx:series>
      </cx:plotAreaRegion>
      <cx:axis id="0">
        <cx:catScaling gapWidth="0"/>
        <cx:tickLabels/>
        <cx:txPr>
          <a:bodyPr vertOverflow="overflow" horzOverflow="overflow" wrap="square" lIns="0" tIns="0" rIns="0" bIns="0"/>
          <a:lstStyle/>
          <a:p>
            <a:pPr algn="ctr" rtl="0">
              <a:defRPr sz="1200" b="0" i="0">
                <a:solidFill>
                  <a:srgbClr val="000000"/>
                </a:solidFill>
                <a:latin typeface="Calibri" panose="020F0502020204030204" pitchFamily="34" charset="0"/>
                <a:ea typeface="Calibri" panose="020F0502020204030204" pitchFamily="34" charset="0"/>
                <a:cs typeface="Calibri" panose="020F0502020204030204" pitchFamily="34" charset="0"/>
              </a:defRPr>
            </a:pPr>
            <a:endParaRPr/>
          </a:p>
        </cx:txPr>
      </cx:axis>
      <cx:axis id="1">
        <cx:valScaling/>
        <cx:majorGridlines/>
        <cx:tickLabels/>
        <cx:txPr>
          <a:bodyPr vertOverflow="overflow" horzOverflow="overflow" wrap="square" lIns="0" tIns="0" rIns="0" bIns="0"/>
          <a:lstStyle/>
          <a:p>
            <a:pPr algn="ctr" rtl="0">
              <a:defRPr sz="1200" b="0" i="0">
                <a:solidFill>
                  <a:srgbClr val="000000"/>
                </a:solidFill>
                <a:latin typeface="Calibri" panose="020F0502020204030204" pitchFamily="34" charset="0"/>
                <a:ea typeface="Calibri" panose="020F0502020204030204" pitchFamily="34" charset="0"/>
                <a:cs typeface="Calibri" panose="020F0502020204030204" pitchFamily="34" charset="0"/>
              </a:defRPr>
            </a:pPr>
            <a:endParaRPr/>
          </a:p>
        </cx:txPr>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Task9.2!$A$3:$A$789</cx:f>
        <cx:lvl ptCount="787" formatCode="General">
          <cx:pt idx="0">4.4500000000000002</cx:pt>
          <cx:pt idx="1">5.2999999999999998</cx:pt>
          <cx:pt idx="2">7</cx:pt>
          <cx:pt idx="3">7.3200000000000003</cx:pt>
          <cx:pt idx="4">7.7000000000000002</cx:pt>
          <cx:pt idx="5">7.7999999999999998</cx:pt>
          <cx:pt idx="6">7.7999999999999998</cx:pt>
          <cx:pt idx="7">8.0999999999999996</cx:pt>
          <cx:pt idx="8">8.4000000000000004</cx:pt>
          <cx:pt idx="9">9.3000000000000007</cx:pt>
          <cx:pt idx="10">9.3000000000000007</cx:pt>
          <cx:pt idx="11">9.4000000000000004</cx:pt>
          <cx:pt idx="12">9.4000000000000004</cx:pt>
          <cx:pt idx="13">9.4000000000000004</cx:pt>
          <cx:pt idx="14">9.4000000000000004</cx:pt>
          <cx:pt idx="15">9.4000000000000004</cx:pt>
          <cx:pt idx="16">9.5</cx:pt>
          <cx:pt idx="17">9.5</cx:pt>
          <cx:pt idx="18">9.5</cx:pt>
          <cx:pt idx="19">9.5</cx:pt>
          <cx:pt idx="20">10</cx:pt>
          <cx:pt idx="21">10</cx:pt>
          <cx:pt idx="22">10</cx:pt>
          <cx:pt idx="23">10.1</cx:pt>
          <cx:pt idx="24">10.1</cx:pt>
          <cx:pt idx="25">10.199999999999999</cx:pt>
          <cx:pt idx="26">10.199999999999999</cx:pt>
          <cx:pt idx="27">10.199999999999999</cx:pt>
          <cx:pt idx="28">10.300000000000001</cx:pt>
          <cx:pt idx="29">10.6</cx:pt>
          <cx:pt idx="30">10.699999999999999</cx:pt>
          <cx:pt idx="31">10.800000000000001</cx:pt>
          <cx:pt idx="32">10.800000000000001</cx:pt>
          <cx:pt idx="33">10.800000000000001</cx:pt>
          <cx:pt idx="34">11</cx:pt>
          <cx:pt idx="35">11</cx:pt>
          <cx:pt idx="36">11</cx:pt>
          <cx:pt idx="37">11</cx:pt>
          <cx:pt idx="38">11.199999999999999</cx:pt>
          <cx:pt idx="39">11.199999999999999</cx:pt>
          <cx:pt idx="40">11.199999999999999</cx:pt>
          <cx:pt idx="41">11.199999999999999</cx:pt>
          <cx:pt idx="42">11.199999999999999</cx:pt>
          <cx:pt idx="43">11.199999999999999</cx:pt>
          <cx:pt idx="44">11.199999999999999</cx:pt>
          <cx:pt idx="45">11.199999999999999</cx:pt>
          <cx:pt idx="46">11.300000000000001</cx:pt>
          <cx:pt idx="47">11.300000000000001</cx:pt>
          <cx:pt idx="48">11.4</cx:pt>
          <cx:pt idx="49">11.4</cx:pt>
          <cx:pt idx="50">11.4</cx:pt>
          <cx:pt idx="51">11.5</cx:pt>
          <cx:pt idx="52">11.5</cx:pt>
          <cx:pt idx="53">11.5</cx:pt>
          <cx:pt idx="54">11.5</cx:pt>
          <cx:pt idx="55">11.5</cx:pt>
          <cx:pt idx="56">11.5</cx:pt>
          <cx:pt idx="57">11.5</cx:pt>
          <cx:pt idx="58">12</cx:pt>
          <cx:pt idx="59">12</cx:pt>
          <cx:pt idx="60">12</cx:pt>
          <cx:pt idx="61">12</cx:pt>
          <cx:pt idx="62">12</cx:pt>
          <cx:pt idx="63">12</cx:pt>
          <cx:pt idx="64">12</cx:pt>
          <cx:pt idx="65">12</cx:pt>
          <cx:pt idx="66">12</cx:pt>
          <cx:pt idx="67">12</cx:pt>
          <cx:pt idx="68">12</cx:pt>
          <cx:pt idx="69">12</cx:pt>
          <cx:pt idx="70">12</cx:pt>
          <cx:pt idx="71">12</cx:pt>
          <cx:pt idx="72">12</cx:pt>
          <cx:pt idx="73">12</cx:pt>
          <cx:pt idx="74">12</cx:pt>
          <cx:pt idx="75">12</cx:pt>
          <cx:pt idx="76">12</cx:pt>
          <cx:pt idx="77">12.1</cx:pt>
          <cx:pt idx="78">12.300000000000001</cx:pt>
          <cx:pt idx="79">12.300000000000001</cx:pt>
          <cx:pt idx="80">12.4</cx:pt>
          <cx:pt idx="81">12.4</cx:pt>
          <cx:pt idx="82">12.4</cx:pt>
          <cx:pt idx="83">12.4</cx:pt>
          <cx:pt idx="84">12.4</cx:pt>
          <cx:pt idx="85">12.5</cx:pt>
          <cx:pt idx="86">12.550000000000001</cx:pt>
          <cx:pt idx="87">12.550000000000001</cx:pt>
          <cx:pt idx="88">12.550000000000001</cx:pt>
          <cx:pt idx="89">12.550000000000001</cx:pt>
          <cx:pt idx="90">12.550000000000001</cx:pt>
          <cx:pt idx="91">12.6</cx:pt>
          <cx:pt idx="92">12.800000000000001</cx:pt>
          <cx:pt idx="93">12.800000000000001</cx:pt>
          <cx:pt idx="94">13</cx:pt>
          <cx:pt idx="95">13</cx:pt>
          <cx:pt idx="96">13.1</cx:pt>
          <cx:pt idx="97">13.1</cx:pt>
          <cx:pt idx="98">13.1</cx:pt>
          <cx:pt idx="99">13.1</cx:pt>
          <cx:pt idx="100">13.1</cx:pt>
          <cx:pt idx="101">13.199999999999999</cx:pt>
          <cx:pt idx="102">13.199999999999999</cx:pt>
          <cx:pt idx="103">13.199999999999999</cx:pt>
          <cx:pt idx="104">13.199999999999999</cx:pt>
          <cx:pt idx="105">13.300000000000001</cx:pt>
          <cx:pt idx="106">13.300000000000001</cx:pt>
          <cx:pt idx="107">13.300000000000001</cx:pt>
          <cx:pt idx="108">13.300000000000001</cx:pt>
          <cx:pt idx="109">13.300000000000001</cx:pt>
          <cx:pt idx="110">13.300000000000001</cx:pt>
          <cx:pt idx="111">13.300000000000001</cx:pt>
          <cx:pt idx="112">13.300000000000001</cx:pt>
          <cx:pt idx="113">13.300000000000001</cx:pt>
          <cx:pt idx="114">13.300000000000001</cx:pt>
          <cx:pt idx="115">13.300000000000001</cx:pt>
          <cx:pt idx="116">13.5</cx:pt>
          <cx:pt idx="117">13.5</cx:pt>
          <cx:pt idx="118">13.5</cx:pt>
          <cx:pt idx="119">13.6</cx:pt>
          <cx:pt idx="120">13.6</cx:pt>
          <cx:pt idx="121">13.6</cx:pt>
          <cx:pt idx="122">13.6</cx:pt>
          <cx:pt idx="123">13.6</cx:pt>
          <cx:pt idx="124">13.800000000000001</cx:pt>
          <cx:pt idx="125">13.800000000000001</cx:pt>
          <cx:pt idx="126">13.800000000000001</cx:pt>
          <cx:pt idx="127">13.800000000000001</cx:pt>
          <cx:pt idx="128">13.93</cx:pt>
          <cx:pt idx="129">14</cx:pt>
          <cx:pt idx="130">14</cx:pt>
          <cx:pt idx="131">14</cx:pt>
          <cx:pt idx="132">14</cx:pt>
          <cx:pt idx="133">14</cx:pt>
          <cx:pt idx="134">14</cx:pt>
          <cx:pt idx="135">14</cx:pt>
          <cx:pt idx="136">14</cx:pt>
          <cx:pt idx="137">14</cx:pt>
          <cx:pt idx="138">14</cx:pt>
          <cx:pt idx="139">14</cx:pt>
          <cx:pt idx="140">14</cx:pt>
          <cx:pt idx="141">14</cx:pt>
          <cx:pt idx="142">14</cx:pt>
          <cx:pt idx="143">14</cx:pt>
          <cx:pt idx="144">14</cx:pt>
          <cx:pt idx="145">14.5</cx:pt>
          <cx:pt idx="146">14.5</cx:pt>
          <cx:pt idx="147">14.5</cx:pt>
          <cx:pt idx="148">14.6</cx:pt>
          <cx:pt idx="149">15</cx:pt>
          <cx:pt idx="150">15</cx:pt>
          <cx:pt idx="151">15</cx:pt>
          <cx:pt idx="152">15</cx:pt>
          <cx:pt idx="153">15.01</cx:pt>
          <cx:pt idx="154">15.1</cx:pt>
          <cx:pt idx="155">15.1</cx:pt>
          <cx:pt idx="156">15.1</cx:pt>
          <cx:pt idx="157">15.1</cx:pt>
          <cx:pt idx="158">15.1</cx:pt>
          <cx:pt idx="159">15.1</cx:pt>
          <cx:pt idx="160">15.1</cx:pt>
          <cx:pt idx="161">15.1</cx:pt>
          <cx:pt idx="162">15.1</cx:pt>
          <cx:pt idx="163">15.1</cx:pt>
          <cx:pt idx="164">15.1</cx:pt>
          <cx:pt idx="165">15.1</cx:pt>
          <cx:pt idx="166">15.1</cx:pt>
          <cx:pt idx="167">15.1</cx:pt>
          <cx:pt idx="168">15.1</cx:pt>
          <cx:pt idx="169">15.1</cx:pt>
          <cx:pt idx="170">15.289999999999999</cx:pt>
          <cx:pt idx="171">15.289999999999999</cx:pt>
          <cx:pt idx="172">15.289999999999999</cx:pt>
          <cx:pt idx="173">15.289999999999999</cx:pt>
          <cx:pt idx="174">15.289999999999999</cx:pt>
          <cx:pt idx="175">15.289999999999999</cx:pt>
          <cx:pt idx="176">15.289999999999999</cx:pt>
          <cx:pt idx="177">15.289999999999999</cx:pt>
          <cx:pt idx="178">15.300000000000001</cx:pt>
          <cx:pt idx="179">15.300000000000001</cx:pt>
          <cx:pt idx="180">15.300000000000001</cx:pt>
          <cx:pt idx="181">15.300000000000001</cx:pt>
          <cx:pt idx="182">15.300000000000001</cx:pt>
          <cx:pt idx="183">15.5</cx:pt>
          <cx:pt idx="184">15.5</cx:pt>
          <cx:pt idx="185">15.5</cx:pt>
          <cx:pt idx="186">15.5</cx:pt>
          <cx:pt idx="187">15.5</cx:pt>
          <cx:pt idx="188">15.5</cx:pt>
          <cx:pt idx="189">15.5</cx:pt>
          <cx:pt idx="190">15.5</cx:pt>
          <cx:pt idx="191">15.5</cx:pt>
          <cx:pt idx="192">15.5</cx:pt>
          <cx:pt idx="193">15.5</cx:pt>
          <cx:pt idx="194">15.699999999999999</cx:pt>
          <cx:pt idx="195">15.699999999999999</cx:pt>
          <cx:pt idx="196">15.699999999999999</cx:pt>
          <cx:pt idx="197">15.699999999999999</cx:pt>
          <cx:pt idx="198">15.699999999999999</cx:pt>
          <cx:pt idx="199">15.710000000000001</cx:pt>
          <cx:pt idx="200">16</cx:pt>
          <cx:pt idx="201">16</cx:pt>
          <cx:pt idx="202">16</cx:pt>
          <cx:pt idx="203">16</cx:pt>
          <cx:pt idx="204">16</cx:pt>
          <cx:pt idx="205">16</cx:pt>
          <cx:pt idx="206">16</cx:pt>
          <cx:pt idx="207">16</cx:pt>
          <cx:pt idx="208">16</cx:pt>
          <cx:pt idx="209">16</cx:pt>
          <cx:pt idx="210">16</cx:pt>
          <cx:pt idx="211">16</cx:pt>
          <cx:pt idx="212">16</cx:pt>
          <cx:pt idx="213">16</cx:pt>
          <cx:pt idx="214">16</cx:pt>
          <cx:pt idx="215">16</cx:pt>
          <cx:pt idx="216">16</cx:pt>
          <cx:pt idx="217">16</cx:pt>
          <cx:pt idx="218">16</cx:pt>
          <cx:pt idx="219">16</cx:pt>
          <cx:pt idx="220">16</cx:pt>
          <cx:pt idx="221">16</cx:pt>
          <cx:pt idx="222">16</cx:pt>
          <cx:pt idx="223">16</cx:pt>
          <cx:pt idx="224">16</cx:pt>
          <cx:pt idx="225">16</cx:pt>
          <cx:pt idx="226">16</cx:pt>
          <cx:pt idx="227">16</cx:pt>
          <cx:pt idx="228">16.300000000000001</cx:pt>
          <cx:pt idx="229">16.300000000000001</cx:pt>
          <cx:pt idx="230">16.300000000000001</cx:pt>
          <cx:pt idx="231">16.300000000000001</cx:pt>
          <cx:pt idx="232">16.300000000000001</cx:pt>
          <cx:pt idx="233">16.300000000000001</cx:pt>
          <cx:pt idx="234">16.300000000000001</cx:pt>
          <cx:pt idx="235">16.300000000000001</cx:pt>
          <cx:pt idx="236">16.379999999999999</cx:pt>
          <cx:pt idx="237">16.379999999999999</cx:pt>
          <cx:pt idx="238">16.379999999999999</cx:pt>
          <cx:pt idx="239">16.379999999999999</cx:pt>
          <cx:pt idx="240">16.780000000000001</cx:pt>
          <cx:pt idx="241">16.780000000000001</cx:pt>
          <cx:pt idx="242">17</cx:pt>
          <cx:pt idx="243">17</cx:pt>
          <cx:pt idx="244">17</cx:pt>
          <cx:pt idx="245">17.010000000000002</cx:pt>
          <cx:pt idx="246">17.010000000000002</cx:pt>
          <cx:pt idx="247">17.010000000000002</cx:pt>
          <cx:pt idx="248">17.010000000000002</cx:pt>
          <cx:pt idx="249">17.010000000000002</cx:pt>
          <cx:pt idx="250">17.010000000000002</cx:pt>
          <cx:pt idx="251">17.57</cx:pt>
          <cx:pt idx="252">17.57</cx:pt>
          <cx:pt idx="253">17.57</cx:pt>
          <cx:pt idx="254">17.57</cx:pt>
          <cx:pt idx="255">18</cx:pt>
          <cx:pt idx="256">18</cx:pt>
          <cx:pt idx="257">18</cx:pt>
          <cx:pt idx="258">18</cx:pt>
          <cx:pt idx="259">18</cx:pt>
          <cx:pt idx="260">18</cx:pt>
          <cx:pt idx="261">18</cx:pt>
          <cx:pt idx="262">18</cx:pt>
          <cx:pt idx="263">18</cx:pt>
          <cx:pt idx="264">18</cx:pt>
          <cx:pt idx="265">18</cx:pt>
          <cx:pt idx="266">18</cx:pt>
          <cx:pt idx="267">18</cx:pt>
          <cx:pt idx="268">18</cx:pt>
          <cx:pt idx="269">18</cx:pt>
          <cx:pt idx="270">18</cx:pt>
          <cx:pt idx="271">18</cx:pt>
          <cx:pt idx="272">18.100000000000001</cx:pt>
          <cx:pt idx="273">18.100000000000001</cx:pt>
          <cx:pt idx="274">18.100000000000001</cx:pt>
          <cx:pt idx="275">18.199999999999999</cx:pt>
          <cx:pt idx="276">18.399999999999999</cx:pt>
          <cx:pt idx="277">18.399999999999999</cx:pt>
          <cx:pt idx="278">18.399999999999999</cx:pt>
          <cx:pt idx="279">18.399999999999999</cx:pt>
          <cx:pt idx="280">18.399999999999999</cx:pt>
          <cx:pt idx="281">18.399999999999999</cx:pt>
          <cx:pt idx="282">18.399999999999999</cx:pt>
          <cx:pt idx="283">18.399999999999999</cx:pt>
          <cx:pt idx="284">18.399999999999999</cx:pt>
          <cx:pt idx="285">18.399999999999999</cx:pt>
          <cx:pt idx="286">18.399999999999999</cx:pt>
          <cx:pt idx="287">18.399999999999999</cx:pt>
          <cx:pt idx="288">18.399999999999999</cx:pt>
          <cx:pt idx="289">18.399999999999999</cx:pt>
          <cx:pt idx="290">18.399999999999999</cx:pt>
          <cx:pt idx="291">18.399999999999999</cx:pt>
          <cx:pt idx="292">18.399999999999999</cx:pt>
          <cx:pt idx="293">18.399999999999999</cx:pt>
          <cx:pt idx="294">18.399999999999999</cx:pt>
          <cx:pt idx="295">18.399999999999999</cx:pt>
          <cx:pt idx="296">18.399999999999999</cx:pt>
          <cx:pt idx="297">18.399999999999999</cx:pt>
          <cx:pt idx="298">18.399999999999999</cx:pt>
          <cx:pt idx="299">18.399999999999999</cx:pt>
          <cx:pt idx="300">18.399999999999999</cx:pt>
          <cx:pt idx="301">18.399999999999999</cx:pt>
          <cx:pt idx="302">18.399999999999999</cx:pt>
          <cx:pt idx="303">18.399999999999999</cx:pt>
          <cx:pt idx="304">18.399999999999999</cx:pt>
          <cx:pt idx="305">18.399999999999999</cx:pt>
          <cx:pt idx="306">18.399999999999999</cx:pt>
          <cx:pt idx="307">18.399999999999999</cx:pt>
          <cx:pt idx="308">18.399999999999999</cx:pt>
          <cx:pt idx="309">18.399999999999999</cx:pt>
          <cx:pt idx="310">18.399999999999999</cx:pt>
          <cx:pt idx="311">18.399999999999999</cx:pt>
          <cx:pt idx="312">18.399999999999999</cx:pt>
          <cx:pt idx="313">18.399999999999999</cx:pt>
          <cx:pt idx="314">18.399999999999999</cx:pt>
          <cx:pt idx="315">18.399999999999999</cx:pt>
          <cx:pt idx="316">18.399999999999999</cx:pt>
          <cx:pt idx="317">18.399999999999999</cx:pt>
          <cx:pt idx="318">18.399999999999999</cx:pt>
          <cx:pt idx="319">18.399999999999999</cx:pt>
          <cx:pt idx="320">18.399999999999999</cx:pt>
          <cx:pt idx="321">18.399999999999999</cx:pt>
          <cx:pt idx="322">18.399999999999999</cx:pt>
          <cx:pt idx="323">18.399999999999999</cx:pt>
          <cx:pt idx="324">18.399999999999999</cx:pt>
          <cx:pt idx="325">18.399999999999999</cx:pt>
          <cx:pt idx="326">18.399999999999999</cx:pt>
          <cx:pt idx="327">18.399999999999999</cx:pt>
          <cx:pt idx="328">18.399999999999999</cx:pt>
          <cx:pt idx="329">18.399999999999999</cx:pt>
          <cx:pt idx="330">18.399999999999999</cx:pt>
          <cx:pt idx="331">18.399999999999999</cx:pt>
          <cx:pt idx="332">18.399999999999999</cx:pt>
          <cx:pt idx="333">18.399999999999999</cx:pt>
          <cx:pt idx="334">18.399999999999999</cx:pt>
          <cx:pt idx="335">18.399999999999999</cx:pt>
          <cx:pt idx="336">18.399999999999999</cx:pt>
          <cx:pt idx="337">18.399999999999999</cx:pt>
          <cx:pt idx="338">18.399999999999999</cx:pt>
          <cx:pt idx="339">18.399999999999999</cx:pt>
          <cx:pt idx="340">18.399999999999999</cx:pt>
          <cx:pt idx="341">18.399999999999999</cx:pt>
          <cx:pt idx="342">18.399999999999999</cx:pt>
          <cx:pt idx="343">18.399999999999999</cx:pt>
          <cx:pt idx="344">18.399999999999999</cx:pt>
          <cx:pt idx="345">18.399999999999999</cx:pt>
          <cx:pt idx="346">18.399999999999999</cx:pt>
          <cx:pt idx="347">18.399999999999999</cx:pt>
          <cx:pt idx="348">18.399999999999999</cx:pt>
          <cx:pt idx="349">18.399999999999999</cx:pt>
          <cx:pt idx="350">18.399999999999999</cx:pt>
          <cx:pt idx="351">18.399999999999999</cx:pt>
          <cx:pt idx="352">18.399999999999999</cx:pt>
          <cx:pt idx="353">18.399999999999999</cx:pt>
          <cx:pt idx="354">18.399999999999999</cx:pt>
          <cx:pt idx="355">18.399999999999999</cx:pt>
          <cx:pt idx="356">18.399999999999999</cx:pt>
          <cx:pt idx="357">18.399999999999999</cx:pt>
          <cx:pt idx="358">18.399999999999999</cx:pt>
          <cx:pt idx="359">18.399999999999999</cx:pt>
          <cx:pt idx="360">18.399999999999999</cx:pt>
          <cx:pt idx="361">18.399999999999999</cx:pt>
          <cx:pt idx="362">18.399999999999999</cx:pt>
          <cx:pt idx="363">18.399999999999999</cx:pt>
          <cx:pt idx="364">18.399999999999999</cx:pt>
          <cx:pt idx="365">18.399999999999999</cx:pt>
          <cx:pt idx="366">18.399999999999999</cx:pt>
          <cx:pt idx="367">18.399999999999999</cx:pt>
          <cx:pt idx="368">18.399999999999999</cx:pt>
          <cx:pt idx="369">18.399999999999999</cx:pt>
          <cx:pt idx="370">18.399999999999999</cx:pt>
          <cx:pt idx="371">18.399999999999999</cx:pt>
          <cx:pt idx="372">18.399999999999999</cx:pt>
          <cx:pt idx="373">18.399999999999999</cx:pt>
          <cx:pt idx="374">18.399999999999999</cx:pt>
          <cx:pt idx="375">18.399999999999999</cx:pt>
          <cx:pt idx="376">18.399999999999999</cx:pt>
          <cx:pt idx="377">18.399999999999999</cx:pt>
          <cx:pt idx="378">18.399999999999999</cx:pt>
          <cx:pt idx="379">18.399999999999999</cx:pt>
          <cx:pt idx="380">18.399999999999999</cx:pt>
          <cx:pt idx="381">18.399999999999999</cx:pt>
          <cx:pt idx="382">18.399999999999999</cx:pt>
          <cx:pt idx="383">18.399999999999999</cx:pt>
          <cx:pt idx="384">18.399999999999999</cx:pt>
          <cx:pt idx="385">18.399999999999999</cx:pt>
          <cx:pt idx="386">18.399999999999999</cx:pt>
          <cx:pt idx="387">18.399999999999999</cx:pt>
          <cx:pt idx="388">18.399999999999999</cx:pt>
          <cx:pt idx="389">18.399999999999999</cx:pt>
          <cx:pt idx="390">18.399999999999999</cx:pt>
          <cx:pt idx="391">18.399999999999999</cx:pt>
          <cx:pt idx="392">18.399999999999999</cx:pt>
          <cx:pt idx="393">18.399999999999999</cx:pt>
          <cx:pt idx="394">18.399999999999999</cx:pt>
          <cx:pt idx="395">18.399999999999999</cx:pt>
          <cx:pt idx="396">18.399999999999999</cx:pt>
          <cx:pt idx="397">18.399999999999999</cx:pt>
          <cx:pt idx="398">18.399999999999999</cx:pt>
          <cx:pt idx="399">18.399999999999999</cx:pt>
          <cx:pt idx="400">18.399999999999999</cx:pt>
          <cx:pt idx="401">18.399999999999999</cx:pt>
          <cx:pt idx="402">18.399999999999999</cx:pt>
          <cx:pt idx="403">18.399999999999999</cx:pt>
          <cx:pt idx="404">18.399999999999999</cx:pt>
          <cx:pt idx="405">18.399999999999999</cx:pt>
          <cx:pt idx="406">18.399999999999999</cx:pt>
          <cx:pt idx="407">18.399999999999999</cx:pt>
          <cx:pt idx="408">18.399999999999999</cx:pt>
          <cx:pt idx="409">18.399999999999999</cx:pt>
          <cx:pt idx="410">18.399999999999999</cx:pt>
          <cx:pt idx="411">18.399999999999999</cx:pt>
          <cx:pt idx="412">18.399999999999999</cx:pt>
          <cx:pt idx="413">18.399999999999999</cx:pt>
          <cx:pt idx="414">18.399999999999999</cx:pt>
          <cx:pt idx="415">18.399999999999999</cx:pt>
          <cx:pt idx="416">18.399999999999999</cx:pt>
          <cx:pt idx="417">18.399999999999999</cx:pt>
          <cx:pt idx="418">18.399999999999999</cx:pt>
          <cx:pt idx="419">18.399999999999999</cx:pt>
          <cx:pt idx="420">18.399999999999999</cx:pt>
          <cx:pt idx="421">18.399999999999999</cx:pt>
          <cx:pt idx="422">18.399999999999999</cx:pt>
          <cx:pt idx="423">18.399999999999999</cx:pt>
          <cx:pt idx="424">18.399999999999999</cx:pt>
          <cx:pt idx="425">18.399999999999999</cx:pt>
          <cx:pt idx="426">18.399999999999999</cx:pt>
          <cx:pt idx="427">18.399999999999999</cx:pt>
          <cx:pt idx="428">18.399999999999999</cx:pt>
          <cx:pt idx="429">18.399999999999999</cx:pt>
          <cx:pt idx="430">18.399999999999999</cx:pt>
          <cx:pt idx="431">18.399999999999999</cx:pt>
          <cx:pt idx="432">18.399999999999999</cx:pt>
          <cx:pt idx="433">18.399999999999999</cx:pt>
          <cx:pt idx="434">18.399999999999999</cx:pt>
          <cx:pt idx="435">18.399999999999999</cx:pt>
          <cx:pt idx="436">18.399999999999999</cx:pt>
          <cx:pt idx="437">18.399999999999999</cx:pt>
          <cx:pt idx="438">18.399999999999999</cx:pt>
          <cx:pt idx="439">18.399999999999999</cx:pt>
          <cx:pt idx="440">18.399999999999999</cx:pt>
          <cx:pt idx="441">18.399999999999999</cx:pt>
          <cx:pt idx="442">18.399999999999999</cx:pt>
          <cx:pt idx="443">18.399999999999999</cx:pt>
          <cx:pt idx="444">18.399999999999999</cx:pt>
          <cx:pt idx="445">18.399999999999999</cx:pt>
          <cx:pt idx="446">18.399999999999999</cx:pt>
          <cx:pt idx="447">18.399999999999999</cx:pt>
          <cx:pt idx="448">18.399999999999999</cx:pt>
          <cx:pt idx="449">18.399999999999999</cx:pt>
          <cx:pt idx="450">18.399999999999999</cx:pt>
          <cx:pt idx="451">18.399999999999999</cx:pt>
          <cx:pt idx="452">18.399999999999999</cx:pt>
          <cx:pt idx="453">18.399999999999999</cx:pt>
          <cx:pt idx="454">18.399999999999999</cx:pt>
          <cx:pt idx="455">18.399999999999999</cx:pt>
          <cx:pt idx="456">18.399999999999999</cx:pt>
          <cx:pt idx="457">18.399999999999999</cx:pt>
          <cx:pt idx="458">18.399999999999999</cx:pt>
          <cx:pt idx="459">18.399999999999999</cx:pt>
          <cx:pt idx="460">18.399999999999999</cx:pt>
          <cx:pt idx="461">18.399999999999999</cx:pt>
          <cx:pt idx="462">18.399999999999999</cx:pt>
          <cx:pt idx="463">18.399999999999999</cx:pt>
          <cx:pt idx="464">18.399999999999999</cx:pt>
          <cx:pt idx="465">18.399999999999999</cx:pt>
          <cx:pt idx="466">18.399999999999999</cx:pt>
          <cx:pt idx="467">18.399999999999999</cx:pt>
          <cx:pt idx="468">18.399999999999999</cx:pt>
          <cx:pt idx="469">18.399999999999999</cx:pt>
          <cx:pt idx="470">18.399999999999999</cx:pt>
          <cx:pt idx="471">18.399999999999999</cx:pt>
          <cx:pt idx="472">18.399999999999999</cx:pt>
          <cx:pt idx="473">18.399999999999999</cx:pt>
          <cx:pt idx="474">18.399999999999999</cx:pt>
          <cx:pt idx="475">18.399999999999999</cx:pt>
          <cx:pt idx="476">18.399999999999999</cx:pt>
          <cx:pt idx="477">18.399999999999999</cx:pt>
          <cx:pt idx="478">18.399999999999999</cx:pt>
          <cx:pt idx="479">18.399999999999999</cx:pt>
          <cx:pt idx="480">18.399999999999999</cx:pt>
          <cx:pt idx="481">18.399999999999999</cx:pt>
          <cx:pt idx="482">18.399999999999999</cx:pt>
          <cx:pt idx="483">18.399999999999999</cx:pt>
          <cx:pt idx="484">18.399999999999999</cx:pt>
          <cx:pt idx="485">18.399999999999999</cx:pt>
          <cx:pt idx="486">18.399999999999999</cx:pt>
          <cx:pt idx="487">18.399999999999999</cx:pt>
          <cx:pt idx="488">18.399999999999999</cx:pt>
          <cx:pt idx="489">18.399999999999999</cx:pt>
          <cx:pt idx="490">18.399999999999999</cx:pt>
          <cx:pt idx="491">18.399999999999999</cx:pt>
          <cx:pt idx="492">18.399999999999999</cx:pt>
          <cx:pt idx="493">18.399999999999999</cx:pt>
          <cx:pt idx="494">18.399999999999999</cx:pt>
          <cx:pt idx="495">18.399999999999999</cx:pt>
          <cx:pt idx="496">18.399999999999999</cx:pt>
          <cx:pt idx="497">18.399999999999999</cx:pt>
          <cx:pt idx="498">18.399999999999999</cx:pt>
          <cx:pt idx="499">18.399999999999999</cx:pt>
          <cx:pt idx="500">18.399999999999999</cx:pt>
          <cx:pt idx="501">18.399999999999999</cx:pt>
          <cx:pt idx="502">18.399999999999999</cx:pt>
          <cx:pt idx="503">18.399999999999999</cx:pt>
          <cx:pt idx="504">18.399999999999999</cx:pt>
          <cx:pt idx="505">18.399999999999999</cx:pt>
          <cx:pt idx="506">18.399999999999999</cx:pt>
          <cx:pt idx="507">18.399999999999999</cx:pt>
          <cx:pt idx="508">18.399999999999999</cx:pt>
          <cx:pt idx="509">18.399999999999999</cx:pt>
          <cx:pt idx="510">18.399999999999999</cx:pt>
          <cx:pt idx="511">18.399999999999999</cx:pt>
          <cx:pt idx="512">18.399999999999999</cx:pt>
          <cx:pt idx="513">18.399999999999999</cx:pt>
          <cx:pt idx="514">18.399999999999999</cx:pt>
          <cx:pt idx="515">18.399999999999999</cx:pt>
          <cx:pt idx="516">18.399999999999999</cx:pt>
          <cx:pt idx="517">18.399999999999999</cx:pt>
          <cx:pt idx="518">18.399999999999999</cx:pt>
          <cx:pt idx="519">18.399999999999999</cx:pt>
          <cx:pt idx="520">18.399999999999999</cx:pt>
          <cx:pt idx="521">18.399999999999999</cx:pt>
          <cx:pt idx="522">18.399999999999999</cx:pt>
          <cx:pt idx="523">18.399999999999999</cx:pt>
          <cx:pt idx="524">18.399999999999999</cx:pt>
          <cx:pt idx="525">18.399999999999999</cx:pt>
          <cx:pt idx="526">18.399999999999999</cx:pt>
          <cx:pt idx="527">18.399999999999999</cx:pt>
          <cx:pt idx="528">18.399999999999999</cx:pt>
          <cx:pt idx="529">18.399999999999999</cx:pt>
          <cx:pt idx="530">18.399999999999999</cx:pt>
          <cx:pt idx="531">18.399999999999999</cx:pt>
          <cx:pt idx="532">18.399999999999999</cx:pt>
          <cx:pt idx="533">18.399999999999999</cx:pt>
          <cx:pt idx="534">18.399999999999999</cx:pt>
          <cx:pt idx="535">18.399999999999999</cx:pt>
          <cx:pt idx="536">18.399999999999999</cx:pt>
          <cx:pt idx="537">18.399999999999999</cx:pt>
          <cx:pt idx="538">18.399999999999999</cx:pt>
          <cx:pt idx="539">18.399999999999999</cx:pt>
          <cx:pt idx="540">18.399999999999999</cx:pt>
          <cx:pt idx="541">18.399999999999999</cx:pt>
          <cx:pt idx="542">18.399999999999999</cx:pt>
          <cx:pt idx="543">18.399999999999999</cx:pt>
          <cx:pt idx="544">18.399999999999999</cx:pt>
          <cx:pt idx="545">18.399999999999999</cx:pt>
          <cx:pt idx="546">18.399999999999999</cx:pt>
          <cx:pt idx="547">18.399999999999999</cx:pt>
          <cx:pt idx="548">18.399999999999999</cx:pt>
          <cx:pt idx="549">18.399999999999999</cx:pt>
          <cx:pt idx="550">18.399999999999999</cx:pt>
          <cx:pt idx="551">18.399999999999999</cx:pt>
          <cx:pt idx="552">18.399999999999999</cx:pt>
          <cx:pt idx="553">18.399999999999999</cx:pt>
          <cx:pt idx="554">18.399999999999999</cx:pt>
          <cx:pt idx="555">18.399999999999999</cx:pt>
          <cx:pt idx="556">18.399999999999999</cx:pt>
          <cx:pt idx="557">18.399999999999999</cx:pt>
          <cx:pt idx="558">18.399999999999999</cx:pt>
          <cx:pt idx="559">18.399999999999999</cx:pt>
          <cx:pt idx="560">18.399999999999999</cx:pt>
          <cx:pt idx="561">18.399999999999999</cx:pt>
          <cx:pt idx="562">18.399999999999999</cx:pt>
          <cx:pt idx="563">18.399999999999999</cx:pt>
          <cx:pt idx="564">18.399999999999999</cx:pt>
          <cx:pt idx="565">18.399999999999999</cx:pt>
          <cx:pt idx="566">18.399999999999999</cx:pt>
          <cx:pt idx="567">18.399999999999999</cx:pt>
          <cx:pt idx="568">18.399999999999999</cx:pt>
          <cx:pt idx="569">18.399999999999999</cx:pt>
          <cx:pt idx="570">18.399999999999999</cx:pt>
          <cx:pt idx="571">18.399999999999999</cx:pt>
          <cx:pt idx="572">18.399999999999999</cx:pt>
          <cx:pt idx="573">18.399999999999999</cx:pt>
          <cx:pt idx="574">18.399999999999999</cx:pt>
          <cx:pt idx="575">18.399999999999999</cx:pt>
          <cx:pt idx="576">18.399999999999999</cx:pt>
          <cx:pt idx="577">18.399999999999999</cx:pt>
          <cx:pt idx="578">18.399999999999999</cx:pt>
          <cx:pt idx="579">18.399999999999999</cx:pt>
          <cx:pt idx="580">18.399999999999999</cx:pt>
          <cx:pt idx="581">18.399999999999999</cx:pt>
          <cx:pt idx="582">18.399999999999999</cx:pt>
          <cx:pt idx="583">18.399999999999999</cx:pt>
          <cx:pt idx="584">18.399999999999999</cx:pt>
          <cx:pt idx="585">18.399999999999999</cx:pt>
          <cx:pt idx="586">18.399999999999999</cx:pt>
          <cx:pt idx="587">18.399999999999999</cx:pt>
          <cx:pt idx="588">18.399999999999999</cx:pt>
          <cx:pt idx="589">18.399999999999999</cx:pt>
          <cx:pt idx="590">18.399999999999999</cx:pt>
          <cx:pt idx="591">18.399999999999999</cx:pt>
          <cx:pt idx="592">18.399999999999999</cx:pt>
          <cx:pt idx="593">18.399999999999999</cx:pt>
          <cx:pt idx="594">18.399999999999999</cx:pt>
          <cx:pt idx="595">18.399999999999999</cx:pt>
          <cx:pt idx="596">18.399999999999999</cx:pt>
          <cx:pt idx="597">18.399999999999999</cx:pt>
          <cx:pt idx="598">18.399999999999999</cx:pt>
          <cx:pt idx="599">18.399999999999999</cx:pt>
          <cx:pt idx="600">18.399999999999999</cx:pt>
          <cx:pt idx="601">18.399999999999999</cx:pt>
          <cx:pt idx="602">18.399999999999999</cx:pt>
          <cx:pt idx="603">18.399999999999999</cx:pt>
          <cx:pt idx="604">18.399999999999999</cx:pt>
          <cx:pt idx="605">18.399999999999999</cx:pt>
          <cx:pt idx="606">18.399999999999999</cx:pt>
          <cx:pt idx="607">18.399999999999999</cx:pt>
          <cx:pt idx="608">18.399999999999999</cx:pt>
          <cx:pt idx="609">18.399999999999999</cx:pt>
          <cx:pt idx="610">18.399999999999999</cx:pt>
          <cx:pt idx="611">18.489999999999998</cx:pt>
          <cx:pt idx="612">18.489999999999998</cx:pt>
          <cx:pt idx="613">18.489999999999998</cx:pt>
          <cx:pt idx="614">18.489999999999998</cx:pt>
          <cx:pt idx="615">18.489999999999998</cx:pt>
          <cx:pt idx="616">18.489999999999998</cx:pt>
          <cx:pt idx="617">18.489999999999998</cx:pt>
          <cx:pt idx="618">18.489999999999998</cx:pt>
          <cx:pt idx="619">18.489999999999998</cx:pt>
          <cx:pt idx="620">18.489999999999998</cx:pt>
          <cx:pt idx="621">18.899999999999999</cx:pt>
          <cx:pt idx="622">18.899999999999999</cx:pt>
          <cx:pt idx="623">18.899999999999999</cx:pt>
          <cx:pt idx="624">18.899999999999999</cx:pt>
          <cx:pt idx="625">18.899999999999999</cx:pt>
          <cx:pt idx="626">18.899999999999999</cx:pt>
          <cx:pt idx="627">18.899999999999999</cx:pt>
          <cx:pt idx="628">19</cx:pt>
          <cx:pt idx="629">19</cx:pt>
          <cx:pt idx="630">19</cx:pt>
          <cx:pt idx="631">19</cx:pt>
          <cx:pt idx="632">19</cx:pt>
          <cx:pt idx="633">19</cx:pt>
          <cx:pt idx="634">19</cx:pt>
          <cx:pt idx="635">19</cx:pt>
          <cx:pt idx="636">19</cx:pt>
          <cx:pt idx="637">19</cx:pt>
          <cx:pt idx="638">19.199999999999999</cx:pt>
          <cx:pt idx="639">19.199999999999999</cx:pt>
          <cx:pt idx="640">19.199999999999999</cx:pt>
          <cx:pt idx="641">19.199999999999999</cx:pt>
          <cx:pt idx="642">19.199999999999999</cx:pt>
          <cx:pt idx="643">19.199999999999999</cx:pt>
          <cx:pt idx="644">19.199999999999999</cx:pt>
          <cx:pt idx="645">19.899999999999999</cx:pt>
          <cx:pt idx="646">19.899999999999999</cx:pt>
          <cx:pt idx="647">20</cx:pt>
          <cx:pt idx="648">20</cx:pt>
          <cx:pt idx="649">20</cx:pt>
          <cx:pt idx="650">20</cx:pt>
          <cx:pt idx="651">20</cx:pt>
          <cx:pt idx="652">20</cx:pt>
          <cx:pt idx="653">20</cx:pt>
          <cx:pt idx="654">20</cx:pt>
          <cx:pt idx="655">20</cx:pt>
          <cx:pt idx="656">20.300000000000001</cx:pt>
          <cx:pt idx="657">20.300000000000001</cx:pt>
          <cx:pt idx="658">20.300000000000001</cx:pt>
          <cx:pt idx="659">20.300000000000001</cx:pt>
          <cx:pt idx="660">20.300000000000001</cx:pt>
          <cx:pt idx="661">20.300000000000001</cx:pt>
          <cx:pt idx="662">20.300000000000001</cx:pt>
          <cx:pt idx="663">20.300000000000001</cx:pt>
          <cx:pt idx="664">20.300000000000001</cx:pt>
          <cx:pt idx="665">20.32</cx:pt>
          <cx:pt idx="666">20.32</cx:pt>
          <cx:pt idx="667">20.32</cx:pt>
          <cx:pt idx="668">20.699999999999999</cx:pt>
          <cx:pt idx="669">20.890000000000001</cx:pt>
          <cx:pt idx="670">20.890000000000001</cx:pt>
          <cx:pt idx="671">20.890000000000001</cx:pt>
          <cx:pt idx="672">20.890000000000001</cx:pt>
          <cx:pt idx="673">20.890000000000001</cx:pt>
          <cx:pt idx="674">20.890000000000001</cx:pt>
          <cx:pt idx="675">21.039999999999999</cx:pt>
          <cx:pt idx="676">21.039999999999999</cx:pt>
          <cx:pt idx="677">21.039999999999999</cx:pt>
          <cx:pt idx="678">21.039999999999999</cx:pt>
          <cx:pt idx="679">21.039999999999999</cx:pt>
          <cx:pt idx="680">21.039999999999999</cx:pt>
          <cx:pt idx="681">21.039999999999999</cx:pt>
          <cx:pt idx="682">21.190000000000001</cx:pt>
          <cx:pt idx="683">21.379999999999999</cx:pt>
          <cx:pt idx="684">21.379999999999999</cx:pt>
          <cx:pt idx="685">21.379999999999999</cx:pt>
          <cx:pt idx="686">21.399999999999999</cx:pt>
          <cx:pt idx="687">21.399999999999999</cx:pt>
          <cx:pt idx="688">21.399999999999999</cx:pt>
          <cx:pt idx="689">21.399999999999999</cx:pt>
          <cx:pt idx="690">21.399999999999999</cx:pt>
          <cx:pt idx="691">21.399999999999999</cx:pt>
          <cx:pt idx="692">21.399999999999999</cx:pt>
          <cx:pt idx="693">21.399999999999999</cx:pt>
          <cx:pt idx="694">21.399999999999999</cx:pt>
          <cx:pt idx="695">21.399999999999999</cx:pt>
          <cx:pt idx="696">21.559999999999999</cx:pt>
          <cx:pt idx="697">22.25</cx:pt>
          <cx:pt idx="698">22.25</cx:pt>
          <cx:pt idx="699">22.25</cx:pt>
          <cx:pt idx="700">22.25</cx:pt>
          <cx:pt idx="701">22.25</cx:pt>
          <cx:pt idx="702">22.25</cx:pt>
          <cx:pt idx="703">22.25</cx:pt>
          <cx:pt idx="704">22.25</cx:pt>
          <cx:pt idx="705">22.25</cx:pt>
          <cx:pt idx="706">22.25</cx:pt>
          <cx:pt idx="707">22.25</cx:pt>
          <cx:pt idx="708">22.949999999999999</cx:pt>
          <cx:pt idx="709">22.949999999999999</cx:pt>
          <cx:pt idx="710">22.949999999999999</cx:pt>
          <cx:pt idx="711">22.949999999999999</cx:pt>
          <cx:pt idx="712">23</cx:pt>
          <cx:pt idx="713">23</cx:pt>
          <cx:pt idx="714">23</cx:pt>
          <cx:pt idx="715">23</cx:pt>
          <cx:pt idx="716">23</cx:pt>
          <cx:pt idx="717">23</cx:pt>
          <cx:pt idx="718">23</cx:pt>
          <cx:pt idx="719">23</cx:pt>
          <cx:pt idx="720">23</cx:pt>
          <cx:pt idx="721">23</cx:pt>
          <cx:pt idx="722">23</cx:pt>
          <cx:pt idx="723">23</cx:pt>
          <cx:pt idx="724">23</cx:pt>
          <cx:pt idx="725">23</cx:pt>
          <cx:pt idx="726">23</cx:pt>
          <cx:pt idx="727">23</cx:pt>
          <cx:pt idx="728">23</cx:pt>
          <cx:pt idx="729">23</cx:pt>
          <cx:pt idx="730">23</cx:pt>
          <cx:pt idx="731">23.600000000000001</cx:pt>
          <cx:pt idx="732">23.600000000000001</cx:pt>
          <cx:pt idx="733">23.600000000000001</cx:pt>
          <cx:pt idx="734">23.600000000000001</cx:pt>
          <cx:pt idx="735">23.600000000000001</cx:pt>
          <cx:pt idx="736">23.649999999999999</cx:pt>
          <cx:pt idx="737">23.649999999999999</cx:pt>
          <cx:pt idx="738">23.649999999999999</cx:pt>
          <cx:pt idx="739">23.649999999999999</cx:pt>
          <cx:pt idx="740">23.84</cx:pt>
          <cx:pt idx="741">23.84</cx:pt>
          <cx:pt idx="742">23.84</cx:pt>
          <cx:pt idx="743">23.84</cx:pt>
          <cx:pt idx="744">23.84</cx:pt>
          <cx:pt idx="745">23.84</cx:pt>
          <cx:pt idx="746">23.84</cx:pt>
          <cx:pt idx="747">24</cx:pt>
          <cx:pt idx="748">24</cx:pt>
          <cx:pt idx="749">24.120000000000001</cx:pt>
          <cx:pt idx="750">24.120000000000001</cx:pt>
          <cx:pt idx="751">24.120000000000001</cx:pt>
          <cx:pt idx="752">24.120000000000001</cx:pt>
          <cx:pt idx="753">24.120000000000001</cx:pt>
          <cx:pt idx="754">24.120000000000001</cx:pt>
          <cx:pt idx="755">25.170000000000002</cx:pt>
          <cx:pt idx="756">25.170000000000002</cx:pt>
          <cx:pt idx="757">25.170000000000002</cx:pt>
          <cx:pt idx="758">25.170000000000002</cx:pt>
          <cx:pt idx="759">25.170000000000002</cx:pt>
          <cx:pt idx="760">25.170000000000002</cx:pt>
          <cx:pt idx="761">25.170000000000002</cx:pt>
          <cx:pt idx="762">25.170000000000002</cx:pt>
          <cx:pt idx="763">25.170000000000002</cx:pt>
          <cx:pt idx="764">25.170000000000002</cx:pt>
          <cx:pt idx="765">25.170000000000002</cx:pt>
          <cx:pt idx="766">25.170000000000002</cx:pt>
          <cx:pt idx="767">26.32</cx:pt>
          <cx:pt idx="768">26.32</cx:pt>
          <cx:pt idx="769">26.82</cx:pt>
          <cx:pt idx="770">27.390000000000001</cx:pt>
          <cx:pt idx="771">27.390000000000001</cx:pt>
          <cx:pt idx="772">27.390000000000001</cx:pt>
          <cx:pt idx="773">27.390000000000001</cx:pt>
          <cx:pt idx="774">28.09</cx:pt>
          <cx:pt idx="775">28.09</cx:pt>
          <cx:pt idx="776">28.09</cx:pt>
          <cx:pt idx="777">28.09</cx:pt>
          <cx:pt idx="778">28.399999999999999</cx:pt>
          <cx:pt idx="779">28.399999999999999</cx:pt>
          <cx:pt idx="780">28.399999999999999</cx:pt>
          <cx:pt idx="781">28.399999999999999</cx:pt>
          <cx:pt idx="782">28.399999999999999</cx:pt>
          <cx:pt idx="783">28.399999999999999</cx:pt>
          <cx:pt idx="784">28.399999999999999</cx:pt>
          <cx:pt idx="785">80</cx:pt>
          <cx:pt idx="786">80</cx:pt>
        </cx:lvl>
      </cx:numDim>
    </cx:data>
  </cx:chartData>
  <cx:chart>
    <cx:title pos="t" align="ctr" overlay="0">
      <cx:tx>
        <cx:txData>
          <cx:v>City_Milage(With Outlier)</cx:v>
        </cx:txData>
      </cx:tx>
      <cx:txPr>
        <a:bodyPr vertOverflow="overflow" horzOverflow="overflow" wrap="square" lIns="0" tIns="0" rIns="0" bIns="0"/>
        <a:lstStyle/>
        <a:p>
          <a:pPr algn="ctr" rtl="0">
            <a:defRPr sz="1400" b="0" i="0">
              <a:solidFill>
                <a:srgbClr val="7F7F7F"/>
              </a:solidFill>
              <a:latin typeface="Calibri" panose="020F0502020204030204" pitchFamily="34" charset="0"/>
              <a:ea typeface="Calibri" panose="020F0502020204030204" pitchFamily="34" charset="0"/>
              <a:cs typeface="Calibri" panose="020F0502020204030204" pitchFamily="34" charset="0"/>
            </a:defRPr>
          </a:pPr>
          <a:r>
            <a:t>City_Milage(With Outlier)</a:t>
          </a:r>
        </a:p>
      </cx:txPr>
    </cx:title>
    <cx:plotArea>
      <cx:plotAreaRegion>
        <cx:series layoutId="clusteredColumn" uniqueId="{4A24C335-FD74-403C-8640-80FB666E30D0}">
          <cx:tx>
            <cx:txData>
              <cx:f>Task9.2!$A$2</cx:f>
              <cx:v>City_Mileage_km_litre</cx:v>
            </cx:txData>
          </cx:tx>
          <cx:dataLabels>
            <cx:txPr>
              <a:bodyPr vertOverflow="overflow" horzOverflow="overflow" wrap="square" lIns="0" tIns="0" rIns="0" bIns="0"/>
              <a:lstStyle/>
              <a:p>
                <a:pPr algn="ctr" rtl="0">
                  <a:defRPr sz="1200" b="0" i="0">
                    <a:solidFill>
                      <a:srgbClr val="000000"/>
                    </a:solidFill>
                    <a:latin typeface="Calibri" panose="020F0502020204030204" pitchFamily="34" charset="0"/>
                    <a:ea typeface="Calibri" panose="020F0502020204030204" pitchFamily="34" charset="0"/>
                    <a:cs typeface="Calibri" panose="020F0502020204030204" pitchFamily="34" charset="0"/>
                  </a:defRPr>
                </a:pPr>
                <a:endParaRPr/>
              </a:p>
            </cx:txPr>
          </cx:dataLabels>
          <cx:dataId val="0"/>
          <cx:layoutPr>
            <cx:binning intervalClosed="r"/>
          </cx:layoutPr>
        </cx:series>
      </cx:plotAreaRegion>
      <cx:axis id="0">
        <cx:catScaling gapWidth="0"/>
        <cx:tickLabels/>
        <cx:txPr>
          <a:bodyPr vertOverflow="overflow" horzOverflow="overflow" wrap="square" lIns="0" tIns="0" rIns="0" bIns="0"/>
          <a:lstStyle/>
          <a:p>
            <a:pPr algn="ctr" rtl="0">
              <a:defRPr sz="1200" b="0" i="0">
                <a:solidFill>
                  <a:srgbClr val="000000"/>
                </a:solidFill>
                <a:latin typeface="Calibri" panose="020F0502020204030204" pitchFamily="34" charset="0"/>
                <a:ea typeface="Calibri" panose="020F0502020204030204" pitchFamily="34" charset="0"/>
                <a:cs typeface="Calibri" panose="020F0502020204030204" pitchFamily="34" charset="0"/>
              </a:defRPr>
            </a:pPr>
            <a:endParaRPr/>
          </a:p>
        </cx:txPr>
      </cx:axis>
      <cx:axis id="1">
        <cx:valScaling/>
        <cx:majorGridlines/>
        <cx:tickLabels/>
        <cx:txPr>
          <a:bodyPr vertOverflow="overflow" horzOverflow="overflow" wrap="square" lIns="0" tIns="0" rIns="0" bIns="0"/>
          <a:lstStyle/>
          <a:p>
            <a:pPr algn="ctr" rtl="0">
              <a:defRPr sz="1200" b="0" i="0">
                <a:solidFill>
                  <a:srgbClr val="000000"/>
                </a:solidFill>
                <a:latin typeface="Calibri" panose="020F0502020204030204" pitchFamily="34" charset="0"/>
                <a:ea typeface="Calibri" panose="020F0502020204030204" pitchFamily="34" charset="0"/>
                <a:cs typeface="Calibri" panose="020F0502020204030204" pitchFamily="34" charset="0"/>
              </a:defRPr>
            </a:pPr>
            <a:endParaRPr/>
          </a:p>
        </cx:txPr>
      </cx:axis>
    </cx:plotArea>
  </cx:chart>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Task9.3!$A$3:$A$789</cx:f>
        <cx:lvl ptCount="787" formatCode="General">
          <cx:pt idx="0">70</cx:pt>
          <cx:pt idx="1">93</cx:pt>
          <cx:pt idx="2">87</cx:pt>
          <cx:pt idx="3">60</cx:pt>
          <cx:pt idx="4">80</cx:pt>
          <cx:pt idx="5">80</cx:pt>
          <cx:pt idx="6">80</cx:pt>
          <cx:pt idx="7">80</cx:pt>
          <cx:pt idx="8">70</cx:pt>
          <cx:pt idx="9">80</cx:pt>
          <cx:pt idx="10">80</cx:pt>
          <cx:pt idx="11">60</cx:pt>
          <cx:pt idx="12">60</cx:pt>
          <cx:pt idx="13">60</cx:pt>
          <cx:pt idx="14">60</cx:pt>
          <cx:pt idx="15">80</cx:pt>
          <cx:pt idx="16">55</cx:pt>
          <cx:pt idx="17">55</cx:pt>
          <cx:pt idx="18">55</cx:pt>
          <cx:pt idx="19">55</cx:pt>
          <cx:pt idx="20">60.899999999999999</cx:pt>
          <cx:pt idx="21">50</cx:pt>
          <cx:pt idx="22">50</cx:pt>
          <cx:pt idx="23">66</cx:pt>
          <cx:pt idx="24">66</cx:pt>
          <cx:pt idx="25">50</cx:pt>
          <cx:pt idx="26">40</cx:pt>
          <cx:pt idx="27">40</cx:pt>
          <cx:pt idx="28">55</cx:pt>
          <cx:pt idx="29">66</cx:pt>
          <cx:pt idx="30">55</cx:pt>
          <cx:pt idx="31">63</cx:pt>
          <cx:pt idx="32">63</cx:pt>
          <cx:pt idx="33">63</cx:pt>
          <cx:pt idx="34">40</cx:pt>
          <cx:pt idx="35">55</cx:pt>
          <cx:pt idx="36">55</cx:pt>
          <cx:pt idx="37">55</cx:pt>
          <cx:pt idx="38">55</cx:pt>
          <cx:pt idx="39">55</cx:pt>
          <cx:pt idx="40">55</cx:pt>
          <cx:pt idx="41">55</cx:pt>
          <cx:pt idx="42">55</cx:pt>
          <cx:pt idx="43">55</cx:pt>
          <cx:pt idx="44">55</cx:pt>
          <cx:pt idx="45">55</cx:pt>
          <cx:pt idx="46">66</cx:pt>
          <cx:pt idx="47">66</cx:pt>
          <cx:pt idx="48">55</cx:pt>
          <cx:pt idx="49">55</cx:pt>
          <cx:pt idx="50">55</cx:pt>
          <cx:pt idx="51">60</cx:pt>
          <cx:pt idx="52">60</cx:pt>
          <cx:pt idx="53">60</cx:pt>
          <cx:pt idx="54">60</cx:pt>
          <cx:pt idx="55">60</cx:pt>
          <cx:pt idx="56">60</cx:pt>
          <cx:pt idx="57">60</cx:pt>
          <cx:pt idx="58">55</cx:pt>
          <cx:pt idx="59">55</cx:pt>
          <cx:pt idx="60">55</cx:pt>
          <cx:pt idx="61">55</cx:pt>
          <cx:pt idx="62">55</cx:pt>
          <cx:pt idx="63">55</cx:pt>
          <cx:pt idx="64">55</cx:pt>
          <cx:pt idx="65">55</cx:pt>
          <cx:pt idx="66">55</cx:pt>
          <cx:pt idx="67">55</cx:pt>
          <cx:pt idx="68">55</cx:pt>
          <cx:pt idx="69">55</cx:pt>
          <cx:pt idx="70">55</cx:pt>
          <cx:pt idx="71">55</cx:pt>
          <cx:pt idx="72">55</cx:pt>
          <cx:pt idx="73">55</cx:pt>
          <cx:pt idx="74">55</cx:pt>
          <cx:pt idx="75">40</cx:pt>
          <cx:pt idx="76">40</cx:pt>
          <cx:pt idx="77">55</cx:pt>
          <cx:pt idx="78">60</cx:pt>
          <cx:pt idx="79">60</cx:pt>
          <cx:pt idx="80">60</cx:pt>
          <cx:pt idx="81">60</cx:pt>
          <cx:pt idx="82">60</cx:pt>
          <cx:pt idx="83">60</cx:pt>
          <cx:pt idx="84">60</cx:pt>
          <cx:pt idx="85">52</cx:pt>
          <cx:pt idx="86">80</cx:pt>
          <cx:pt idx="87">80</cx:pt>
          <cx:pt idx="88">80</cx:pt>
          <cx:pt idx="89">80</cx:pt>
          <cx:pt idx="90">80</cx:pt>
          <cx:pt idx="91">37</cx:pt>
          <cx:pt idx="92">60</cx:pt>
          <cx:pt idx="93">60</cx:pt>
          <cx:pt idx="94">35</cx:pt>
          <cx:pt idx="95">36</cx:pt>
          <cx:pt idx="96">70</cx:pt>
          <cx:pt idx="97">50</cx:pt>
          <cx:pt idx="98">50</cx:pt>
          <cx:pt idx="99">50</cx:pt>
          <cx:pt idx="100">50</cx:pt>
          <cx:pt idx="101">44</cx:pt>
          <cx:pt idx="102">44</cx:pt>
          <cx:pt idx="103">44</cx:pt>
          <cx:pt idx="104">44</cx:pt>
          <cx:pt idx="105">62</cx:pt>
          <cx:pt idx="106">62</cx:pt>
          <cx:pt idx="107">62</cx:pt>
          <cx:pt idx="108">62</cx:pt>
          <cx:pt idx="109">45</cx:pt>
          <cx:pt idx="110">45</cx:pt>
          <cx:pt idx="111">45</cx:pt>
          <cx:pt idx="112">45</cx:pt>
          <cx:pt idx="113">45</cx:pt>
          <cx:pt idx="114">45</cx:pt>
          <cx:pt idx="115">45</cx:pt>
          <cx:pt idx="116">78</cx:pt>
          <cx:pt idx="117">78</cx:pt>
          <cx:pt idx="118">78</cx:pt>
          <cx:pt idx="119">45</cx:pt>
          <cx:pt idx="120">45</cx:pt>
          <cx:pt idx="121">45</cx:pt>
          <cx:pt idx="122">45</cx:pt>
          <cx:pt idx="123">45</cx:pt>
          <cx:pt idx="124">60</cx:pt>
          <cx:pt idx="125">60</cx:pt>
          <cx:pt idx="126">60</cx:pt>
          <cx:pt idx="127">55</cx:pt>
          <cx:pt idx="128">63</cx:pt>
          <cx:pt idx="129">60</cx:pt>
          <cx:pt idx="130">60</cx:pt>
          <cx:pt idx="131">60</cx:pt>
          <cx:pt idx="132">55</cx:pt>
          <cx:pt idx="133">60</cx:pt>
          <cx:pt idx="134">60</cx:pt>
          <cx:pt idx="135">55</cx:pt>
          <cx:pt idx="136">45</cx:pt>
          <cx:pt idx="137">45</cx:pt>
          <cx:pt idx="138">45</cx:pt>
          <cx:pt idx="139">45</cx:pt>
          <cx:pt idx="140">45</cx:pt>
          <cx:pt idx="141">35</cx:pt>
          <cx:pt idx="142">35</cx:pt>
          <cx:pt idx="143">35</cx:pt>
          <cx:pt idx="144">35</cx:pt>
          <cx:pt idx="145">55</cx:pt>
          <cx:pt idx="146">55</cx:pt>
          <cx:pt idx="147">55</cx:pt>
          <cx:pt idx="148">42</cx:pt>
          <cx:pt idx="149">45</cx:pt>
          <cx:pt idx="150">40</cx:pt>
          <cx:pt idx="151">40</cx:pt>
          <cx:pt idx="152">40</cx:pt>
          <cx:pt idx="153">70</cx:pt>
          <cx:pt idx="154">66</cx:pt>
          <cx:pt idx="155">66</cx:pt>
          <cx:pt idx="156">66</cx:pt>
          <cx:pt idx="157">66</cx:pt>
          <cx:pt idx="158">66</cx:pt>
          <cx:pt idx="159">66</cx:pt>
          <cx:pt idx="160">66</cx:pt>
          <cx:pt idx="161">43</cx:pt>
          <cx:pt idx="162">32</cx:pt>
          <cx:pt idx="163">45</cx:pt>
          <cx:pt idx="164">45</cx:pt>
          <cx:pt idx="165">45</cx:pt>
          <cx:pt idx="166">45</cx:pt>
          <cx:pt idx="167">45</cx:pt>
          <cx:pt idx="168">45</cx:pt>
          <cx:pt idx="169">45</cx:pt>
          <cx:pt idx="170">55</cx:pt>
          <cx:pt idx="171">55</cx:pt>
          <cx:pt idx="172">55</cx:pt>
          <cx:pt idx="173">55</cx:pt>
          <cx:pt idx="174">55</cx:pt>
          <cx:pt idx="175">55</cx:pt>
          <cx:pt idx="176">55</cx:pt>
          <cx:pt idx="177">55</cx:pt>
          <cx:pt idx="178">45</cx:pt>
          <cx:pt idx="179">45</cx:pt>
          <cx:pt idx="180">45</cx:pt>
          <cx:pt idx="181">45</cx:pt>
          <cx:pt idx="182">45</cx:pt>
          <cx:pt idx="183">35</cx:pt>
          <cx:pt idx="184">35</cx:pt>
          <cx:pt idx="185">35</cx:pt>
          <cx:pt idx="186">35</cx:pt>
          <cx:pt idx="187">35</cx:pt>
          <cx:pt idx="188">35</cx:pt>
          <cx:pt idx="189">35</cx:pt>
          <cx:pt idx="190">35</cx:pt>
          <cx:pt idx="191">35</cx:pt>
          <cx:pt idx="192">35</cx:pt>
          <cx:pt idx="193">35</cx:pt>
          <cx:pt idx="194">43</cx:pt>
          <cx:pt idx="195">43</cx:pt>
          <cx:pt idx="196">43</cx:pt>
          <cx:pt idx="197">43</cx:pt>
          <cx:pt idx="198">43</cx:pt>
          <cx:pt idx="199">51</cx:pt>
          <cx:pt idx="200">70</cx:pt>
          <cx:pt idx="201">70</cx:pt>
          <cx:pt idx="202">70</cx:pt>
          <cx:pt idx="203">70</cx:pt>
          <cx:pt idx="204">70</cx:pt>
          <cx:pt idx="205">70</cx:pt>
          <cx:pt idx="206">70</cx:pt>
          <cx:pt idx="207">70</cx:pt>
          <cx:pt idx="208">70</cx:pt>
          <cx:pt idx="209">70</cx:pt>
          <cx:pt idx="210">70</cx:pt>
          <cx:pt idx="211">70</cx:pt>
          <cx:pt idx="212">70</cx:pt>
          <cx:pt idx="213">70</cx:pt>
          <cx:pt idx="214">70</cx:pt>
          <cx:pt idx="215">70</cx:pt>
          <cx:pt idx="216">70</cx:pt>
          <cx:pt idx="217">70</cx:pt>
          <cx:pt idx="218">70</cx:pt>
          <cx:pt idx="219">67</cx:pt>
          <cx:pt idx="220">67</cx:pt>
          <cx:pt idx="221">67</cx:pt>
          <cx:pt idx="222">50</cx:pt>
          <cx:pt idx="223">50</cx:pt>
          <cx:pt idx="224">50</cx:pt>
          <cx:pt idx="225">50</cx:pt>
          <cx:pt idx="226">50</cx:pt>
          <cx:pt idx="227">50</cx:pt>
          <cx:pt idx="228">42</cx:pt>
          <cx:pt idx="229">37</cx:pt>
          <cx:pt idx="230">37</cx:pt>
          <cx:pt idx="231">37</cx:pt>
          <cx:pt idx="232">37</cx:pt>
          <cx:pt idx="233">37</cx:pt>
          <cx:pt idx="234">37</cx:pt>
          <cx:pt idx="235">37</cx:pt>
          <cx:pt idx="236">62</cx:pt>
          <cx:pt idx="237">62</cx:pt>
          <cx:pt idx="238">62</cx:pt>
          <cx:pt idx="239">62</cx:pt>
          <cx:pt idx="240">45</cx:pt>
          <cx:pt idx="241">45</cx:pt>
          <cx:pt idx="242">40</cx:pt>
          <cx:pt idx="243">45</cx:pt>
          <cx:pt idx="244">45</cx:pt>
          <cx:pt idx="245">55</cx:pt>
          <cx:pt idx="246">55</cx:pt>
          <cx:pt idx="247">55</cx:pt>
          <cx:pt idx="248">55</cx:pt>
          <cx:pt idx="249">55</cx:pt>
          <cx:pt idx="250">55</cx:pt>
          <cx:pt idx="251">44</cx:pt>
          <cx:pt idx="252">44</cx:pt>
          <cx:pt idx="253">44</cx:pt>
          <cx:pt idx="254">44</cx:pt>
          <cx:pt idx="255">51</cx:pt>
          <cx:pt idx="256">51</cx:pt>
          <cx:pt idx="257">51</cx:pt>
          <cx:pt idx="258">55</cx:pt>
          <cx:pt idx="259">55</cx:pt>
          <cx:pt idx="260">55</cx:pt>
          <cx:pt idx="261">55</cx:pt>
          <cx:pt idx="262">55</cx:pt>
          <cx:pt idx="263">55</cx:pt>
          <cx:pt idx="264">50</cx:pt>
          <cx:pt idx="265">50</cx:pt>
          <cx:pt idx="266">50</cx:pt>
          <cx:pt idx="267">50</cx:pt>
          <cx:pt idx="268">50</cx:pt>
          <cx:pt idx="269">50</cx:pt>
          <cx:pt idx="270">35</cx:pt>
          <cx:pt idx="271">35</cx:pt>
          <cx:pt idx="272">45</cx:pt>
          <cx:pt idx="273">45</cx:pt>
          <cx:pt idx="274">45</cx:pt>
          <cx:pt idx="275">43</cx:pt>
          <cx:pt idx="276">78</cx:pt>
          <cx:pt idx="277">68</cx:pt>
          <cx:pt idx="278">55</cx:pt>
          <cx:pt idx="279">78</cx:pt>
          <cx:pt idx="280">46</cx:pt>
          <cx:pt idx="281">52</cx:pt>
          <cx:pt idx="282">80</cx:pt>
          <cx:pt idx="283">55</cx:pt>
          <cx:pt idx="284">55</cx:pt>
          <cx:pt idx="285">68</cx:pt>
          <cx:pt idx="286">80</cx:pt>
          <cx:pt idx="287">88</cx:pt>
          <cx:pt idx="288">88</cx:pt>
          <cx:pt idx="289">60</cx:pt>
          <cx:pt idx="290">60</cx:pt>
          <cx:pt idx="291">60</cx:pt>
          <cx:pt idx="292">50</cx:pt>
          <cx:pt idx="293">60</cx:pt>
          <cx:pt idx="294">70</cx:pt>
          <cx:pt idx="295">70</cx:pt>
          <cx:pt idx="296">70</cx:pt>
          <cx:pt idx="297">70</cx:pt>
          <cx:pt idx="298">59</cx:pt>
          <cx:pt idx="299">68</cx:pt>
          <cx:pt idx="300">52</cx:pt>
          <cx:pt idx="301">61</cx:pt>
          <cx:pt idx="302">40</cx:pt>
          <cx:pt idx="303">40</cx:pt>
          <cx:pt idx="304">60</cx:pt>
          <cx:pt idx="305">66</cx:pt>
          <cx:pt idx="306">71</cx:pt>
          <cx:pt idx="307">71</cx:pt>
          <cx:pt idx="308">63</cx:pt>
          <cx:pt idx="309">55</cx:pt>
          <cx:pt idx="310">66</cx:pt>
          <cx:pt idx="311">55</cx:pt>
          <cx:pt idx="312">66</cx:pt>
          <cx:pt idx="313">50</cx:pt>
          <cx:pt idx="314">50</cx:pt>
          <cx:pt idx="315">50</cx:pt>
          <cx:pt idx="316">50</cx:pt>
          <cx:pt idx="317">50</cx:pt>
          <cx:pt idx="318">50</cx:pt>
          <cx:pt idx="319">50</cx:pt>
          <cx:pt idx="320">50</cx:pt>
          <cx:pt idx="321">50</cx:pt>
          <cx:pt idx="322">50</cx:pt>
          <cx:pt idx="323">50</cx:pt>
          <cx:pt idx="324">50</cx:pt>
          <cx:pt idx="325">50</cx:pt>
          <cx:pt idx="326">50</cx:pt>
          <cx:pt idx="327">50</cx:pt>
          <cx:pt idx="328">55</cx:pt>
          <cx:pt idx="329">55</cx:pt>
          <cx:pt idx="330">45</cx:pt>
          <cx:pt idx="331">45</cx:pt>
          <cx:pt idx="332">45</cx:pt>
          <cx:pt idx="333">45</cx:pt>
          <cx:pt idx="334">45</cx:pt>
          <cx:pt idx="335">55</cx:pt>
          <cx:pt idx="336">40</cx:pt>
          <cx:pt idx="337">40</cx:pt>
          <cx:pt idx="338">40</cx:pt>
          <cx:pt idx="339">42</cx:pt>
          <cx:pt idx="340">40</cx:pt>
          <cx:pt idx="341">40</cx:pt>
          <cx:pt idx="342">40</cx:pt>
          <cx:pt idx="343">40</cx:pt>
          <cx:pt idx="344">40</cx:pt>
          <cx:pt idx="345">40</cx:pt>
          <cx:pt idx="346">52</cx:pt>
          <cx:pt idx="347">52</cx:pt>
          <cx:pt idx="348">52</cx:pt>
          <cx:pt idx="349">52</cx:pt>
          <cx:pt idx="350">52</cx:pt>
          <cx:pt idx="351">52</cx:pt>
          <cx:pt idx="352">55</cx:pt>
          <cx:pt idx="353">55</cx:pt>
          <cx:pt idx="354">55</cx:pt>
          <cx:pt idx="355">55</cx:pt>
          <cx:pt idx="356">55</cx:pt>
          <cx:pt idx="357">40</cx:pt>
          <cx:pt idx="358">40</cx:pt>
          <cx:pt idx="359">45</cx:pt>
          <cx:pt idx="360">45</cx:pt>
          <cx:pt idx="361">45</cx:pt>
          <cx:pt idx="362">50</cx:pt>
          <cx:pt idx="363">50</cx:pt>
          <cx:pt idx="364">42</cx:pt>
          <cx:pt idx="365">42</cx:pt>
          <cx:pt idx="366">42</cx:pt>
          <cx:pt idx="367">37</cx:pt>
          <cx:pt idx="368">37</cx:pt>
          <cx:pt idx="369">37</cx:pt>
          <cx:pt idx="370">37</cx:pt>
          <cx:pt idx="371">37</cx:pt>
          <cx:pt idx="372">44</cx:pt>
          <cx:pt idx="373">44</cx:pt>
          <cx:pt idx="374">44</cx:pt>
          <cx:pt idx="375">44</cx:pt>
          <cx:pt idx="376">44</cx:pt>
          <cx:pt idx="377">44</cx:pt>
          <cx:pt idx="378">44</cx:pt>
          <cx:pt idx="379">44</cx:pt>
          <cx:pt idx="380">44</cx:pt>
          <cx:pt idx="381">44</cx:pt>
          <cx:pt idx="382">44</cx:pt>
          <cx:pt idx="383">44</cx:pt>
          <cx:pt idx="384">52</cx:pt>
          <cx:pt idx="385">52</cx:pt>
          <cx:pt idx="386">52</cx:pt>
          <cx:pt idx="387">52</cx:pt>
          <cx:pt idx="388">52</cx:pt>
          <cx:pt idx="389">52</cx:pt>
          <cx:pt idx="390">42</cx:pt>
          <cx:pt idx="391">42</cx:pt>
          <cx:pt idx="392">42</cx:pt>
          <cx:pt idx="393">42</cx:pt>
          <cx:pt idx="394">42</cx:pt>
          <cx:pt idx="395">42</cx:pt>
          <cx:pt idx="396">42</cx:pt>
          <cx:pt idx="397">45</cx:pt>
          <cx:pt idx="398">45</cx:pt>
          <cx:pt idx="399">45</cx:pt>
          <cx:pt idx="400">45</cx:pt>
          <cx:pt idx="401">45</cx:pt>
          <cx:pt idx="402">45</cx:pt>
          <cx:pt idx="403">45</cx:pt>
          <cx:pt idx="404">45</cx:pt>
          <cx:pt idx="405">42</cx:pt>
          <cx:pt idx="406">42</cx:pt>
          <cx:pt idx="407">42</cx:pt>
          <cx:pt idx="408">42</cx:pt>
          <cx:pt idx="409">42</cx:pt>
          <cx:pt idx="410">42</cx:pt>
          <cx:pt idx="411">42</cx:pt>
          <cx:pt idx="412">42</cx:pt>
          <cx:pt idx="413">42</cx:pt>
          <cx:pt idx="414">42</cx:pt>
          <cx:pt idx="415">42</cx:pt>
          <cx:pt idx="416">45</cx:pt>
          <cx:pt idx="417">45</cx:pt>
          <cx:pt idx="418">45</cx:pt>
          <cx:pt idx="419">45</cx:pt>
          <cx:pt idx="420">45</cx:pt>
          <cx:pt idx="421">45</cx:pt>
          <cx:pt idx="422">45</cx:pt>
          <cx:pt idx="423">45</cx:pt>
          <cx:pt idx="424">45</cx:pt>
          <cx:pt idx="425">45</cx:pt>
          <cx:pt idx="426">45</cx:pt>
          <cx:pt idx="427">43</cx:pt>
          <cx:pt idx="428">43</cx:pt>
          <cx:pt idx="429">43</cx:pt>
          <cx:pt idx="430">43</cx:pt>
          <cx:pt idx="431">43</cx:pt>
          <cx:pt idx="432">43</cx:pt>
          <cx:pt idx="433">50</cx:pt>
          <cx:pt idx="434">50</cx:pt>
          <cx:pt idx="435">55</cx:pt>
          <cx:pt idx="436">55</cx:pt>
          <cx:pt idx="437">55</cx:pt>
          <cx:pt idx="438">55</cx:pt>
          <cx:pt idx="439">45</cx:pt>
          <cx:pt idx="440">45</cx:pt>
          <cx:pt idx="441">45</cx:pt>
          <cx:pt idx="442">45</cx:pt>
          <cx:pt idx="443">45</cx:pt>
          <cx:pt idx="444">45</cx:pt>
          <cx:pt idx="445">45</cx:pt>
          <cx:pt idx="446">45</cx:pt>
          <cx:pt idx="447">45</cx:pt>
          <cx:pt idx="448">45</cx:pt>
          <cx:pt idx="449">50</cx:pt>
          <cx:pt idx="450">50</cx:pt>
          <cx:pt idx="451">50</cx:pt>
          <cx:pt idx="452">43</cx:pt>
          <cx:pt idx="453">37</cx:pt>
          <cx:pt idx="454">37</cx:pt>
          <cx:pt idx="455">37</cx:pt>
          <cx:pt idx="456">37</cx:pt>
          <cx:pt idx="457">37</cx:pt>
          <cx:pt idx="458">37</cx:pt>
          <cx:pt idx="459">37</cx:pt>
          <cx:pt idx="460">35</cx:pt>
          <cx:pt idx="461">37</cx:pt>
          <cx:pt idx="462">37</cx:pt>
          <cx:pt idx="463">37</cx:pt>
          <cx:pt idx="464">37</cx:pt>
          <cx:pt idx="465">37</cx:pt>
          <cx:pt idx="466">35</cx:pt>
          <cx:pt idx="467">35</cx:pt>
          <cx:pt idx="468">44</cx:pt>
          <cx:pt idx="469">44</cx:pt>
          <cx:pt idx="470">44</cx:pt>
          <cx:pt idx="471">44</cx:pt>
          <cx:pt idx="472">44</cx:pt>
          <cx:pt idx="473">44</cx:pt>
          <cx:pt idx="474">44</cx:pt>
          <cx:pt idx="475">44</cx:pt>
          <cx:pt idx="476">44</cx:pt>
          <cx:pt idx="477">44</cx:pt>
          <cx:pt idx="478">44</cx:pt>
          <cx:pt idx="479">44</cx:pt>
          <cx:pt idx="480">35</cx:pt>
          <cx:pt idx="481">35</cx:pt>
          <cx:pt idx="482">35</cx:pt>
          <cx:pt idx="483">55</cx:pt>
          <cx:pt idx="484">55</cx:pt>
          <cx:pt idx="485">55</cx:pt>
          <cx:pt idx="486">55</cx:pt>
          <cx:pt idx="487">43</cx:pt>
          <cx:pt idx="488">43</cx:pt>
          <cx:pt idx="489">43</cx:pt>
          <cx:pt idx="490">43</cx:pt>
          <cx:pt idx="491">43</cx:pt>
          <cx:pt idx="492">43</cx:pt>
          <cx:pt idx="493">42</cx:pt>
          <cx:pt idx="494">37</cx:pt>
          <cx:pt idx="495">37</cx:pt>
          <cx:pt idx="496">37</cx:pt>
          <cx:pt idx="497">37</cx:pt>
          <cx:pt idx="498">37</cx:pt>
          <cx:pt idx="499">37</cx:pt>
          <cx:pt idx="500">37</cx:pt>
          <cx:pt idx="501">37</cx:pt>
          <cx:pt idx="502">37</cx:pt>
          <cx:pt idx="503">37</cx:pt>
          <cx:pt idx="504">37</cx:pt>
          <cx:pt idx="505">37</cx:pt>
          <cx:pt idx="506">43</cx:pt>
          <cx:pt idx="507">43</cx:pt>
          <cx:pt idx="508">37</cx:pt>
          <cx:pt idx="509">37</cx:pt>
          <cx:pt idx="510">37</cx:pt>
          <cx:pt idx="511">37</cx:pt>
          <cx:pt idx="512">37</cx:pt>
          <cx:pt idx="513">37</cx:pt>
          <cx:pt idx="514">45</cx:pt>
          <cx:pt idx="515">45</cx:pt>
          <cx:pt idx="516">42</cx:pt>
          <cx:pt idx="517">42</cx:pt>
          <cx:pt idx="518">42</cx:pt>
          <cx:pt idx="519">42</cx:pt>
          <cx:pt idx="520">55</cx:pt>
          <cx:pt idx="521">55</cx:pt>
          <cx:pt idx="522">43</cx:pt>
          <cx:pt idx="523">37</cx:pt>
          <cx:pt idx="524">37</cx:pt>
          <cx:pt idx="525">37</cx:pt>
          <cx:pt idx="526">37</cx:pt>
          <cx:pt idx="527">37</cx:pt>
          <cx:pt idx="528">37</cx:pt>
          <cx:pt idx="529">37</cx:pt>
          <cx:pt idx="530">32</cx:pt>
          <cx:pt idx="531">32</cx:pt>
          <cx:pt idx="532">32</cx:pt>
          <cx:pt idx="533">32</cx:pt>
          <cx:pt idx="534">32</cx:pt>
          <cx:pt idx="535">32</cx:pt>
          <cx:pt idx="536">40</cx:pt>
          <cx:pt idx="537">40</cx:pt>
          <cx:pt idx="538">42</cx:pt>
          <cx:pt idx="539">42</cx:pt>
          <cx:pt idx="540">42</cx:pt>
          <cx:pt idx="541">42</cx:pt>
          <cx:pt idx="542">42</cx:pt>
          <cx:pt idx="543">42</cx:pt>
          <cx:pt idx="544">42</cx:pt>
          <cx:pt idx="545">42</cx:pt>
          <cx:pt idx="546">42</cx:pt>
          <cx:pt idx="547">42</cx:pt>
          <cx:pt idx="548">42</cx:pt>
          <cx:pt idx="549">42</cx:pt>
          <cx:pt idx="550">42</cx:pt>
          <cx:pt idx="551">42</cx:pt>
          <cx:pt idx="552">37</cx:pt>
          <cx:pt idx="553">37</cx:pt>
          <cx:pt idx="554">37</cx:pt>
          <cx:pt idx="555">37</cx:pt>
          <cx:pt idx="556">37</cx:pt>
          <cx:pt idx="557">37</cx:pt>
          <cx:pt idx="558">35</cx:pt>
          <cx:pt idx="559">35</cx:pt>
          <cx:pt idx="560">35</cx:pt>
          <cx:pt idx="561">35</cx:pt>
          <cx:pt idx="562">35</cx:pt>
          <cx:pt idx="563">60</cx:pt>
          <cx:pt idx="564">35</cx:pt>
          <cx:pt idx="565">35</cx:pt>
          <cx:pt idx="566">35</cx:pt>
          <cx:pt idx="567">40</cx:pt>
          <cx:pt idx="568">40</cx:pt>
          <cx:pt idx="569">40</cx:pt>
          <cx:pt idx="570">40</cx:pt>
          <cx:pt idx="571">45</cx:pt>
          <cx:pt idx="572">45</cx:pt>
          <cx:pt idx="573">45</cx:pt>
          <cx:pt idx="574">35</cx:pt>
          <cx:pt idx="575">60</cx:pt>
          <cx:pt idx="576">37</cx:pt>
          <cx:pt idx="577">27</cx:pt>
          <cx:pt idx="578">27</cx:pt>
          <cx:pt idx="579">27</cx:pt>
          <cx:pt idx="580">27</cx:pt>
          <cx:pt idx="581">27</cx:pt>
          <cx:pt idx="582">27</cx:pt>
          <cx:pt idx="583">27</cx:pt>
          <cx:pt idx="584">27</cx:pt>
          <cx:pt idx="585">27</cx:pt>
          <cx:pt idx="586">27</cx:pt>
          <cx:pt idx="587">35</cx:pt>
          <cx:pt idx="588">45</cx:pt>
          <cx:pt idx="589">45</cx:pt>
          <cx:pt idx="590">45</cx:pt>
          <cx:pt idx="591">45</cx:pt>
          <cx:pt idx="592">45</cx:pt>
          <cx:pt idx="593">45</cx:pt>
          <cx:pt idx="594">32</cx:pt>
          <cx:pt idx="595">32</cx:pt>
          <cx:pt idx="596">32</cx:pt>
          <cx:pt idx="597">32</cx:pt>
          <cx:pt idx="598">32</cx:pt>
          <cx:pt idx="599">32</cx:pt>
          <cx:pt idx="600">32</cx:pt>
          <cx:pt idx="601">32</cx:pt>
          <cx:pt idx="602">35</cx:pt>
          <cx:pt idx="603">35</cx:pt>
          <cx:pt idx="604">35</cx:pt>
          <cx:pt idx="605">35</cx:pt>
          <cx:pt idx="606">35</cx:pt>
          <cx:pt idx="607">35</cx:pt>
          <cx:pt idx="608">35</cx:pt>
          <cx:pt idx="609">35</cx:pt>
          <cx:pt idx="610">15</cx:pt>
          <cx:pt idx="611">60</cx:pt>
          <cx:pt idx="612">60</cx:pt>
          <cx:pt idx="613">60</cx:pt>
          <cx:pt idx="614">60</cx:pt>
          <cx:pt idx="615">60</cx:pt>
          <cx:pt idx="616">60</cx:pt>
          <cx:pt idx="617">60</cx:pt>
          <cx:pt idx="618">60</cx:pt>
          <cx:pt idx="619">60</cx:pt>
          <cx:pt idx="620">60</cx:pt>
          <cx:pt idx="621">43</cx:pt>
          <cx:pt idx="622">43</cx:pt>
          <cx:pt idx="623">43</cx:pt>
          <cx:pt idx="624">43</cx:pt>
          <cx:pt idx="625">43</cx:pt>
          <cx:pt idx="626">43</cx:pt>
          <cx:pt idx="627">43</cx:pt>
          <cx:pt idx="628">45</cx:pt>
          <cx:pt idx="629">45</cx:pt>
          <cx:pt idx="630">45</cx:pt>
          <cx:pt idx="631">45</cx:pt>
          <cx:pt idx="632">45</cx:pt>
          <cx:pt idx="633">43</cx:pt>
          <cx:pt idx="634">43</cx:pt>
          <cx:pt idx="635">43</cx:pt>
          <cx:pt idx="636">43</cx:pt>
          <cx:pt idx="637">35</cx:pt>
          <cx:pt idx="638">44</cx:pt>
          <cx:pt idx="639">44</cx:pt>
          <cx:pt idx="640">44</cx:pt>
          <cx:pt idx="641">44</cx:pt>
          <cx:pt idx="642">44</cx:pt>
          <cx:pt idx="643">44</cx:pt>
          <cx:pt idx="644">44</cx:pt>
          <cx:pt idx="645">45</cx:pt>
          <cx:pt idx="646">45</cx:pt>
          <cx:pt idx="647">48</cx:pt>
          <cx:pt idx="648">48</cx:pt>
          <cx:pt idx="649">48</cx:pt>
          <cx:pt idx="650">48</cx:pt>
          <cx:pt idx="651">48</cx:pt>
          <cx:pt idx="652">48</cx:pt>
          <cx:pt idx="653">48</cx:pt>
          <cx:pt idx="654">48</cx:pt>
          <cx:pt idx="655">48</cx:pt>
          <cx:pt idx="656">45</cx:pt>
          <cx:pt idx="657">45</cx:pt>
          <cx:pt idx="658">45</cx:pt>
          <cx:pt idx="659">45</cx:pt>
          <cx:pt idx="660">45</cx:pt>
          <cx:pt idx="661">45</cx:pt>
          <cx:pt idx="662">45</cx:pt>
          <cx:pt idx="663">45</cx:pt>
          <cx:pt idx="664">45</cx:pt>
          <cx:pt idx="665">45</cx:pt>
          <cx:pt idx="666">45</cx:pt>
          <cx:pt idx="667">45</cx:pt>
          <cx:pt idx="668">37</cx:pt>
          <cx:pt idx="669">32</cx:pt>
          <cx:pt idx="670">32</cx:pt>
          <cx:pt idx="671">32</cx:pt>
          <cx:pt idx="672">32</cx:pt>
          <cx:pt idx="673">32</cx:pt>
          <cx:pt idx="674">32</cx:pt>
          <cx:pt idx="675">50</cx:pt>
          <cx:pt idx="676">50</cx:pt>
          <cx:pt idx="677">50</cx:pt>
          <cx:pt idx="678">50</cx:pt>
          <cx:pt idx="679">50</cx:pt>
          <cx:pt idx="680">50</cx:pt>
          <cx:pt idx="681">50</cx:pt>
          <cx:pt idx="682">40</cx:pt>
          <cx:pt idx="683">55</cx:pt>
          <cx:pt idx="684">55</cx:pt>
          <cx:pt idx="685">55</cx:pt>
          <cx:pt idx="686">37</cx:pt>
          <cx:pt idx="687">37</cx:pt>
          <cx:pt idx="688">37</cx:pt>
          <cx:pt idx="689">37</cx:pt>
          <cx:pt idx="690">37</cx:pt>
          <cx:pt idx="691">37</cx:pt>
          <cx:pt idx="692">37</cx:pt>
          <cx:pt idx="693">37</cx:pt>
          <cx:pt idx="694">37</cx:pt>
          <cx:pt idx="695">37</cx:pt>
          <cx:pt idx="696">43</cx:pt>
          <cx:pt idx="697">35</cx:pt>
          <cx:pt idx="698">35</cx:pt>
          <cx:pt idx="699">35</cx:pt>
          <cx:pt idx="700">35</cx:pt>
          <cx:pt idx="701">35</cx:pt>
          <cx:pt idx="702">35</cx:pt>
          <cx:pt idx="703">35</cx:pt>
          <cx:pt idx="704">35</cx:pt>
          <cx:pt idx="705">35</cx:pt>
          <cx:pt idx="706">35</cx:pt>
          <cx:pt idx="707">35</cx:pt>
          <cx:pt idx="708">44</cx:pt>
          <cx:pt idx="709">44</cx:pt>
          <cx:pt idx="710">44</cx:pt>
          <cx:pt idx="711">44</cx:pt>
          <cx:pt idx="712">35</cx:pt>
          <cx:pt idx="713">35</cx:pt>
          <cx:pt idx="714">35</cx:pt>
          <cx:pt idx="715">35</cx:pt>
          <cx:pt idx="716">35</cx:pt>
          <cx:pt idx="717">35</cx:pt>
          <cx:pt idx="718">35</cx:pt>
          <cx:pt idx="719">35</cx:pt>
          <cx:pt idx="720">35</cx:pt>
          <cx:pt idx="721">35</cx:pt>
          <cx:pt idx="722">35</cx:pt>
          <cx:pt idx="723">35</cx:pt>
          <cx:pt idx="724">35</cx:pt>
          <cx:pt idx="725">35</cx:pt>
          <cx:pt idx="726">35</cx:pt>
          <cx:pt idx="727">35</cx:pt>
          <cx:pt idx="728">35</cx:pt>
          <cx:pt idx="729">35</cx:pt>
          <cx:pt idx="730">35</cx:pt>
          <cx:pt idx="731">24</cx:pt>
          <cx:pt idx="732">24</cx:pt>
          <cx:pt idx="733">24</cx:pt>
          <cx:pt idx="734">24</cx:pt>
          <cx:pt idx="735">24</cx:pt>
          <cx:pt idx="736">48</cx:pt>
          <cx:pt idx="737">48</cx:pt>
          <cx:pt idx="738">48</cx:pt>
          <cx:pt idx="739">48</cx:pt>
          <cx:pt idx="740">35</cx:pt>
          <cx:pt idx="741">35</cx:pt>
          <cx:pt idx="742">35</cx:pt>
          <cx:pt idx="743">35</cx:pt>
          <cx:pt idx="744">35</cx:pt>
          <cx:pt idx="745">35</cx:pt>
          <cx:pt idx="746">35</cx:pt>
          <cx:pt idx="747">43</cx:pt>
          <cx:pt idx="748">43</cx:pt>
          <cx:pt idx="749">35</cx:pt>
          <cx:pt idx="750">35</cx:pt>
          <cx:pt idx="751">35</cx:pt>
          <cx:pt idx="752">35</cx:pt>
          <cx:pt idx="753">35</cx:pt>
          <cx:pt idx="754">35</cx:pt>
          <cx:pt idx="755">28</cx:pt>
          <cx:pt idx="756">28</cx:pt>
          <cx:pt idx="757">28</cx:pt>
          <cx:pt idx="758">28</cx:pt>
          <cx:pt idx="759">28</cx:pt>
          <cx:pt idx="760">28</cx:pt>
          <cx:pt idx="761">28</cx:pt>
          <cx:pt idx="762">28</cx:pt>
          <cx:pt idx="763">28</cx:pt>
          <cx:pt idx="764">28</cx:pt>
          <cx:pt idx="765">28</cx:pt>
          <cx:pt idx="766">28</cx:pt>
          <cx:pt idx="767">43</cx:pt>
          <cx:pt idx="768">43</cx:pt>
          <cx:pt idx="769">43</cx:pt>
          <cx:pt idx="770">37</cx:pt>
          <cx:pt idx="771">37</cx:pt>
          <cx:pt idx="772">37</cx:pt>
          <cx:pt idx="773">37</cx:pt>
          <cx:pt idx="774">43</cx:pt>
          <cx:pt idx="775">43</cx:pt>
          <cx:pt idx="776">43</cx:pt>
          <cx:pt idx="777">43</cx:pt>
          <cx:pt idx="778">37</cx:pt>
          <cx:pt idx="779">37</cx:pt>
          <cx:pt idx="780">37</cx:pt>
          <cx:pt idx="781">37</cx:pt>
          <cx:pt idx="782">37</cx:pt>
          <cx:pt idx="783">37</cx:pt>
          <cx:pt idx="784">37</cx:pt>
          <cx:pt idx="785">55</cx:pt>
          <cx:pt idx="786">55</cx:pt>
        </cx:lvl>
      </cx:numDim>
    </cx:data>
  </cx:chartData>
  <cx:chart>
    <cx:title pos="t" align="ctr" overlay="0">
      <cx:tx>
        <cx:txData>
          <cx:v>Fuel_Tank_Capacity</cx:v>
        </cx:txData>
      </cx:tx>
      <cx:txPr>
        <a:bodyPr vertOverflow="overflow" horzOverflow="overflow" wrap="square" lIns="0" tIns="0" rIns="0" bIns="0"/>
        <a:lstStyle/>
        <a:p>
          <a:pPr algn="ctr" rtl="0">
            <a:defRPr sz="1400" b="0" i="0">
              <a:solidFill>
                <a:srgbClr val="7F7F7F"/>
              </a:solidFill>
              <a:latin typeface="Calibri" panose="020F0502020204030204" pitchFamily="34" charset="0"/>
              <a:ea typeface="Calibri" panose="020F0502020204030204" pitchFamily="34" charset="0"/>
              <a:cs typeface="Calibri" panose="020F0502020204030204" pitchFamily="34" charset="0"/>
            </a:defRPr>
          </a:pPr>
          <a:r>
            <a:t>Fuel_Tank_Capacity</a:t>
          </a:r>
        </a:p>
      </cx:txPr>
    </cx:title>
    <cx:plotArea>
      <cx:plotAreaRegion>
        <cx:series layoutId="clusteredColumn" uniqueId="{FB16B882-C253-4B44-8A7F-573EDAB7F1A9}">
          <cx:tx>
            <cx:txData>
              <cx:f>Task9.3!$A$2</cx:f>
              <cx:v>Fuel_Tank_Capacity_litre</cx:v>
            </cx:txData>
          </cx:tx>
          <cx:dataLabels>
            <cx:txPr>
              <a:bodyPr vertOverflow="overflow" horzOverflow="overflow" wrap="square" lIns="0" tIns="0" rIns="0" bIns="0"/>
              <a:lstStyle/>
              <a:p>
                <a:pPr algn="ctr" rtl="0">
                  <a:defRPr sz="1200" b="0" i="0">
                    <a:solidFill>
                      <a:srgbClr val="000000"/>
                    </a:solidFill>
                    <a:latin typeface="Calibri" panose="020F0502020204030204" pitchFamily="34" charset="0"/>
                    <a:ea typeface="Calibri" panose="020F0502020204030204" pitchFamily="34" charset="0"/>
                    <a:cs typeface="Calibri" panose="020F0502020204030204" pitchFamily="34" charset="0"/>
                  </a:defRPr>
                </a:pPr>
                <a:endParaRPr/>
              </a:p>
            </cx:txPr>
          </cx:dataLabels>
          <cx:dataId val="0"/>
          <cx:layoutPr>
            <cx:binning intervalClosed="r"/>
          </cx:layoutPr>
        </cx:series>
      </cx:plotAreaRegion>
      <cx:axis id="0">
        <cx:catScaling gapWidth="0"/>
        <cx:tickLabels/>
        <cx:txPr>
          <a:bodyPr vertOverflow="overflow" horzOverflow="overflow" wrap="square" lIns="0" tIns="0" rIns="0" bIns="0"/>
          <a:lstStyle/>
          <a:p>
            <a:pPr algn="ctr" rtl="0">
              <a:defRPr sz="1200" b="0" i="0">
                <a:solidFill>
                  <a:srgbClr val="000000"/>
                </a:solidFill>
                <a:latin typeface="Calibri" panose="020F0502020204030204" pitchFamily="34" charset="0"/>
                <a:ea typeface="Calibri" panose="020F0502020204030204" pitchFamily="34" charset="0"/>
                <a:cs typeface="Calibri" panose="020F0502020204030204" pitchFamily="34" charset="0"/>
              </a:defRPr>
            </a:pPr>
            <a:endParaRPr/>
          </a:p>
        </cx:txPr>
      </cx:axis>
      <cx:axis id="1">
        <cx:valScaling/>
        <cx:majorGridlines/>
        <cx:tickLabels/>
        <cx:txPr>
          <a:bodyPr vertOverflow="overflow" horzOverflow="overflow" wrap="square" lIns="0" tIns="0" rIns="0" bIns="0"/>
          <a:lstStyle/>
          <a:p>
            <a:pPr algn="ctr" rtl="0">
              <a:defRPr sz="1200" b="0" i="0">
                <a:solidFill>
                  <a:srgbClr val="000000"/>
                </a:solidFill>
                <a:latin typeface="Calibri" panose="020F0502020204030204" pitchFamily="34" charset="0"/>
                <a:ea typeface="Calibri" panose="020F0502020204030204" pitchFamily="34" charset="0"/>
                <a:cs typeface="Calibri" panose="020F0502020204030204" pitchFamily="34" charset="0"/>
              </a:defRPr>
            </a:pPr>
            <a:endParaRPr/>
          </a:p>
        </cx:txPr>
      </cx:axis>
    </cx:plotArea>
  </cx:chart>
</cx:chartSpace>
</file>

<file path=ppt/charts/chartEx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Task2!$A$2:$A$101</cx:f>
        <cx:lvl ptCount="100">
          <cx:pt idx="0">Tata</cx:pt>
          <cx:pt idx="1">Tata</cx:pt>
          <cx:pt idx="2">Tata</cx:pt>
          <cx:pt idx="3">Tata</cx:pt>
          <cx:pt idx="4">Tata</cx:pt>
          <cx:pt idx="5">Tata</cx:pt>
          <cx:pt idx="6">Tata</cx:pt>
          <cx:pt idx="7">Tata</cx:pt>
          <cx:pt idx="8">Tata</cx:pt>
          <cx:pt idx="9">Tata</cx:pt>
          <cx:pt idx="10">Tata</cx:pt>
          <cx:pt idx="11">Tata</cx:pt>
          <cx:pt idx="12">Tata</cx:pt>
          <cx:pt idx="13">Tata</cx:pt>
          <cx:pt idx="14">Tata</cx:pt>
          <cx:pt idx="15">Tata</cx:pt>
          <cx:pt idx="16">Tata</cx:pt>
          <cx:pt idx="17">Tata</cx:pt>
          <cx:pt idx="18">Tata</cx:pt>
          <cx:pt idx="19">Tata</cx:pt>
          <cx:pt idx="20">Tata</cx:pt>
          <cx:pt idx="21">Tata</cx:pt>
          <cx:pt idx="22">Tata</cx:pt>
          <cx:pt idx="23">Tata</cx:pt>
          <cx:pt idx="24">Tata</cx:pt>
          <cx:pt idx="25">Tata</cx:pt>
          <cx:pt idx="26">Tata</cx:pt>
          <cx:pt idx="27">Tata</cx:pt>
          <cx:pt idx="28">Tata</cx:pt>
          <cx:pt idx="29">Tata</cx:pt>
          <cx:pt idx="30">Tata</cx:pt>
          <cx:pt idx="31">Tata</cx:pt>
          <cx:pt idx="32">Tata</cx:pt>
          <cx:pt idx="33">Tata</cx:pt>
          <cx:pt idx="34">Tata</cx:pt>
          <cx:pt idx="35">Tata</cx:pt>
          <cx:pt idx="36">Tata</cx:pt>
          <cx:pt idx="37">Tata</cx:pt>
          <cx:pt idx="38">Tata</cx:pt>
          <cx:pt idx="39">Tata</cx:pt>
          <cx:pt idx="40">Tata</cx:pt>
          <cx:pt idx="41">Tata</cx:pt>
          <cx:pt idx="42">Tata</cx:pt>
          <cx:pt idx="43">Tata</cx:pt>
          <cx:pt idx="44">Tata</cx:pt>
          <cx:pt idx="45">Tata</cx:pt>
          <cx:pt idx="46">Tata</cx:pt>
          <cx:pt idx="47">Tata</cx:pt>
          <cx:pt idx="48">Tata</cx:pt>
          <cx:pt idx="49">Tata</cx:pt>
          <cx:pt idx="50">Tata</cx:pt>
          <cx:pt idx="51">Tata</cx:pt>
          <cx:pt idx="52">Tata</cx:pt>
          <cx:pt idx="53">Tata</cx:pt>
          <cx:pt idx="54">Tata</cx:pt>
          <cx:pt idx="55">Tata</cx:pt>
          <cx:pt idx="56">Tata</cx:pt>
          <cx:pt idx="57">Tata</cx:pt>
          <cx:pt idx="58">Tata</cx:pt>
          <cx:pt idx="59">Tata</cx:pt>
          <cx:pt idx="60">Tata</cx:pt>
          <cx:pt idx="61">Tata</cx:pt>
          <cx:pt idx="62">Tata</cx:pt>
          <cx:pt idx="63">Tata</cx:pt>
          <cx:pt idx="64">Tata</cx:pt>
          <cx:pt idx="65">Tata</cx:pt>
          <cx:pt idx="66">Tata</cx:pt>
          <cx:pt idx="67">Tata</cx:pt>
          <cx:pt idx="68">Tata</cx:pt>
          <cx:pt idx="69">Tata</cx:pt>
          <cx:pt idx="70">Tata</cx:pt>
          <cx:pt idx="71">Tata</cx:pt>
          <cx:pt idx="72">Tata</cx:pt>
          <cx:pt idx="73">Tata</cx:pt>
          <cx:pt idx="74">Tata</cx:pt>
          <cx:pt idx="75">Tata</cx:pt>
          <cx:pt idx="76">Tata</cx:pt>
          <cx:pt idx="77">Tata</cx:pt>
          <cx:pt idx="78">Tata</cx:pt>
          <cx:pt idx="79">Tata</cx:pt>
          <cx:pt idx="80">Tata</cx:pt>
          <cx:pt idx="81">Tata</cx:pt>
          <cx:pt idx="82">Tata</cx:pt>
          <cx:pt idx="83">Tata</cx:pt>
          <cx:pt idx="84">Tata</cx:pt>
          <cx:pt idx="85">Tata</cx:pt>
          <cx:pt idx="86">Tata</cx:pt>
          <cx:pt idx="87">Tata</cx:pt>
          <cx:pt idx="88">Tata</cx:pt>
          <cx:pt idx="89">Tata</cx:pt>
          <cx:pt idx="90">Tata</cx:pt>
          <cx:pt idx="91">Tata</cx:pt>
          <cx:pt idx="92">Tata</cx:pt>
          <cx:pt idx="93">Tata</cx:pt>
          <cx:pt idx="94">Tata</cx:pt>
          <cx:pt idx="95">Tata</cx:pt>
          <cx:pt idx="96">Tata</cx:pt>
          <cx:pt idx="97">Tata</cx:pt>
          <cx:pt idx="98">Tata</cx:pt>
          <cx:pt idx="99">Tata</cx:pt>
        </cx:lvl>
      </cx:strDim>
      <cx:numDim type="val">
        <cx:f>Task2!$B$2:$B$101</cx:f>
        <cx:lvl ptCount="100" formatCode="General">
          <cx:pt idx="0">10.800000000000001</cx:pt>
          <cx:pt idx="1">10.800000000000001</cx:pt>
          <cx:pt idx="2">10.800000000000001</cx:pt>
          <cx:pt idx="3">13.199999999999999</cx:pt>
          <cx:pt idx="4">13.199999999999999</cx:pt>
          <cx:pt idx="5">13.199999999999999</cx:pt>
          <cx:pt idx="6">13.199999999999999</cx:pt>
          <cx:pt idx="7">13.93</cx:pt>
          <cx:pt idx="8">14</cx:pt>
          <cx:pt idx="9">14</cx:pt>
          <cx:pt idx="10">14</cx:pt>
          <cx:pt idx="11">14</cx:pt>
          <cx:pt idx="12">14</cx:pt>
          <cx:pt idx="13">14</cx:pt>
          <cx:pt idx="14">14</cx:pt>
          <cx:pt idx="15">17.57</cx:pt>
          <cx:pt idx="16">17.57</cx:pt>
          <cx:pt idx="17">17.57</cx:pt>
          <cx:pt idx="18">17.57</cx:pt>
          <cx:pt idx="19">18.399999999999999</cx:pt>
          <cx:pt idx="20">18.399999999999999</cx:pt>
          <cx:pt idx="21">18.399999999999999</cx:pt>
          <cx:pt idx="22">18.399999999999999</cx:pt>
          <cx:pt idx="23">18.399999999999999</cx:pt>
          <cx:pt idx="24">18.399999999999999</cx:pt>
          <cx:pt idx="25">18.399999999999999</cx:pt>
          <cx:pt idx="26">18.399999999999999</cx:pt>
          <cx:pt idx="27">18.399999999999999</cx:pt>
          <cx:pt idx="28">18.399999999999999</cx:pt>
          <cx:pt idx="29">18.399999999999999</cx:pt>
          <cx:pt idx="30">18.399999999999999</cx:pt>
          <cx:pt idx="31">18.399999999999999</cx:pt>
          <cx:pt idx="32">18.399999999999999</cx:pt>
          <cx:pt idx="33">18.399999999999999</cx:pt>
          <cx:pt idx="34">18.399999999999999</cx:pt>
          <cx:pt idx="35">18.399999999999999</cx:pt>
          <cx:pt idx="36">18.399999999999999</cx:pt>
          <cx:pt idx="37">18.399999999999999</cx:pt>
          <cx:pt idx="38">18.399999999999999</cx:pt>
          <cx:pt idx="39">18.399999999999999</cx:pt>
          <cx:pt idx="40">18.399999999999999</cx:pt>
          <cx:pt idx="41">18.399999999999999</cx:pt>
          <cx:pt idx="42">18.399999999999999</cx:pt>
          <cx:pt idx="43">18.399999999999999</cx:pt>
          <cx:pt idx="44">18.399999999999999</cx:pt>
          <cx:pt idx="45">18.399999999999999</cx:pt>
          <cx:pt idx="46">18.399999999999999</cx:pt>
          <cx:pt idx="47">18.399999999999999</cx:pt>
          <cx:pt idx="48">18.399999999999999</cx:pt>
          <cx:pt idx="49">18.399999999999999</cx:pt>
          <cx:pt idx="50">18.399999999999999</cx:pt>
          <cx:pt idx="51">18.399999999999999</cx:pt>
          <cx:pt idx="52">18.399999999999999</cx:pt>
          <cx:pt idx="53">18.399999999999999</cx:pt>
          <cx:pt idx="54">18.399999999999999</cx:pt>
          <cx:pt idx="55">18.399999999999999</cx:pt>
          <cx:pt idx="56">18.399999999999999</cx:pt>
          <cx:pt idx="57">18.399999999999999</cx:pt>
          <cx:pt idx="58">18.399999999999999</cx:pt>
          <cx:pt idx="59">18.399999999999999</cx:pt>
          <cx:pt idx="60">18.399999999999999</cx:pt>
          <cx:pt idx="61">18.399999999999999</cx:pt>
          <cx:pt idx="62">18.399999999999999</cx:pt>
          <cx:pt idx="63">18.399999999999999</cx:pt>
          <cx:pt idx="64">18.399999999999999</cx:pt>
          <cx:pt idx="65">18.399999999999999</cx:pt>
          <cx:pt idx="66">18.399999999999999</cx:pt>
          <cx:pt idx="67">18.399999999999999</cx:pt>
          <cx:pt idx="68">18.399999999999999</cx:pt>
          <cx:pt idx="69">18.399999999999999</cx:pt>
          <cx:pt idx="70">18.399999999999999</cx:pt>
          <cx:pt idx="71">19.199999999999999</cx:pt>
          <cx:pt idx="72">19.199999999999999</cx:pt>
          <cx:pt idx="73">19.199999999999999</cx:pt>
          <cx:pt idx="74">19.199999999999999</cx:pt>
          <cx:pt idx="75">19.199999999999999</cx:pt>
          <cx:pt idx="76">19.199999999999999</cx:pt>
          <cx:pt idx="77">19.199999999999999</cx:pt>
          <cx:pt idx="78">22.949999999999999</cx:pt>
          <cx:pt idx="79">22.949999999999999</cx:pt>
          <cx:pt idx="80">22.949999999999999</cx:pt>
          <cx:pt idx="81">22.949999999999999</cx:pt>
          <cx:pt idx="82">23.600000000000001</cx:pt>
          <cx:pt idx="83">23.600000000000001</cx:pt>
          <cx:pt idx="84">23.600000000000001</cx:pt>
          <cx:pt idx="85">23.600000000000001</cx:pt>
          <cx:pt idx="86">23.600000000000001</cx:pt>
          <cx:pt idx="87">23.84</cx:pt>
          <cx:pt idx="88">23.84</cx:pt>
          <cx:pt idx="89">23.84</cx:pt>
          <cx:pt idx="90">23.84</cx:pt>
          <cx:pt idx="91">23.84</cx:pt>
          <cx:pt idx="92">23.84</cx:pt>
          <cx:pt idx="93">23.84</cx:pt>
          <cx:pt idx="94">24.120000000000001</cx:pt>
          <cx:pt idx="95">24.120000000000001</cx:pt>
          <cx:pt idx="96">24.120000000000001</cx:pt>
          <cx:pt idx="97">24.120000000000001</cx:pt>
          <cx:pt idx="98">24.120000000000001</cx:pt>
          <cx:pt idx="99">24.120000000000001</cx:pt>
        </cx:lvl>
      </cx:numDim>
    </cx:data>
  </cx:chartData>
  <cx:chart>
    <cx:title pos="t" align="ctr" overlay="0">
      <cx:tx>
        <cx:txData>
          <cx:v>Tata</cx:v>
        </cx:txData>
      </cx:tx>
      <cx:txPr>
        <a:bodyPr vertOverflow="overflow" horzOverflow="overflow" wrap="square" lIns="0" tIns="0" rIns="0" bIns="0"/>
        <a:lstStyle/>
        <a:p>
          <a:pPr algn="ctr" rtl="0">
            <a:defRPr sz="1400" b="0" i="0">
              <a:solidFill>
                <a:srgbClr val="7F7F7F"/>
              </a:solidFill>
              <a:latin typeface="Calibri" panose="020F0502020204030204" pitchFamily="34" charset="0"/>
              <a:ea typeface="Calibri" panose="020F0502020204030204" pitchFamily="34" charset="0"/>
              <a:cs typeface="Calibri" panose="020F0502020204030204" pitchFamily="34" charset="0"/>
            </a:defRPr>
          </a:pPr>
          <a:r>
            <a:t>Tata</a:t>
          </a:r>
        </a:p>
      </cx:txPr>
    </cx:title>
    <cx:plotArea>
      <cx:plotAreaRegion>
        <cx:series layoutId="clusteredColumn" uniqueId="{77530D46-4BA4-4376-920E-68EF981C2B9B}">
          <cx:tx>
            <cx:txData>
              <cx:f>Task2!$B$1</cx:f>
              <cx:v>City_Mileage_km_litre</cx:v>
            </cx:txData>
          </cx:tx>
          <cx:dataId val="0"/>
          <cx:layoutPr>
            <cx:binning intervalClosed="r"/>
          </cx:layoutPr>
        </cx:series>
      </cx:plotAreaRegion>
      <cx:axis id="0">
        <cx:catScaling gapWidth="0"/>
        <cx:tickLabels/>
        <cx:txPr>
          <a:bodyPr vertOverflow="overflow" horzOverflow="overflow" wrap="square" lIns="0" tIns="0" rIns="0" bIns="0"/>
          <a:lstStyle/>
          <a:p>
            <a:pPr algn="ctr" rtl="0">
              <a:defRPr sz="1200" b="0" i="0">
                <a:solidFill>
                  <a:srgbClr val="000000"/>
                </a:solidFill>
                <a:latin typeface="Calibri" panose="020F0502020204030204" pitchFamily="34" charset="0"/>
                <a:ea typeface="Calibri" panose="020F0502020204030204" pitchFamily="34" charset="0"/>
                <a:cs typeface="Calibri" panose="020F0502020204030204" pitchFamily="34" charset="0"/>
              </a:defRPr>
            </a:pPr>
            <a:endParaRPr/>
          </a:p>
        </cx:txPr>
      </cx:axis>
      <cx:axis id="1">
        <cx:valScaling/>
        <cx:majorGridlines/>
        <cx:tickLabels/>
        <cx:txPr>
          <a:bodyPr vertOverflow="overflow" horzOverflow="overflow" wrap="square" lIns="0" tIns="0" rIns="0" bIns="0"/>
          <a:lstStyle/>
          <a:p>
            <a:pPr algn="ctr" rtl="0">
              <a:defRPr sz="1200" b="0" i="0">
                <a:solidFill>
                  <a:srgbClr val="000000"/>
                </a:solidFill>
                <a:latin typeface="Calibri" panose="020F0502020204030204" pitchFamily="34" charset="0"/>
                <a:ea typeface="Calibri" panose="020F0502020204030204" pitchFamily="34" charset="0"/>
                <a:cs typeface="Calibri" panose="020F0502020204030204" pitchFamily="34" charset="0"/>
              </a:defRPr>
            </a:pPr>
            <a:endParaRPr/>
          </a:p>
        </cx:txPr>
      </cx:axis>
    </cx:plotArea>
  </cx:chart>
</cx:chartSpace>
</file>

<file path=ppt/charts/chartEx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Task2!$G$2:$G$164</cx:f>
        <cx:lvl ptCount="163">
          <cx:pt idx="0">Suzuki</cx:pt>
          <cx:pt idx="1">Suzuki</cx:pt>
          <cx:pt idx="2">Suzuki</cx:pt>
          <cx:pt idx="3">Suzuki</cx:pt>
          <cx:pt idx="4">Suzuki</cx:pt>
          <cx:pt idx="5">Suzuki</cx:pt>
          <cx:pt idx="6">Suzuki</cx:pt>
          <cx:pt idx="7">Suzuki</cx:pt>
          <cx:pt idx="8">Suzuki</cx:pt>
          <cx:pt idx="9">Suzuki</cx:pt>
          <cx:pt idx="10">Suzuki</cx:pt>
          <cx:pt idx="11">Suzuki</cx:pt>
          <cx:pt idx="12">Suzuki</cx:pt>
          <cx:pt idx="13">Suzuki</cx:pt>
          <cx:pt idx="14">Suzuki</cx:pt>
          <cx:pt idx="15">Suzuki</cx:pt>
          <cx:pt idx="16">Suzuki</cx:pt>
          <cx:pt idx="17">Suzuki</cx:pt>
          <cx:pt idx="18">Suzuki</cx:pt>
          <cx:pt idx="19">Suzuki</cx:pt>
          <cx:pt idx="20">Suzuki</cx:pt>
          <cx:pt idx="21">Suzuki</cx:pt>
          <cx:pt idx="22">Suzuki</cx:pt>
          <cx:pt idx="23">Suzuki</cx:pt>
          <cx:pt idx="24">Suzuki</cx:pt>
          <cx:pt idx="25">Suzuki</cx:pt>
          <cx:pt idx="26">Suzuki</cx:pt>
          <cx:pt idx="27">Suzuki</cx:pt>
          <cx:pt idx="28">Suzuki</cx:pt>
          <cx:pt idx="29">Suzuki</cx:pt>
          <cx:pt idx="30">Suzuki</cx:pt>
          <cx:pt idx="31">Suzuki</cx:pt>
          <cx:pt idx="32">Suzuki</cx:pt>
          <cx:pt idx="33">Suzuki</cx:pt>
          <cx:pt idx="34">Suzuki</cx:pt>
          <cx:pt idx="35">Suzuki</cx:pt>
          <cx:pt idx="36">Suzuki</cx:pt>
          <cx:pt idx="37">Suzuki</cx:pt>
          <cx:pt idx="38">Suzuki</cx:pt>
          <cx:pt idx="39">Suzuki</cx:pt>
          <cx:pt idx="40">Suzuki</cx:pt>
          <cx:pt idx="41">Suzuki</cx:pt>
          <cx:pt idx="42">Suzuki</cx:pt>
          <cx:pt idx="43">Suzuki</cx:pt>
          <cx:pt idx="44">Suzuki</cx:pt>
          <cx:pt idx="45">Suzuki</cx:pt>
          <cx:pt idx="46">Suzuki</cx:pt>
          <cx:pt idx="47">Suzuki</cx:pt>
          <cx:pt idx="48">Suzuki</cx:pt>
          <cx:pt idx="49">Suzuki</cx:pt>
          <cx:pt idx="50">Suzuki</cx:pt>
          <cx:pt idx="51">Suzuki</cx:pt>
          <cx:pt idx="52">Suzuki</cx:pt>
          <cx:pt idx="53">Suzuki</cx:pt>
          <cx:pt idx="54">Suzuki</cx:pt>
          <cx:pt idx="55">Suzuki</cx:pt>
          <cx:pt idx="56">Suzuki</cx:pt>
          <cx:pt idx="57">Suzuki</cx:pt>
          <cx:pt idx="58">Suzuki</cx:pt>
          <cx:pt idx="59">Suzuki</cx:pt>
          <cx:pt idx="60">Suzuki</cx:pt>
          <cx:pt idx="61">Suzuki</cx:pt>
          <cx:pt idx="62">Suzuki</cx:pt>
          <cx:pt idx="63">Suzuki</cx:pt>
          <cx:pt idx="64">Suzuki</cx:pt>
          <cx:pt idx="65">Suzuki</cx:pt>
          <cx:pt idx="66">Suzuki</cx:pt>
          <cx:pt idx="67">Suzuki</cx:pt>
          <cx:pt idx="68">Suzuki</cx:pt>
          <cx:pt idx="69">Suzuki</cx:pt>
          <cx:pt idx="70">Suzuki</cx:pt>
          <cx:pt idx="71">Suzuki</cx:pt>
          <cx:pt idx="72">Suzuki</cx:pt>
          <cx:pt idx="73">Suzuki</cx:pt>
          <cx:pt idx="74">Suzuki</cx:pt>
          <cx:pt idx="75">Suzuki</cx:pt>
          <cx:pt idx="76">Suzuki</cx:pt>
          <cx:pt idx="77">Suzuki</cx:pt>
          <cx:pt idx="78">Suzuki</cx:pt>
          <cx:pt idx="79">Suzuki</cx:pt>
          <cx:pt idx="80">Suzuki</cx:pt>
          <cx:pt idx="81">Suzuki</cx:pt>
          <cx:pt idx="82">Suzuki</cx:pt>
          <cx:pt idx="83">Suzuki</cx:pt>
          <cx:pt idx="84">Suzuki</cx:pt>
          <cx:pt idx="85">Suzuki</cx:pt>
          <cx:pt idx="86">Suzuki</cx:pt>
          <cx:pt idx="87">Suzuki</cx:pt>
          <cx:pt idx="88">Suzuki</cx:pt>
          <cx:pt idx="89">Suzuki</cx:pt>
          <cx:pt idx="90">Suzuki</cx:pt>
          <cx:pt idx="91">Suzuki</cx:pt>
          <cx:pt idx="92">Suzuki</cx:pt>
          <cx:pt idx="93">Suzuki</cx:pt>
          <cx:pt idx="94">Suzuki</cx:pt>
          <cx:pt idx="95">Suzuki</cx:pt>
          <cx:pt idx="96">Suzuki</cx:pt>
          <cx:pt idx="97">Suzuki</cx:pt>
          <cx:pt idx="98">Suzuki</cx:pt>
          <cx:pt idx="99">Suzuki</cx:pt>
          <cx:pt idx="100">Suzuki</cx:pt>
          <cx:pt idx="101">Suzuki</cx:pt>
          <cx:pt idx="102">Suzuki</cx:pt>
          <cx:pt idx="103">Suzuki</cx:pt>
          <cx:pt idx="104">Suzuki</cx:pt>
          <cx:pt idx="105">Suzuki</cx:pt>
          <cx:pt idx="106">Suzuki</cx:pt>
          <cx:pt idx="107">Suzuki</cx:pt>
          <cx:pt idx="108">Suzuki</cx:pt>
          <cx:pt idx="109">Suzuki</cx:pt>
          <cx:pt idx="110">Suzuki</cx:pt>
          <cx:pt idx="111">Suzuki</cx:pt>
          <cx:pt idx="112">Suzuki</cx:pt>
          <cx:pt idx="113">Suzuki</cx:pt>
          <cx:pt idx="114">Suzuki</cx:pt>
          <cx:pt idx="115">Suzuki</cx:pt>
          <cx:pt idx="116">Suzuki</cx:pt>
          <cx:pt idx="117">Suzuki</cx:pt>
          <cx:pt idx="118">Suzuki</cx:pt>
          <cx:pt idx="119">Suzuki</cx:pt>
          <cx:pt idx="120">Suzuki</cx:pt>
          <cx:pt idx="121">Suzuki</cx:pt>
          <cx:pt idx="122">Suzuki</cx:pt>
          <cx:pt idx="123">Suzuki</cx:pt>
          <cx:pt idx="124">Suzuki</cx:pt>
          <cx:pt idx="125">Suzuki</cx:pt>
          <cx:pt idx="126">Suzuki</cx:pt>
          <cx:pt idx="127">Suzuki</cx:pt>
          <cx:pt idx="128">Suzuki</cx:pt>
          <cx:pt idx="129">Suzuki</cx:pt>
          <cx:pt idx="130">Suzuki</cx:pt>
          <cx:pt idx="131">Suzuki</cx:pt>
          <cx:pt idx="132">Suzuki</cx:pt>
          <cx:pt idx="133">Suzuki</cx:pt>
          <cx:pt idx="134">Suzuki</cx:pt>
          <cx:pt idx="135">Suzuki</cx:pt>
          <cx:pt idx="136">Suzuki</cx:pt>
          <cx:pt idx="137">Suzuki</cx:pt>
          <cx:pt idx="138">Suzuki</cx:pt>
          <cx:pt idx="139">Suzuki</cx:pt>
          <cx:pt idx="140">Suzuki</cx:pt>
          <cx:pt idx="141">Suzuki</cx:pt>
          <cx:pt idx="142">Suzuki</cx:pt>
          <cx:pt idx="143">Suzuki</cx:pt>
          <cx:pt idx="144">Suzuki</cx:pt>
          <cx:pt idx="145">Suzuki</cx:pt>
          <cx:pt idx="146">Suzuki</cx:pt>
          <cx:pt idx="147">Suzuki</cx:pt>
          <cx:pt idx="148">Suzuki</cx:pt>
          <cx:pt idx="149">Suzuki</cx:pt>
          <cx:pt idx="150">Suzuki</cx:pt>
          <cx:pt idx="151">Suzuki</cx:pt>
          <cx:pt idx="152">Suzuki</cx:pt>
          <cx:pt idx="153">Suzuki</cx:pt>
          <cx:pt idx="154">Suzuki</cx:pt>
          <cx:pt idx="155">Suzuki</cx:pt>
          <cx:pt idx="156">Suzuki</cx:pt>
          <cx:pt idx="157">Suzuki</cx:pt>
          <cx:pt idx="158">Suzuki</cx:pt>
          <cx:pt idx="159">Suzuki</cx:pt>
          <cx:pt idx="160">Suzuki</cx:pt>
          <cx:pt idx="161">Suzuki</cx:pt>
          <cx:pt idx="162">Suzuki</cx:pt>
        </cx:lvl>
      </cx:strDim>
      <cx:numDim type="val">
        <cx:f>Task2!$H$2:$H$164</cx:f>
        <cx:lvl ptCount="163" formatCode="General">
          <cx:pt idx="0">10.199999999999999</cx:pt>
          <cx:pt idx="1">10.199999999999999</cx:pt>
          <cx:pt idx="2">11</cx:pt>
          <cx:pt idx="3">12</cx:pt>
          <cx:pt idx="4">12</cx:pt>
          <cx:pt idx="5">12.6</cx:pt>
          <cx:pt idx="6">13</cx:pt>
          <cx:pt idx="7">13</cx:pt>
          <cx:pt idx="8">14</cx:pt>
          <cx:pt idx="9">14</cx:pt>
          <cx:pt idx="10">14</cx:pt>
          <cx:pt idx="11">14</cx:pt>
          <cx:pt idx="12">14.6</cx:pt>
          <cx:pt idx="13">15.1</cx:pt>
          <cx:pt idx="14">16.300000000000001</cx:pt>
          <cx:pt idx="15">16.300000000000001</cx:pt>
          <cx:pt idx="16">16.300000000000001</cx:pt>
          <cx:pt idx="17">16.300000000000001</cx:pt>
          <cx:pt idx="18">16.300000000000001</cx:pt>
          <cx:pt idx="19">16.300000000000001</cx:pt>
          <cx:pt idx="20">16.300000000000001</cx:pt>
          <cx:pt idx="21">16.300000000000001</cx:pt>
          <cx:pt idx="22">18</cx:pt>
          <cx:pt idx="23">18</cx:pt>
          <cx:pt idx="24">18.399999999999999</cx:pt>
          <cx:pt idx="25">18.399999999999999</cx:pt>
          <cx:pt idx="26">18.399999999999999</cx:pt>
          <cx:pt idx="27">18.399999999999999</cx:pt>
          <cx:pt idx="28">18.399999999999999</cx:pt>
          <cx:pt idx="29">18.399999999999999</cx:pt>
          <cx:pt idx="30">18.399999999999999</cx:pt>
          <cx:pt idx="31">18.399999999999999</cx:pt>
          <cx:pt idx="32">18.399999999999999</cx:pt>
          <cx:pt idx="33">18.399999999999999</cx:pt>
          <cx:pt idx="34">18.399999999999999</cx:pt>
          <cx:pt idx="35">18.399999999999999</cx:pt>
          <cx:pt idx="36">18.399999999999999</cx:pt>
          <cx:pt idx="37">18.399999999999999</cx:pt>
          <cx:pt idx="38">18.399999999999999</cx:pt>
          <cx:pt idx="39">18.399999999999999</cx:pt>
          <cx:pt idx="40">18.399999999999999</cx:pt>
          <cx:pt idx="41">18.399999999999999</cx:pt>
          <cx:pt idx="42">18.399999999999999</cx:pt>
          <cx:pt idx="43">18.399999999999999</cx:pt>
          <cx:pt idx="44">18.399999999999999</cx:pt>
          <cx:pt idx="45">18.399999999999999</cx:pt>
          <cx:pt idx="46">18.399999999999999</cx:pt>
          <cx:pt idx="47">18.399999999999999</cx:pt>
          <cx:pt idx="48">18.399999999999999</cx:pt>
          <cx:pt idx="49">18.399999999999999</cx:pt>
          <cx:pt idx="50">18.399999999999999</cx:pt>
          <cx:pt idx="51">18.399999999999999</cx:pt>
          <cx:pt idx="52">18.399999999999999</cx:pt>
          <cx:pt idx="53">18.399999999999999</cx:pt>
          <cx:pt idx="54">18.399999999999999</cx:pt>
          <cx:pt idx="55">18.399999999999999</cx:pt>
          <cx:pt idx="56">18.399999999999999</cx:pt>
          <cx:pt idx="57">18.399999999999999</cx:pt>
          <cx:pt idx="58">18.399999999999999</cx:pt>
          <cx:pt idx="59">18.399999999999999</cx:pt>
          <cx:pt idx="60">18.399999999999999</cx:pt>
          <cx:pt idx="61">18.399999999999999</cx:pt>
          <cx:pt idx="62">18.399999999999999</cx:pt>
          <cx:pt idx="63">18.399999999999999</cx:pt>
          <cx:pt idx="64">18.399999999999999</cx:pt>
          <cx:pt idx="65">18.399999999999999</cx:pt>
          <cx:pt idx="66">18.399999999999999</cx:pt>
          <cx:pt idx="67">18.399999999999999</cx:pt>
          <cx:pt idx="68">18.399999999999999</cx:pt>
          <cx:pt idx="69">18.399999999999999</cx:pt>
          <cx:pt idx="70">18.399999999999999</cx:pt>
          <cx:pt idx="71">18.399999999999999</cx:pt>
          <cx:pt idx="72">18.399999999999999</cx:pt>
          <cx:pt idx="73">18.399999999999999</cx:pt>
          <cx:pt idx="74">18.399999999999999</cx:pt>
          <cx:pt idx="75">18.399999999999999</cx:pt>
          <cx:pt idx="76">18.399999999999999</cx:pt>
          <cx:pt idx="77">18.399999999999999</cx:pt>
          <cx:pt idx="78">18.399999999999999</cx:pt>
          <cx:pt idx="79">18.399999999999999</cx:pt>
          <cx:pt idx="80">18.399999999999999</cx:pt>
          <cx:pt idx="81">18.399999999999999</cx:pt>
          <cx:pt idx="82">18.399999999999999</cx:pt>
          <cx:pt idx="83">18.399999999999999</cx:pt>
          <cx:pt idx="84">18.399999999999999</cx:pt>
          <cx:pt idx="85">18.399999999999999</cx:pt>
          <cx:pt idx="86">18.399999999999999</cx:pt>
          <cx:pt idx="87">18.399999999999999</cx:pt>
          <cx:pt idx="88">18.399999999999999</cx:pt>
          <cx:pt idx="89">18.399999999999999</cx:pt>
          <cx:pt idx="90">18.399999999999999</cx:pt>
          <cx:pt idx="91">18.399999999999999</cx:pt>
          <cx:pt idx="92">18.399999999999999</cx:pt>
          <cx:pt idx="93">18.399999999999999</cx:pt>
          <cx:pt idx="94">18.399999999999999</cx:pt>
          <cx:pt idx="95">19</cx:pt>
          <cx:pt idx="96">20</cx:pt>
          <cx:pt idx="97">20</cx:pt>
          <cx:pt idx="98">20</cx:pt>
          <cx:pt idx="99">20</cx:pt>
          <cx:pt idx="100">20</cx:pt>
          <cx:pt idx="101">20</cx:pt>
          <cx:pt idx="102">20</cx:pt>
          <cx:pt idx="103">20</cx:pt>
          <cx:pt idx="104">20</cx:pt>
          <cx:pt idx="105">20.890000000000001</cx:pt>
          <cx:pt idx="106">20.890000000000001</cx:pt>
          <cx:pt idx="107">20.890000000000001</cx:pt>
          <cx:pt idx="108">20.890000000000001</cx:pt>
          <cx:pt idx="109">20.890000000000001</cx:pt>
          <cx:pt idx="110">20.890000000000001</cx:pt>
          <cx:pt idx="111">21.399999999999999</cx:pt>
          <cx:pt idx="112">21.399999999999999</cx:pt>
          <cx:pt idx="113">21.399999999999999</cx:pt>
          <cx:pt idx="114">21.399999999999999</cx:pt>
          <cx:pt idx="115">21.399999999999999</cx:pt>
          <cx:pt idx="116">21.399999999999999</cx:pt>
          <cx:pt idx="117">21.399999999999999</cx:pt>
          <cx:pt idx="118">21.399999999999999</cx:pt>
          <cx:pt idx="119">21.399999999999999</cx:pt>
          <cx:pt idx="120">21.399999999999999</cx:pt>
          <cx:pt idx="121">21.559999999999999</cx:pt>
          <cx:pt idx="122">23</cx:pt>
          <cx:pt idx="123">23</cx:pt>
          <cx:pt idx="124">23</cx:pt>
          <cx:pt idx="125">23</cx:pt>
          <cx:pt idx="126">23</cx:pt>
          <cx:pt idx="127">23</cx:pt>
          <cx:pt idx="128">23</cx:pt>
          <cx:pt idx="129">23</cx:pt>
          <cx:pt idx="130">23</cx:pt>
          <cx:pt idx="131">23</cx:pt>
          <cx:pt idx="132">23</cx:pt>
          <cx:pt idx="133">23</cx:pt>
          <cx:pt idx="134">23</cx:pt>
          <cx:pt idx="135">23</cx:pt>
          <cx:pt idx="136">23</cx:pt>
          <cx:pt idx="137">23</cx:pt>
          <cx:pt idx="138">23</cx:pt>
          <cx:pt idx="139">23</cx:pt>
          <cx:pt idx="140">23</cx:pt>
          <cx:pt idx="141">23.649999999999999</cx:pt>
          <cx:pt idx="142">23.649999999999999</cx:pt>
          <cx:pt idx="143">23.649999999999999</cx:pt>
          <cx:pt idx="144">23.649999999999999</cx:pt>
          <cx:pt idx="145">26.32</cx:pt>
          <cx:pt idx="146">26.32</cx:pt>
          <cx:pt idx="147">26.82</cx:pt>
          <cx:pt idx="148">27.390000000000001</cx:pt>
          <cx:pt idx="149">27.390000000000001</cx:pt>
          <cx:pt idx="150">27.390000000000001</cx:pt>
          <cx:pt idx="151">27.390000000000001</cx:pt>
          <cx:pt idx="152">28.09</cx:pt>
          <cx:pt idx="153">28.09</cx:pt>
          <cx:pt idx="154">28.09</cx:pt>
          <cx:pt idx="155">28.09</cx:pt>
          <cx:pt idx="156">28.399999999999999</cx:pt>
          <cx:pt idx="157">28.399999999999999</cx:pt>
          <cx:pt idx="158">28.399999999999999</cx:pt>
          <cx:pt idx="159">28.399999999999999</cx:pt>
          <cx:pt idx="160">28.399999999999999</cx:pt>
          <cx:pt idx="161">28.399999999999999</cx:pt>
          <cx:pt idx="162">28.399999999999999</cx:pt>
        </cx:lvl>
      </cx:numDim>
    </cx:data>
  </cx:chartData>
  <cx:chart>
    <cx:title pos="t" align="ctr" overlay="0">
      <cx:tx>
        <cx:txData>
          <cx:v>Suzuki</cx:v>
        </cx:txData>
      </cx:tx>
      <cx:txPr>
        <a:bodyPr vertOverflow="overflow" horzOverflow="overflow" wrap="square" lIns="0" tIns="0" rIns="0" bIns="0"/>
        <a:lstStyle/>
        <a:p>
          <a:pPr algn="ctr" rtl="0">
            <a:defRPr sz="1400" b="0" i="0">
              <a:solidFill>
                <a:srgbClr val="7F7F7F"/>
              </a:solidFill>
              <a:latin typeface="Calibri" panose="020F0502020204030204" pitchFamily="34" charset="0"/>
              <a:ea typeface="Calibri" panose="020F0502020204030204" pitchFamily="34" charset="0"/>
              <a:cs typeface="Calibri" panose="020F0502020204030204" pitchFamily="34" charset="0"/>
            </a:defRPr>
          </a:pPr>
          <a:r>
            <a:t>Suzuki</a:t>
          </a:r>
        </a:p>
      </cx:txPr>
    </cx:title>
    <cx:plotArea>
      <cx:plotAreaRegion>
        <cx:series layoutId="clusteredColumn" uniqueId="{A1BB8A04-8356-4534-9A5A-15FF704E50F2}">
          <cx:tx>
            <cx:txData>
              <cx:f>Task2!$H$1</cx:f>
              <cx:v>City_Mileage_km_litre</cx:v>
            </cx:txData>
          </cx:tx>
          <cx:dataId val="0"/>
          <cx:layoutPr>
            <cx:binning intervalClosed="r"/>
          </cx:layoutPr>
        </cx:series>
      </cx:plotAreaRegion>
      <cx:axis id="0">
        <cx:catScaling gapWidth="0"/>
        <cx:tickLabels/>
        <cx:txPr>
          <a:bodyPr vertOverflow="overflow" horzOverflow="overflow" wrap="square" lIns="0" tIns="0" rIns="0" bIns="0"/>
          <a:lstStyle/>
          <a:p>
            <a:pPr algn="ctr" rtl="0">
              <a:defRPr sz="1200" b="0" i="0">
                <a:solidFill>
                  <a:srgbClr val="000000"/>
                </a:solidFill>
                <a:latin typeface="Calibri" panose="020F0502020204030204" pitchFamily="34" charset="0"/>
                <a:ea typeface="Calibri" panose="020F0502020204030204" pitchFamily="34" charset="0"/>
                <a:cs typeface="Calibri" panose="020F0502020204030204" pitchFamily="34" charset="0"/>
              </a:defRPr>
            </a:pPr>
            <a:endParaRPr/>
          </a:p>
        </cx:txPr>
      </cx:axis>
      <cx:axis id="1">
        <cx:valScaling/>
        <cx:majorGridlines/>
        <cx:tickLabels/>
        <cx:txPr>
          <a:bodyPr vertOverflow="overflow" horzOverflow="overflow" wrap="square" lIns="0" tIns="0" rIns="0" bIns="0"/>
          <a:lstStyle/>
          <a:p>
            <a:pPr algn="ctr" rtl="0">
              <a:defRPr sz="1200" b="0" i="0">
                <a:solidFill>
                  <a:srgbClr val="000000"/>
                </a:solidFill>
                <a:latin typeface="Calibri" panose="020F0502020204030204" pitchFamily="34" charset="0"/>
                <a:ea typeface="Calibri" panose="020F0502020204030204" pitchFamily="34" charset="0"/>
                <a:cs typeface="Calibri" panose="020F0502020204030204" pitchFamily="34" charset="0"/>
              </a:defRPr>
            </a:pPr>
            <a:endParaRPr/>
          </a:p>
        </cx:txPr>
      </cx:axis>
    </cx:plotArea>
  </cx:chart>
</cx:chartSpace>
</file>

<file path=ppt/charts/chartEx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Task2!$M$2:$M$131</cx:f>
        <cx:lvl ptCount="130">
          <cx:pt idx="0">Hyundai</cx:pt>
          <cx:pt idx="1">Hyundai</cx:pt>
          <cx:pt idx="2">Hyundai</cx:pt>
          <cx:pt idx="3">Hyundai</cx:pt>
          <cx:pt idx="4">Hyundai</cx:pt>
          <cx:pt idx="5">Hyundai</cx:pt>
          <cx:pt idx="6">Hyundai</cx:pt>
          <cx:pt idx="7">Hyundai</cx:pt>
          <cx:pt idx="8">Hyundai</cx:pt>
          <cx:pt idx="9">Hyundai</cx:pt>
          <cx:pt idx="10">Hyundai</cx:pt>
          <cx:pt idx="11">Hyundai</cx:pt>
          <cx:pt idx="12">Hyundai</cx:pt>
          <cx:pt idx="13">Hyundai</cx:pt>
          <cx:pt idx="14">Hyundai</cx:pt>
          <cx:pt idx="15">Hyundai</cx:pt>
          <cx:pt idx="16">Hyundai</cx:pt>
          <cx:pt idx="17">Hyundai</cx:pt>
          <cx:pt idx="18">Hyundai</cx:pt>
          <cx:pt idx="19">Hyundai</cx:pt>
          <cx:pt idx="20">Hyundai</cx:pt>
          <cx:pt idx="21">Hyundai</cx:pt>
          <cx:pt idx="22">Hyundai</cx:pt>
          <cx:pt idx="23">Hyundai</cx:pt>
          <cx:pt idx="24">Hyundai</cx:pt>
          <cx:pt idx="25">Hyundai</cx:pt>
          <cx:pt idx="26">Hyundai</cx:pt>
          <cx:pt idx="27">Hyundai</cx:pt>
          <cx:pt idx="28">Hyundai</cx:pt>
          <cx:pt idx="29">Hyundai</cx:pt>
          <cx:pt idx="30">Hyundai</cx:pt>
          <cx:pt idx="31">Hyundai</cx:pt>
          <cx:pt idx="32">Hyundai</cx:pt>
          <cx:pt idx="33">Hyundai</cx:pt>
          <cx:pt idx="34">Hyundai</cx:pt>
          <cx:pt idx="35">Hyundai</cx:pt>
          <cx:pt idx="36">Hyundai</cx:pt>
          <cx:pt idx="37">Hyundai</cx:pt>
          <cx:pt idx="38">Hyundai</cx:pt>
          <cx:pt idx="39">Hyundai</cx:pt>
          <cx:pt idx="40">Hyundai</cx:pt>
          <cx:pt idx="41">Hyundai</cx:pt>
          <cx:pt idx="42">Hyundai</cx:pt>
          <cx:pt idx="43">Hyundai</cx:pt>
          <cx:pt idx="44">Hyundai</cx:pt>
          <cx:pt idx="45">Hyundai</cx:pt>
          <cx:pt idx="46">Hyundai</cx:pt>
          <cx:pt idx="47">Hyundai</cx:pt>
          <cx:pt idx="48">Hyundai</cx:pt>
          <cx:pt idx="49">Hyundai</cx:pt>
          <cx:pt idx="50">Hyundai</cx:pt>
          <cx:pt idx="51">Hyundai</cx:pt>
          <cx:pt idx="52">Hyundai</cx:pt>
          <cx:pt idx="53">Hyundai</cx:pt>
          <cx:pt idx="54">Hyundai</cx:pt>
          <cx:pt idx="55">Hyundai</cx:pt>
          <cx:pt idx="56">Hyundai</cx:pt>
          <cx:pt idx="57">Hyundai</cx:pt>
          <cx:pt idx="58">Hyundai</cx:pt>
          <cx:pt idx="59">Hyundai</cx:pt>
          <cx:pt idx="60">Hyundai</cx:pt>
          <cx:pt idx="61">Hyundai</cx:pt>
          <cx:pt idx="62">Hyundai</cx:pt>
          <cx:pt idx="63">Hyundai</cx:pt>
          <cx:pt idx="64">Hyundai</cx:pt>
          <cx:pt idx="65">Hyundai</cx:pt>
          <cx:pt idx="66">Hyundai</cx:pt>
          <cx:pt idx="67">Hyundai</cx:pt>
          <cx:pt idx="68">Hyundai</cx:pt>
          <cx:pt idx="69">Hyundai</cx:pt>
          <cx:pt idx="70">Hyundai</cx:pt>
          <cx:pt idx="71">Hyundai</cx:pt>
          <cx:pt idx="72">Hyundai</cx:pt>
          <cx:pt idx="73">Hyundai</cx:pt>
          <cx:pt idx="74">Hyundai</cx:pt>
          <cx:pt idx="75">Hyundai</cx:pt>
          <cx:pt idx="76">Hyundai</cx:pt>
          <cx:pt idx="77">Hyundai</cx:pt>
          <cx:pt idx="78">Hyundai</cx:pt>
          <cx:pt idx="79">Hyundai</cx:pt>
          <cx:pt idx="80">Hyundai</cx:pt>
          <cx:pt idx="81">Hyundai</cx:pt>
          <cx:pt idx="82">Hyundai</cx:pt>
          <cx:pt idx="83">Hyundai</cx:pt>
          <cx:pt idx="84">Hyundai</cx:pt>
          <cx:pt idx="85">Hyundai</cx:pt>
          <cx:pt idx="86">Hyundai</cx:pt>
          <cx:pt idx="87">Hyundai</cx:pt>
          <cx:pt idx="88">Hyundai</cx:pt>
          <cx:pt idx="89">Hyundai</cx:pt>
          <cx:pt idx="90">Hyundai</cx:pt>
          <cx:pt idx="91">Hyundai</cx:pt>
          <cx:pt idx="92">Hyundai</cx:pt>
          <cx:pt idx="93">Hyundai</cx:pt>
          <cx:pt idx="94">Hyundai</cx:pt>
          <cx:pt idx="95">Hyundai</cx:pt>
          <cx:pt idx="96">Hyundai</cx:pt>
          <cx:pt idx="97">Hyundai</cx:pt>
          <cx:pt idx="98">Hyundai</cx:pt>
          <cx:pt idx="99">Hyundai</cx:pt>
          <cx:pt idx="100">Hyundai</cx:pt>
          <cx:pt idx="101">Hyundai</cx:pt>
          <cx:pt idx="102">Hyundai</cx:pt>
          <cx:pt idx="103">Hyundai</cx:pt>
          <cx:pt idx="104">Hyundai</cx:pt>
          <cx:pt idx="105">Hyundai</cx:pt>
          <cx:pt idx="106">Hyundai</cx:pt>
          <cx:pt idx="107">Hyundai</cx:pt>
          <cx:pt idx="108">Hyundai</cx:pt>
          <cx:pt idx="109">Hyundai</cx:pt>
          <cx:pt idx="110">Hyundai</cx:pt>
          <cx:pt idx="111">Hyundai</cx:pt>
          <cx:pt idx="112">Hyundai</cx:pt>
          <cx:pt idx="113">Hyundai</cx:pt>
          <cx:pt idx="114">Hyundai</cx:pt>
          <cx:pt idx="115">Hyundai</cx:pt>
          <cx:pt idx="116">Hyundai</cx:pt>
          <cx:pt idx="117">Hyundai</cx:pt>
          <cx:pt idx="118">Hyundai</cx:pt>
          <cx:pt idx="119">Hyundai</cx:pt>
          <cx:pt idx="120">Hyundai</cx:pt>
          <cx:pt idx="121">Hyundai</cx:pt>
          <cx:pt idx="122">Hyundai</cx:pt>
          <cx:pt idx="123">Hyundai</cx:pt>
          <cx:pt idx="124">Hyundai</cx:pt>
          <cx:pt idx="125">Hyundai</cx:pt>
          <cx:pt idx="126">Hyundai</cx:pt>
          <cx:pt idx="127">Hyundai</cx:pt>
          <cx:pt idx="128">Hyundai</cx:pt>
          <cx:pt idx="129">Hyundai</cx:pt>
        </cx:lvl>
      </cx:strDim>
      <cx:numDim type="val">
        <cx:f>Task2!$N$2:$N$131</cx:f>
        <cx:lvl ptCount="130" formatCode="General">
          <cx:pt idx="0">13.1</cx:pt>
          <cx:pt idx="1">13.1</cx:pt>
          <cx:pt idx="2">13.1</cx:pt>
          <cx:pt idx="3">13.1</cx:pt>
          <cx:pt idx="4">13.300000000000001</cx:pt>
          <cx:pt idx="5">13.300000000000001</cx:pt>
          <cx:pt idx="6">13.300000000000001</cx:pt>
          <cx:pt idx="7">13.300000000000001</cx:pt>
          <cx:pt idx="8">13.300000000000001</cx:pt>
          <cx:pt idx="9">13.300000000000001</cx:pt>
          <cx:pt idx="10">13.300000000000001</cx:pt>
          <cx:pt idx="11">13.300000000000001</cx:pt>
          <cx:pt idx="12">13.300000000000001</cx:pt>
          <cx:pt idx="13">13.300000000000001</cx:pt>
          <cx:pt idx="14">13.300000000000001</cx:pt>
          <cx:pt idx="15">14</cx:pt>
          <cx:pt idx="16">14</cx:pt>
          <cx:pt idx="17">15</cx:pt>
          <cx:pt idx="18">15</cx:pt>
          <cx:pt idx="19">15</cx:pt>
          <cx:pt idx="20">15.289999999999999</cx:pt>
          <cx:pt idx="21">15.289999999999999</cx:pt>
          <cx:pt idx="22">15.289999999999999</cx:pt>
          <cx:pt idx="23">15.289999999999999</cx:pt>
          <cx:pt idx="24">15.289999999999999</cx:pt>
          <cx:pt idx="25">15.289999999999999</cx:pt>
          <cx:pt idx="26">15.289999999999999</cx:pt>
          <cx:pt idx="27">15.289999999999999</cx:pt>
          <cx:pt idx="28">15.699999999999999</cx:pt>
          <cx:pt idx="29">15.699999999999999</cx:pt>
          <cx:pt idx="30">15.699999999999999</cx:pt>
          <cx:pt idx="31">15.699999999999999</cx:pt>
          <cx:pt idx="32">15.699999999999999</cx:pt>
          <cx:pt idx="33">16.379999999999999</cx:pt>
          <cx:pt idx="34">16.379999999999999</cx:pt>
          <cx:pt idx="35">16.379999999999999</cx:pt>
          <cx:pt idx="36">16.379999999999999</cx:pt>
          <cx:pt idx="37">17.010000000000002</cx:pt>
          <cx:pt idx="38">17.010000000000002</cx:pt>
          <cx:pt idx="39">17.010000000000002</cx:pt>
          <cx:pt idx="40">17.010000000000002</cx:pt>
          <cx:pt idx="41">17.010000000000002</cx:pt>
          <cx:pt idx="42">17.010000000000002</cx:pt>
          <cx:pt idx="43">18.399999999999999</cx:pt>
          <cx:pt idx="44">18.399999999999999</cx:pt>
          <cx:pt idx="45">18.399999999999999</cx:pt>
          <cx:pt idx="46">18.399999999999999</cx:pt>
          <cx:pt idx="47">18.399999999999999</cx:pt>
          <cx:pt idx="48">18.399999999999999</cx:pt>
          <cx:pt idx="49">18.399999999999999</cx:pt>
          <cx:pt idx="50">18.399999999999999</cx:pt>
          <cx:pt idx="51">18.399999999999999</cx:pt>
          <cx:pt idx="52">18.399999999999999</cx:pt>
          <cx:pt idx="53">18.399999999999999</cx:pt>
          <cx:pt idx="54">18.399999999999999</cx:pt>
          <cx:pt idx="55">18.399999999999999</cx:pt>
          <cx:pt idx="56">18.399999999999999</cx:pt>
          <cx:pt idx="57">18.399999999999999</cx:pt>
          <cx:pt idx="58">18.399999999999999</cx:pt>
          <cx:pt idx="59">18.399999999999999</cx:pt>
          <cx:pt idx="60">18.399999999999999</cx:pt>
          <cx:pt idx="61">18.399999999999999</cx:pt>
          <cx:pt idx="62">18.399999999999999</cx:pt>
          <cx:pt idx="63">18.399999999999999</cx:pt>
          <cx:pt idx="64">18.399999999999999</cx:pt>
          <cx:pt idx="65">18.399999999999999</cx:pt>
          <cx:pt idx="66">18.399999999999999</cx:pt>
          <cx:pt idx="67">18.399999999999999</cx:pt>
          <cx:pt idx="68">18.399999999999999</cx:pt>
          <cx:pt idx="69">18.399999999999999</cx:pt>
          <cx:pt idx="70">18.399999999999999</cx:pt>
          <cx:pt idx="71">18.399999999999999</cx:pt>
          <cx:pt idx="72">18.399999999999999</cx:pt>
          <cx:pt idx="73">18.399999999999999</cx:pt>
          <cx:pt idx="74">18.399999999999999</cx:pt>
          <cx:pt idx="75">18.399999999999999</cx:pt>
          <cx:pt idx="76">18.399999999999999</cx:pt>
          <cx:pt idx="77">18.399999999999999</cx:pt>
          <cx:pt idx="78">18.399999999999999</cx:pt>
          <cx:pt idx="79">18.399999999999999</cx:pt>
          <cx:pt idx="80">18.399999999999999</cx:pt>
          <cx:pt idx="81">18.399999999999999</cx:pt>
          <cx:pt idx="82">18.399999999999999</cx:pt>
          <cx:pt idx="83">18.399999999999999</cx:pt>
          <cx:pt idx="84">18.399999999999999</cx:pt>
          <cx:pt idx="85">18.399999999999999</cx:pt>
          <cx:pt idx="86">18.399999999999999</cx:pt>
          <cx:pt idx="87">18.399999999999999</cx:pt>
          <cx:pt idx="88">18.399999999999999</cx:pt>
          <cx:pt idx="89">18.399999999999999</cx:pt>
          <cx:pt idx="90">18.399999999999999</cx:pt>
          <cx:pt idx="91">18.399999999999999</cx:pt>
          <cx:pt idx="92">18.399999999999999</cx:pt>
          <cx:pt idx="93">18.399999999999999</cx:pt>
          <cx:pt idx="94">18.399999999999999</cx:pt>
          <cx:pt idx="95">18.399999999999999</cx:pt>
          <cx:pt idx="96">18.399999999999999</cx:pt>
          <cx:pt idx="97">18.399999999999999</cx:pt>
          <cx:pt idx="98">18.399999999999999</cx:pt>
          <cx:pt idx="99">18.399999999999999</cx:pt>
          <cx:pt idx="100">18.399999999999999</cx:pt>
          <cx:pt idx="101">18.399999999999999</cx:pt>
          <cx:pt idx="102">18.399999999999999</cx:pt>
          <cx:pt idx="103">18.399999999999999</cx:pt>
          <cx:pt idx="104">18.399999999999999</cx:pt>
          <cx:pt idx="105">18.399999999999999</cx:pt>
          <cx:pt idx="106">18.399999999999999</cx:pt>
          <cx:pt idx="107">18.399999999999999</cx:pt>
          <cx:pt idx="108">18.399999999999999</cx:pt>
          <cx:pt idx="109">18.399999999999999</cx:pt>
          <cx:pt idx="110">18.899999999999999</cx:pt>
          <cx:pt idx="111">18.899999999999999</cx:pt>
          <cx:pt idx="112">18.899999999999999</cx:pt>
          <cx:pt idx="113">18.899999999999999</cx:pt>
          <cx:pt idx="114">18.899999999999999</cx:pt>
          <cx:pt idx="115">18.899999999999999</cx:pt>
          <cx:pt idx="116">18.899999999999999</cx:pt>
          <cx:pt idx="117">19</cx:pt>
          <cx:pt idx="118">19</cx:pt>
          <cx:pt idx="119">19</cx:pt>
          <cx:pt idx="120">19</cx:pt>
          <cx:pt idx="121">19.899999999999999</cx:pt>
          <cx:pt idx="122">19.899999999999999</cx:pt>
          <cx:pt idx="123">20.699999999999999</cx:pt>
          <cx:pt idx="124">21.190000000000001</cx:pt>
          <cx:pt idx="125">21.379999999999999</cx:pt>
          <cx:pt idx="126">21.379999999999999</cx:pt>
          <cx:pt idx="127">21.379999999999999</cx:pt>
          <cx:pt idx="128">24</cx:pt>
          <cx:pt idx="129">24</cx:pt>
        </cx:lvl>
      </cx:numDim>
    </cx:data>
  </cx:chartData>
  <cx:chart>
    <cx:title pos="t" align="ctr" overlay="0">
      <cx:tx>
        <cx:txData>
          <cx:v>Hyundai</cx:v>
        </cx:txData>
      </cx:tx>
      <cx:txPr>
        <a:bodyPr vertOverflow="overflow" horzOverflow="overflow" wrap="square" lIns="0" tIns="0" rIns="0" bIns="0"/>
        <a:lstStyle/>
        <a:p>
          <a:pPr algn="ctr" rtl="0">
            <a:defRPr sz="1400" b="0" i="0">
              <a:solidFill>
                <a:srgbClr val="7F7F7F"/>
              </a:solidFill>
              <a:latin typeface="Calibri" panose="020F0502020204030204" pitchFamily="34" charset="0"/>
              <a:ea typeface="Calibri" panose="020F0502020204030204" pitchFamily="34" charset="0"/>
              <a:cs typeface="Calibri" panose="020F0502020204030204" pitchFamily="34" charset="0"/>
            </a:defRPr>
          </a:pPr>
          <a:r>
            <a:t>Hyundai</a:t>
          </a:r>
        </a:p>
      </cx:txPr>
    </cx:title>
    <cx:plotArea>
      <cx:plotAreaRegion>
        <cx:series layoutId="clusteredColumn" uniqueId="{A2DC9356-77AE-4E04-B059-879BCE1C9CF6}">
          <cx:tx>
            <cx:txData>
              <cx:f>Task2!$N$1</cx:f>
              <cx:v>City_Mileage_km_litre</cx:v>
            </cx:txData>
          </cx:tx>
          <cx:dataId val="0"/>
          <cx:layoutPr>
            <cx:binning intervalClosed="r"/>
          </cx:layoutPr>
        </cx:series>
      </cx:plotAreaRegion>
      <cx:axis id="0">
        <cx:catScaling gapWidth="0"/>
        <cx:tickLabels/>
        <cx:txPr>
          <a:bodyPr vertOverflow="overflow" horzOverflow="overflow" wrap="square" lIns="0" tIns="0" rIns="0" bIns="0"/>
          <a:lstStyle/>
          <a:p>
            <a:pPr algn="ctr" rtl="0">
              <a:defRPr sz="1200" b="0" i="0">
                <a:solidFill>
                  <a:srgbClr val="000000"/>
                </a:solidFill>
                <a:latin typeface="Calibri" panose="020F0502020204030204" pitchFamily="34" charset="0"/>
                <a:ea typeface="Calibri" panose="020F0502020204030204" pitchFamily="34" charset="0"/>
                <a:cs typeface="Calibri" panose="020F0502020204030204" pitchFamily="34" charset="0"/>
              </a:defRPr>
            </a:pPr>
            <a:endParaRPr/>
          </a:p>
        </cx:txPr>
      </cx:axis>
      <cx:axis id="1">
        <cx:valScaling/>
        <cx:majorGridlines/>
        <cx:tickLabels/>
        <cx:txPr>
          <a:bodyPr vertOverflow="overflow" horzOverflow="overflow" wrap="square" lIns="0" tIns="0" rIns="0" bIns="0"/>
          <a:lstStyle/>
          <a:p>
            <a:pPr algn="ctr" rtl="0">
              <a:defRPr sz="1200" b="0" i="0">
                <a:solidFill>
                  <a:srgbClr val="000000"/>
                </a:solidFill>
                <a:latin typeface="Calibri" panose="020F0502020204030204" pitchFamily="34" charset="0"/>
                <a:ea typeface="Calibri" panose="020F0502020204030204" pitchFamily="34" charset="0"/>
                <a:cs typeface="Calibri" panose="020F0502020204030204" pitchFamily="34" charset="0"/>
              </a:defRPr>
            </a:pPr>
            <a:endParaRPr/>
          </a:p>
        </cx:txPr>
      </cx:axis>
    </cx:plotArea>
  </cx:chart>
</cx:chartSpace>
</file>

<file path=ppt/charts/chartEx7.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'Task5_B(a) (3)'!$G$2:$G$788</cx:f>
        <cx:lvl ptCount="787" formatCode="General">
          <cx:pt idx="0">6.1950000000000003</cx:pt>
          <cx:pt idx="1">7.1500000000000004</cx:pt>
          <cx:pt idx="2">9</cx:pt>
          <cx:pt idx="3">9.0350000000000001</cx:pt>
          <cx:pt idx="4">9.3049999999999997</cx:pt>
          <cx:pt idx="5">9.0299999999999994</cx:pt>
          <cx:pt idx="6">8.9049999999999994</cx:pt>
          <cx:pt idx="7">9.1600000000000001</cx:pt>
          <cx:pt idx="8">9.9499999999999993</cx:pt>
          <cx:pt idx="9">10.960000000000001</cx:pt>
          <cx:pt idx="10">10.960000000000001</cx:pt>
          <cx:pt idx="11">11.5</cx:pt>
          <cx:pt idx="12">11.5</cx:pt>
          <cx:pt idx="13">11.5</cx:pt>
          <cx:pt idx="14">11.5</cx:pt>
          <cx:pt idx="15">11.449999999999999</cx:pt>
          <cx:pt idx="16">11.550000000000001</cx:pt>
          <cx:pt idx="17">11.550000000000001</cx:pt>
          <cx:pt idx="18">11.550000000000001</cx:pt>
          <cx:pt idx="19">11.550000000000001</cx:pt>
          <cx:pt idx="20">11.5</cx:pt>
          <cx:pt idx="21">11.934999999999997</cx:pt>
          <cx:pt idx="22">11.934999999999997</cx:pt>
          <cx:pt idx="23">12.385</cx:pt>
          <cx:pt idx="24">12.385</cx:pt>
          <cx:pt idx="25">12.035</cx:pt>
          <cx:pt idx="26">12.5</cx:pt>
          <cx:pt idx="27">12.5</cx:pt>
          <cx:pt idx="28">11.949999999999999</cx:pt>
          <cx:pt idx="29">12.359999999999999</cx:pt>
          <cx:pt idx="30">12.149999999999999</cx:pt>
          <cx:pt idx="31">12.4</cx:pt>
          <cx:pt idx="32">12.4</cx:pt>
          <cx:pt idx="33">11.9</cx:pt>
          <cx:pt idx="34">13</cx:pt>
          <cx:pt idx="35">12.300000000000001</cx:pt>
          <cx:pt idx="36">12.300000000000001</cx:pt>
          <cx:pt idx="37">12.300000000000001</cx:pt>
          <cx:pt idx="38">12.399999999999999</cx:pt>
          <cx:pt idx="39">12.399999999999999</cx:pt>
          <cx:pt idx="40">12.399999999999999</cx:pt>
          <cx:pt idx="41">12.399999999999999</cx:pt>
          <cx:pt idx="42">12.399999999999999</cx:pt>
          <cx:pt idx="43">12.399999999999999</cx:pt>
          <cx:pt idx="44">12.399999999999999</cx:pt>
          <cx:pt idx="45">12.399999999999999</cx:pt>
          <cx:pt idx="46">12.5</cx:pt>
          <cx:pt idx="47">12.5</cx:pt>
          <cx:pt idx="48">13</cx:pt>
          <cx:pt idx="49">13</cx:pt>
          <cx:pt idx="50">13</cx:pt>
          <cx:pt idx="51">13.449999999999999</cx:pt>
          <cx:pt idx="52">13.449999999999999</cx:pt>
          <cx:pt idx="53">13.449999999999999</cx:pt>
          <cx:pt idx="54">13.449999999999999</cx:pt>
          <cx:pt idx="55">13.449999999999999</cx:pt>
          <cx:pt idx="56">13.449999999999999</cx:pt>
          <cx:pt idx="57">13.449999999999999</cx:pt>
          <cx:pt idx="58">12.800000000000001</cx:pt>
          <cx:pt idx="59">12.800000000000001</cx:pt>
          <cx:pt idx="60">12.800000000000001</cx:pt>
          <cx:pt idx="61">12.800000000000001</cx:pt>
          <cx:pt idx="62">12.800000000000001</cx:pt>
          <cx:pt idx="63">12.800000000000001</cx:pt>
          <cx:pt idx="64">12.800000000000001</cx:pt>
          <cx:pt idx="65">12.800000000000001</cx:pt>
          <cx:pt idx="66">13.42</cx:pt>
          <cx:pt idx="67">13.705</cx:pt>
          <cx:pt idx="68">13.705</cx:pt>
          <cx:pt idx="69">13.705</cx:pt>
          <cx:pt idx="70">13.42</cx:pt>
          <cx:pt idx="71">13.705</cx:pt>
          <cx:pt idx="72">13.42</cx:pt>
          <cx:pt idx="73">13.705</cx:pt>
          <cx:pt idx="74">13.42</cx:pt>
          <cx:pt idx="75">13.5</cx:pt>
          <cx:pt idx="76">13.5</cx:pt>
          <cx:pt idx="77">12.85</cx:pt>
          <cx:pt idx="78">13.9</cx:pt>
          <cx:pt idx="79">13.9</cx:pt>
          <cx:pt idx="80">14.18</cx:pt>
          <cx:pt idx="81">13</cx:pt>
          <cx:pt idx="82">13</cx:pt>
          <cx:pt idx="83">13</cx:pt>
          <cx:pt idx="84">13</cx:pt>
          <cx:pt idx="85">10.400000000000002</cx:pt>
          <cx:pt idx="86">12.725000000000001</cx:pt>
          <cx:pt idx="87">13.395</cx:pt>
          <cx:pt idx="88">13.395</cx:pt>
          <cx:pt idx="89">12.725000000000001</cx:pt>
          <cx:pt idx="90">12.725000000000001</cx:pt>
          <cx:pt idx="91">14.800000000000001</cx:pt>
          <cx:pt idx="92">14.505000000000001</cx:pt>
          <cx:pt idx="93">14.505000000000001</cx:pt>
          <cx:pt idx="94">13.85</cx:pt>
          <cx:pt idx="95">13.85</cx:pt>
          <cx:pt idx="96">14.600000000000001</cx:pt>
          <cx:pt idx="97">13.85</cx:pt>
          <cx:pt idx="98">13.85</cx:pt>
          <cx:pt idx="99">13.85</cx:pt>
          <cx:pt idx="100">13.85</cx:pt>
          <cx:pt idx="101">15.4</cx:pt>
          <cx:pt idx="102">15.4</cx:pt>
          <cx:pt idx="103">15.4</cx:pt>
          <cx:pt idx="104">15.4</cx:pt>
          <cx:pt idx="105">13.164999999999999</cx:pt>
          <cx:pt idx="106">13.125</cx:pt>
          <cx:pt idx="107">13.125</cx:pt>
          <cx:pt idx="108">13.125</cx:pt>
          <cx:pt idx="109">15.949999999999999</cx:pt>
          <cx:pt idx="110">15.9</cx:pt>
          <cx:pt idx="111">15.9</cx:pt>
          <cx:pt idx="112">15.9</cx:pt>
          <cx:pt idx="113">15.949999999999999</cx:pt>
          <cx:pt idx="114">15.9</cx:pt>
          <cx:pt idx="115">15.9</cx:pt>
          <cx:pt idx="116">14.98</cx:pt>
          <cx:pt idx="117">14.98</cx:pt>
          <cx:pt idx="118">14.98</cx:pt>
          <cx:pt idx="119">14.949999999999999</cx:pt>
          <cx:pt idx="120">15.149999999999997</cx:pt>
          <cx:pt idx="121">14.949999999999999</cx:pt>
          <cx:pt idx="122">14.949999999999999</cx:pt>
          <cx:pt idx="123">14.949999999999999</cx:pt>
          <cx:pt idx="124">15.505000000000001</cx:pt>
          <cx:pt idx="125">15.505000000000001</cx:pt>
          <cx:pt idx="126">15.505000000000001</cx:pt>
          <cx:pt idx="127">15.505000000000001</cx:pt>
          <cx:pt idx="128">13.765000000000001</cx:pt>
          <cx:pt idx="129">15.800000000000001</cx:pt>
          <cx:pt idx="130">15.800000000000001</cx:pt>
          <cx:pt idx="131">15.800000000000001</cx:pt>
          <cx:pt idx="132">15.800000000000001</cx:pt>
          <cx:pt idx="133">15.800000000000001</cx:pt>
          <cx:pt idx="134">15.800000000000001</cx:pt>
          <cx:pt idx="135">15.800000000000001</cx:pt>
          <cx:pt idx="136">15.5</cx:pt>
          <cx:pt idx="137">15.5</cx:pt>
          <cx:pt idx="138">15</cx:pt>
          <cx:pt idx="139">15</cx:pt>
          <cx:pt idx="140">15</cx:pt>
          <cx:pt idx="141">15.5</cx:pt>
          <cx:pt idx="142">15.5</cx:pt>
          <cx:pt idx="143">15.5</cx:pt>
          <cx:pt idx="144">15.5</cx:pt>
          <cx:pt idx="145">17.814999999999998</cx:pt>
          <cx:pt idx="146">17.814999999999998</cx:pt>
          <cx:pt idx="147">18.109999999999999</cx:pt>
          <cx:pt idx="148">17.199999999999999</cx:pt>
          <cx:pt idx="149">15.5</cx:pt>
          <cx:pt idx="150">14.300000000000001</cx:pt>
          <cx:pt idx="151">16.094999999999999</cx:pt>
          <cx:pt idx="152">16.094999999999999</cx:pt>
          <cx:pt idx="153">14.305</cx:pt>
          <cx:pt idx="154">16.645</cx:pt>
          <cx:pt idx="155">16.645</cx:pt>
          <cx:pt idx="156">16.645</cx:pt>
          <cx:pt idx="157">16.645</cx:pt>
          <cx:pt idx="158">16.645</cx:pt>
          <cx:pt idx="159">16.645</cx:pt>
          <cx:pt idx="160">16.645</cx:pt>
          <cx:pt idx="161">16.899999999999999</cx:pt>
          <cx:pt idx="162">14.35</cx:pt>
          <cx:pt idx="163">16.405000000000001</cx:pt>
          <cx:pt idx="164">16.629999999999999</cx:pt>
          <cx:pt idx="165">16.405000000000001</cx:pt>
          <cx:pt idx="166">16.629999999999999</cx:pt>
          <cx:pt idx="167">16.405000000000001</cx:pt>
          <cx:pt idx="168">16.405000000000001</cx:pt>
          <cx:pt idx="169">16.405000000000001</cx:pt>
          <cx:pt idx="170">14.445</cx:pt>
          <cx:pt idx="171">14.445</cx:pt>
          <cx:pt idx="172">14.445</cx:pt>
          <cx:pt idx="173">14.445</cx:pt>
          <cx:pt idx="174">14.445</cx:pt>
          <cx:pt idx="175">14.445</cx:pt>
          <cx:pt idx="176">14.445</cx:pt>
          <cx:pt idx="177">14.445</cx:pt>
          <cx:pt idx="178">18.48</cx:pt>
          <cx:pt idx="179">18.48</cx:pt>
          <cx:pt idx="180">18.515000000000001</cx:pt>
          <cx:pt idx="181">18.48</cx:pt>
          <cx:pt idx="182">18.515000000000001</cx:pt>
          <cx:pt idx="183">16.824999999999999</cx:pt>
          <cx:pt idx="184">16.824999999999999</cx:pt>
          <cx:pt idx="185">16.824999999999999</cx:pt>
          <cx:pt idx="186">16.824999999999999</cx:pt>
          <cx:pt idx="187">16.824999999999999</cx:pt>
          <cx:pt idx="188">16.824999999999999</cx:pt>
          <cx:pt idx="189">16.824999999999999</cx:pt>
          <cx:pt idx="190">16.824999999999999</cx:pt>
          <cx:pt idx="191">16.824999999999999</cx:pt>
          <cx:pt idx="192">16.824999999999999</cx:pt>
          <cx:pt idx="193">16.824999999999999</cx:pt>
          <cx:pt idx="194">14.649999999999999</cx:pt>
          <cx:pt idx="195">14.649999999999999</cx:pt>
          <cx:pt idx="196">14.649999999999999</cx:pt>
          <cx:pt idx="197">14.649999999999999</cx:pt>
          <cx:pt idx="198">14.649999999999999</cx:pt>
          <cx:pt idx="199">14.655000000000001</cx:pt>
          <cx:pt idx="200">15.550000000000001</cx:pt>
          <cx:pt idx="201">14.800000000000001</cx:pt>
          <cx:pt idx="202">14.800000000000001</cx:pt>
          <cx:pt idx="203">14.800000000000001</cx:pt>
          <cx:pt idx="204">14.800000000000001</cx:pt>
          <cx:pt idx="205">14.800000000000001</cx:pt>
          <cx:pt idx="206">14.800000000000001</cx:pt>
          <cx:pt idx="207">14.800000000000001</cx:pt>
          <cx:pt idx="208">15.550000000000001</cx:pt>
          <cx:pt idx="209">14.800000000000001</cx:pt>
          <cx:pt idx="210">14.800000000000001</cx:pt>
          <cx:pt idx="211">14.800000000000001</cx:pt>
          <cx:pt idx="212">14.800000000000001</cx:pt>
          <cx:pt idx="213">14.800000000000001</cx:pt>
          <cx:pt idx="214">14.800000000000001</cx:pt>
          <cx:pt idx="215">14.800000000000001</cx:pt>
          <cx:pt idx="216">14.800000000000001</cx:pt>
          <cx:pt idx="217">14.800000000000001</cx:pt>
          <cx:pt idx="218">14.800000000000001</cx:pt>
          <cx:pt idx="219">17.280000000000001</cx:pt>
          <cx:pt idx="220">17.280000000000001</cx:pt>
          <cx:pt idx="221">17.280000000000001</cx:pt>
          <cx:pt idx="222">17.800000000000001</cx:pt>
          <cx:pt idx="223">17.800000000000001</cx:pt>
          <cx:pt idx="224">17.800000000000001</cx:pt>
          <cx:pt idx="225">17.800000000000001</cx:pt>
          <cx:pt idx="226">17.800000000000001</cx:pt>
          <cx:pt idx="227">17.800000000000001</cx:pt>
          <cx:pt idx="228">17.700000000000003</cx:pt>
          <cx:pt idx="229">14.949999999999999</cx:pt>
          <cx:pt idx="230">14.949999999999999</cx:pt>
          <cx:pt idx="231">14.949999999999999</cx:pt>
          <cx:pt idx="232">14.949999999999999</cx:pt>
          <cx:pt idx="233">14.949999999999999</cx:pt>
          <cx:pt idx="234">14.949999999999999</cx:pt>
          <cx:pt idx="235">14.949999999999999</cx:pt>
          <cx:pt idx="236">17.399999999999999</cx:pt>
          <cx:pt idx="237">16.379999999999999</cx:pt>
          <cx:pt idx="238">16.379999999999999</cx:pt>
          <cx:pt idx="239">16.379999999999999</cx:pt>
          <cx:pt idx="240">15.190000000000001</cx:pt>
          <cx:pt idx="241">15.190000000000001</cx:pt>
          <cx:pt idx="242">15.300000000000001</cx:pt>
          <cx:pt idx="243">17</cx:pt>
          <cx:pt idx="244">17</cx:pt>
          <cx:pt idx="245">15.305</cx:pt>
          <cx:pt idx="246">15.305</cx:pt>
          <cx:pt idx="247">15.305</cx:pt>
          <cx:pt idx="248">15.305</cx:pt>
          <cx:pt idx="249">15.305</cx:pt>
          <cx:pt idx="250">15.305</cx:pt>
          <cx:pt idx="251">15.585000000000001</cx:pt>
          <cx:pt idx="252">15.585000000000001</cx:pt>
          <cx:pt idx="253">15.585000000000001</cx:pt>
          <cx:pt idx="254">15.585000000000001</cx:pt>
          <cx:pt idx="255">19.34</cx:pt>
          <cx:pt idx="256">19.34</cx:pt>
          <cx:pt idx="257">19.34</cx:pt>
          <cx:pt idx="258">19.859999999999999</cx:pt>
          <cx:pt idx="259">19.564999999999998</cx:pt>
          <cx:pt idx="260">19.859999999999999</cx:pt>
          <cx:pt idx="261">19.564999999999998</cx:pt>
          <cx:pt idx="262">19.564999999999998</cx:pt>
          <cx:pt idx="263">19.859999999999999</cx:pt>
          <cx:pt idx="264">19.039999999999999</cx:pt>
          <cx:pt idx="265">19.039999999999999</cx:pt>
          <cx:pt idx="266">19.039999999999999</cx:pt>
          <cx:pt idx="267">19.039999999999999</cx:pt>
          <cx:pt idx="268">19.039999999999999</cx:pt>
          <cx:pt idx="269">19.039999999999999</cx:pt>
          <cx:pt idx="270">20.5</cx:pt>
          <cx:pt idx="271">20.5</cx:pt>
          <cx:pt idx="272">20.300000000000001</cx:pt>
          <cx:pt idx="273">20.300000000000001</cx:pt>
          <cx:pt idx="274">20.300000000000001</cx:pt>
          <cx:pt idx="275">19.600000000000001</cx:pt>
          <cx:pt idx="276">16</cx:pt>
          <cx:pt idx="277">16</cx:pt>
          <cx:pt idx="278">16</cx:pt>
          <cx:pt idx="279">16</cx:pt>
          <cx:pt idx="280">16</cx:pt>
          <cx:pt idx="281">16</cx:pt>
          <cx:pt idx="282">16</cx:pt>
          <cx:pt idx="283">16</cx:pt>
          <cx:pt idx="284">16</cx:pt>
          <cx:pt idx="285">16</cx:pt>
          <cx:pt idx="286">16</cx:pt>
          <cx:pt idx="287">16</cx:pt>
          <cx:pt idx="288">16</cx:pt>
          <cx:pt idx="289">16</cx:pt>
          <cx:pt idx="290">16</cx:pt>
          <cx:pt idx="291">16</cx:pt>
          <cx:pt idx="292">16</cx:pt>
          <cx:pt idx="293">16</cx:pt>
          <cx:pt idx="294">16</cx:pt>
          <cx:pt idx="295">16</cx:pt>
          <cx:pt idx="296">16</cx:pt>
          <cx:pt idx="297">16</cx:pt>
          <cx:pt idx="298">16</cx:pt>
          <cx:pt idx="299">16</cx:pt>
          <cx:pt idx="300">16</cx:pt>
          <cx:pt idx="301">16</cx:pt>
          <cx:pt idx="302">16</cx:pt>
          <cx:pt idx="303">16</cx:pt>
          <cx:pt idx="304">16</cx:pt>
          <cx:pt idx="305">16</cx:pt>
          <cx:pt idx="306">16</cx:pt>
          <cx:pt idx="307">16</cx:pt>
          <cx:pt idx="308">16</cx:pt>
          <cx:pt idx="309">16</cx:pt>
          <cx:pt idx="310">16</cx:pt>
          <cx:pt idx="311">16</cx:pt>
          <cx:pt idx="312">16</cx:pt>
          <cx:pt idx="313">16</cx:pt>
          <cx:pt idx="314">16</cx:pt>
          <cx:pt idx="315">16</cx:pt>
          <cx:pt idx="316">16</cx:pt>
          <cx:pt idx="317">16</cx:pt>
          <cx:pt idx="318">16</cx:pt>
          <cx:pt idx="319">16</cx:pt>
          <cx:pt idx="320">16</cx:pt>
          <cx:pt idx="321">16</cx:pt>
          <cx:pt idx="322">16</cx:pt>
          <cx:pt idx="323">16</cx:pt>
          <cx:pt idx="324">16</cx:pt>
          <cx:pt idx="325">16.199999999999999</cx:pt>
          <cx:pt idx="326">16.199999999999999</cx:pt>
          <cx:pt idx="327">16</cx:pt>
          <cx:pt idx="328">16</cx:pt>
          <cx:pt idx="329">16</cx:pt>
          <cx:pt idx="330">16</cx:pt>
          <cx:pt idx="331">16</cx:pt>
          <cx:pt idx="332">16</cx:pt>
          <cx:pt idx="333">16</cx:pt>
          <cx:pt idx="334">16</cx:pt>
          <cx:pt idx="335">16</cx:pt>
          <cx:pt idx="336">16</cx:pt>
          <cx:pt idx="337">16</cx:pt>
          <cx:pt idx="338">16</cx:pt>
          <cx:pt idx="339">16</cx:pt>
          <cx:pt idx="340">16</cx:pt>
          <cx:pt idx="341">16</cx:pt>
          <cx:pt idx="342">16</cx:pt>
          <cx:pt idx="343">16</cx:pt>
          <cx:pt idx="344">16</cx:pt>
          <cx:pt idx="345">16</cx:pt>
          <cx:pt idx="346">16</cx:pt>
          <cx:pt idx="347">16</cx:pt>
          <cx:pt idx="348">16</cx:pt>
          <cx:pt idx="349">16</cx:pt>
          <cx:pt idx="350">16</cx:pt>
          <cx:pt idx="351">16</cx:pt>
          <cx:pt idx="352">16</cx:pt>
          <cx:pt idx="353">16</cx:pt>
          <cx:pt idx="354">16</cx:pt>
          <cx:pt idx="355">16</cx:pt>
          <cx:pt idx="356">16</cx:pt>
          <cx:pt idx="357">16</cx:pt>
          <cx:pt idx="358">16</cx:pt>
          <cx:pt idx="359">16</cx:pt>
          <cx:pt idx="360">16</cx:pt>
          <cx:pt idx="361">16</cx:pt>
          <cx:pt idx="362">16</cx:pt>
          <cx:pt idx="363">16</cx:pt>
          <cx:pt idx="364">16</cx:pt>
          <cx:pt idx="365">16</cx:pt>
          <cx:pt idx="366">16</cx:pt>
          <cx:pt idx="367">16</cx:pt>
          <cx:pt idx="368">21.699999999999999</cx:pt>
          <cx:pt idx="369">21.699999999999999</cx:pt>
          <cx:pt idx="370">21.699999999999999</cx:pt>
          <cx:pt idx="371">21.699999999999999</cx:pt>
          <cx:pt idx="372">16</cx:pt>
          <cx:pt idx="373">16</cx:pt>
          <cx:pt idx="374">16</cx:pt>
          <cx:pt idx="375">16</cx:pt>
          <cx:pt idx="376">16</cx:pt>
          <cx:pt idx="377">16</cx:pt>
          <cx:pt idx="378">16</cx:pt>
          <cx:pt idx="379">16</cx:pt>
          <cx:pt idx="380">16</cx:pt>
          <cx:pt idx="381">16</cx:pt>
          <cx:pt idx="382">16</cx:pt>
          <cx:pt idx="383">16</cx:pt>
          <cx:pt idx="384">16</cx:pt>
          <cx:pt idx="385">16</cx:pt>
          <cx:pt idx="386">16</cx:pt>
          <cx:pt idx="387">16</cx:pt>
          <cx:pt idx="388">16</cx:pt>
          <cx:pt idx="389">16</cx:pt>
          <cx:pt idx="390">16</cx:pt>
          <cx:pt idx="391">16</cx:pt>
          <cx:pt idx="392">16</cx:pt>
          <cx:pt idx="393">16</cx:pt>
          <cx:pt idx="394">16</cx:pt>
          <cx:pt idx="395">16</cx:pt>
          <cx:pt idx="396">16</cx:pt>
          <cx:pt idx="397">16</cx:pt>
          <cx:pt idx="398">16</cx:pt>
          <cx:pt idx="399">16</cx:pt>
          <cx:pt idx="400">16</cx:pt>
          <cx:pt idx="401">16</cx:pt>
          <cx:pt idx="402">16</cx:pt>
          <cx:pt idx="403">16</cx:pt>
          <cx:pt idx="404">16</cx:pt>
          <cx:pt idx="405">16</cx:pt>
          <cx:pt idx="406">16</cx:pt>
          <cx:pt idx="407">16</cx:pt>
          <cx:pt idx="408">16</cx:pt>
          <cx:pt idx="409">16</cx:pt>
          <cx:pt idx="410">16</cx:pt>
          <cx:pt idx="411">16</cx:pt>
          <cx:pt idx="412">16</cx:pt>
          <cx:pt idx="413">16</cx:pt>
          <cx:pt idx="414">16</cx:pt>
          <cx:pt idx="415">16</cx:pt>
          <cx:pt idx="416">16</cx:pt>
          <cx:pt idx="417">16</cx:pt>
          <cx:pt idx="418">16</cx:pt>
          <cx:pt idx="419">16</cx:pt>
          <cx:pt idx="420">16</cx:pt>
          <cx:pt idx="421">16</cx:pt>
          <cx:pt idx="422">16</cx:pt>
          <cx:pt idx="423">16</cx:pt>
          <cx:pt idx="424">16</cx:pt>
          <cx:pt idx="425">16</cx:pt>
          <cx:pt idx="426">16</cx:pt>
          <cx:pt idx="427">16</cx:pt>
          <cx:pt idx="428">16</cx:pt>
          <cx:pt idx="429">16</cx:pt>
          <cx:pt idx="430">16</cx:pt>
          <cx:pt idx="431">16</cx:pt>
          <cx:pt idx="432">16</cx:pt>
          <cx:pt idx="433">16</cx:pt>
          <cx:pt idx="434">16</cx:pt>
          <cx:pt idx="435">16</cx:pt>
          <cx:pt idx="436">16</cx:pt>
          <cx:pt idx="437">16</cx:pt>
          <cx:pt idx="438">16</cx:pt>
          <cx:pt idx="439">16</cx:pt>
          <cx:pt idx="440">20.469999999999999</cx:pt>
          <cx:pt idx="441">20.469999999999999</cx:pt>
          <cx:pt idx="442">20.469999999999999</cx:pt>
          <cx:pt idx="443">20.449999999999999</cx:pt>
          <cx:pt idx="444">20.469999999999999</cx:pt>
          <cx:pt idx="445">16</cx:pt>
          <cx:pt idx="446">16</cx:pt>
          <cx:pt idx="447">16</cx:pt>
          <cx:pt idx="448">16</cx:pt>
          <cx:pt idx="449">16</cx:pt>
          <cx:pt idx="450">17.199999999999999</cx:pt>
          <cx:pt idx="451">17.199999999999999</cx:pt>
          <cx:pt idx="452">19.699999999999999</cx:pt>
          <cx:pt idx="453">16</cx:pt>
          <cx:pt idx="454">16</cx:pt>
          <cx:pt idx="455">16</cx:pt>
          <cx:pt idx="456">16</cx:pt>
          <cx:pt idx="457">16</cx:pt>
          <cx:pt idx="458">16</cx:pt>
          <cx:pt idx="459">16</cx:pt>
          <cx:pt idx="460">16</cx:pt>
          <cx:pt idx="461">16</cx:pt>
          <cx:pt idx="462">18.199999999999999</cx:pt>
          <cx:pt idx="463">18.199999999999999</cx:pt>
          <cx:pt idx="464">18.199999999999999</cx:pt>
          <cx:pt idx="465">18.199999999999999</cx:pt>
          <cx:pt idx="466">16</cx:pt>
          <cx:pt idx="467">16</cx:pt>
          <cx:pt idx="468">16</cx:pt>
          <cx:pt idx="469">16</cx:pt>
          <cx:pt idx="470">16</cx:pt>
          <cx:pt idx="471">16</cx:pt>
          <cx:pt idx="472">16</cx:pt>
          <cx:pt idx="473">16</cx:pt>
          <cx:pt idx="474">16</cx:pt>
          <cx:pt idx="475">16</cx:pt>
          <cx:pt idx="476">16</cx:pt>
          <cx:pt idx="477">16</cx:pt>
          <cx:pt idx="478">16</cx:pt>
          <cx:pt idx="479">16</cx:pt>
          <cx:pt idx="480">16</cx:pt>
          <cx:pt idx="481">16</cx:pt>
          <cx:pt idx="482">16</cx:pt>
          <cx:pt idx="483">16</cx:pt>
          <cx:pt idx="484">16</cx:pt>
          <cx:pt idx="485">16</cx:pt>
          <cx:pt idx="486">16</cx:pt>
          <cx:pt idx="487">16</cx:pt>
          <cx:pt idx="488">16</cx:pt>
          <cx:pt idx="489">17.049999999999997</cx:pt>
          <cx:pt idx="490">16</cx:pt>
          <cx:pt idx="491">16</cx:pt>
          <cx:pt idx="492">16</cx:pt>
          <cx:pt idx="493">16</cx:pt>
          <cx:pt idx="494">16</cx:pt>
          <cx:pt idx="495">16</cx:pt>
          <cx:pt idx="496">16</cx:pt>
          <cx:pt idx="497">16</cx:pt>
          <cx:pt idx="498">16</cx:pt>
          <cx:pt idx="499">16</cx:pt>
          <cx:pt idx="500">19.449999999999999</cx:pt>
          <cx:pt idx="501">16</cx:pt>
          <cx:pt idx="502">16</cx:pt>
          <cx:pt idx="503">16</cx:pt>
          <cx:pt idx="504">16</cx:pt>
          <cx:pt idx="505">16</cx:pt>
          <cx:pt idx="506">16</cx:pt>
          <cx:pt idx="507">16</cx:pt>
          <cx:pt idx="508">16</cx:pt>
          <cx:pt idx="509">16</cx:pt>
          <cx:pt idx="510">16</cx:pt>
          <cx:pt idx="511">16</cx:pt>
          <cx:pt idx="512">16</cx:pt>
          <cx:pt idx="513">16</cx:pt>
          <cx:pt idx="514">16</cx:pt>
          <cx:pt idx="515">16</cx:pt>
          <cx:pt idx="516">16</cx:pt>
          <cx:pt idx="517">16</cx:pt>
          <cx:pt idx="518">16</cx:pt>
          <cx:pt idx="519">16</cx:pt>
          <cx:pt idx="520">16</cx:pt>
          <cx:pt idx="521">16</cx:pt>
          <cx:pt idx="522">16</cx:pt>
          <cx:pt idx="523">16</cx:pt>
          <cx:pt idx="524">16</cx:pt>
          <cx:pt idx="525">16</cx:pt>
          <cx:pt idx="526">16</cx:pt>
          <cx:pt idx="527">16</cx:pt>
          <cx:pt idx="528">16</cx:pt>
          <cx:pt idx="529">16</cx:pt>
          <cx:pt idx="530">16</cx:pt>
          <cx:pt idx="531">16</cx:pt>
          <cx:pt idx="532">16</cx:pt>
          <cx:pt idx="533">16</cx:pt>
          <cx:pt idx="534">16</cx:pt>
          <cx:pt idx="535">16</cx:pt>
          <cx:pt idx="536">16</cx:pt>
          <cx:pt idx="537">16</cx:pt>
          <cx:pt idx="538">16</cx:pt>
          <cx:pt idx="539">16</cx:pt>
          <cx:pt idx="540">16</cx:pt>
          <cx:pt idx="541">16</cx:pt>
          <cx:pt idx="542">16</cx:pt>
          <cx:pt idx="543">16</cx:pt>
          <cx:pt idx="544">16</cx:pt>
          <cx:pt idx="545">16</cx:pt>
          <cx:pt idx="546">16</cx:pt>
          <cx:pt idx="547">16</cx:pt>
          <cx:pt idx="548">16</cx:pt>
          <cx:pt idx="549">16</cx:pt>
          <cx:pt idx="550">16</cx:pt>
          <cx:pt idx="551">16</cx:pt>
          <cx:pt idx="552">16</cx:pt>
          <cx:pt idx="553">16</cx:pt>
          <cx:pt idx="554">16</cx:pt>
          <cx:pt idx="555">16</cx:pt>
          <cx:pt idx="556">16</cx:pt>
          <cx:pt idx="557">16</cx:pt>
          <cx:pt idx="558">16</cx:pt>
          <cx:pt idx="559">16</cx:pt>
          <cx:pt idx="560">16</cx:pt>
          <cx:pt idx="561">16</cx:pt>
          <cx:pt idx="562">16</cx:pt>
          <cx:pt idx="563">16</cx:pt>
          <cx:pt idx="564">16</cx:pt>
          <cx:pt idx="565">16</cx:pt>
          <cx:pt idx="566">16</cx:pt>
          <cx:pt idx="567">16</cx:pt>
          <cx:pt idx="568">16</cx:pt>
          <cx:pt idx="569">16</cx:pt>
          <cx:pt idx="570">16</cx:pt>
          <cx:pt idx="571">16</cx:pt>
          <cx:pt idx="572">16</cx:pt>
          <cx:pt idx="573">16</cx:pt>
          <cx:pt idx="574">16</cx:pt>
          <cx:pt idx="575">16</cx:pt>
          <cx:pt idx="576">16</cx:pt>
          <cx:pt idx="577">16</cx:pt>
          <cx:pt idx="578">16</cx:pt>
          <cx:pt idx="579">16</cx:pt>
          <cx:pt idx="580">16</cx:pt>
          <cx:pt idx="581">16</cx:pt>
          <cx:pt idx="582">16</cx:pt>
          <cx:pt idx="583">16</cx:pt>
          <cx:pt idx="584">16</cx:pt>
          <cx:pt idx="585">16</cx:pt>
          <cx:pt idx="586">16</cx:pt>
          <cx:pt idx="587">16</cx:pt>
          <cx:pt idx="588">16</cx:pt>
          <cx:pt idx="589">16</cx:pt>
          <cx:pt idx="590">16</cx:pt>
          <cx:pt idx="591">16</cx:pt>
          <cx:pt idx="592">16</cx:pt>
          <cx:pt idx="593">16</cx:pt>
          <cx:pt idx="594">16</cx:pt>
          <cx:pt idx="595">16</cx:pt>
          <cx:pt idx="596">16</cx:pt>
          <cx:pt idx="597">16</cx:pt>
          <cx:pt idx="598">16</cx:pt>
          <cx:pt idx="599">16</cx:pt>
          <cx:pt idx="600">16</cx:pt>
          <cx:pt idx="601">16</cx:pt>
          <cx:pt idx="602">16</cx:pt>
          <cx:pt idx="603">16</cx:pt>
          <cx:pt idx="604">16</cx:pt>
          <cx:pt idx="605">16</cx:pt>
          <cx:pt idx="606">16</cx:pt>
          <cx:pt idx="607">16</cx:pt>
          <cx:pt idx="608">16</cx:pt>
          <cx:pt idx="609">16</cx:pt>
          <cx:pt idx="610">16</cx:pt>
          <cx:pt idx="611">16.044999999999998</cx:pt>
          <cx:pt idx="612">16.044999999999998</cx:pt>
          <cx:pt idx="613">16.044999999999998</cx:pt>
          <cx:pt idx="614">16.044999999999998</cx:pt>
          <cx:pt idx="615">16.044999999999998</cx:pt>
          <cx:pt idx="616">16.044999999999998</cx:pt>
          <cx:pt idx="617">16.044999999999998</cx:pt>
          <cx:pt idx="618">16.044999999999998</cx:pt>
          <cx:pt idx="619">16.044999999999998</cx:pt>
          <cx:pt idx="620">16.044999999999998</cx:pt>
          <cx:pt idx="621">19.335000000000001</cx:pt>
          <cx:pt idx="622">19.335000000000001</cx:pt>
          <cx:pt idx="623">18.899999999999999</cx:pt>
          <cx:pt idx="624">19.335000000000001</cx:pt>
          <cx:pt idx="625">18.195</cx:pt>
          <cx:pt idx="626">18.195</cx:pt>
          <cx:pt idx="627">19.335000000000001</cx:pt>
          <cx:pt idx="628">19.5</cx:pt>
          <cx:pt idx="629">19.5</cx:pt>
          <cx:pt idx="630">19.5</cx:pt>
          <cx:pt idx="631">19</cx:pt>
          <cx:pt idx="632">19</cx:pt>
          <cx:pt idx="633">16.300000000000001</cx:pt>
          <cx:pt idx="634">16.300000000000001</cx:pt>
          <cx:pt idx="635">16.300000000000001</cx:pt>
          <cx:pt idx="636">16.300000000000001</cx:pt>
          <cx:pt idx="637">21.535</cx:pt>
          <cx:pt idx="638">21.100000000000001</cx:pt>
          <cx:pt idx="639">21.100000000000001</cx:pt>
          <cx:pt idx="640">19.600000000000001</cx:pt>
          <cx:pt idx="641">21.100000000000001</cx:pt>
          <cx:pt idx="642">16.399999999999999</cx:pt>
          <cx:pt idx="643">21.100000000000001</cx:pt>
          <cx:pt idx="644">19.600000000000001</cx:pt>
          <cx:pt idx="645">21.109999999999999</cx:pt>
          <cx:pt idx="646">20.949999999999999</cx:pt>
          <cx:pt idx="647">22.149999999999995</cx:pt>
          <cx:pt idx="648">22.149999999999995</cx:pt>
          <cx:pt idx="649">22.149999999999995</cx:pt>
          <cx:pt idx="650">22.149999999999995</cx:pt>
          <cx:pt idx="651">22.149999999999995</cx:pt>
          <cx:pt idx="652">22.149999999999995</cx:pt>
          <cx:pt idx="653">22.149999999999995</cx:pt>
          <cx:pt idx="654">22.149999999999995</cx:pt>
          <cx:pt idx="655">22.149999999999995</cx:pt>
          <cx:pt idx="656">21.945</cx:pt>
          <cx:pt idx="657">21.689999999999998</cx:pt>
          <cx:pt idx="658">21.689999999999998</cx:pt>
          <cx:pt idx="659">21.689999999999998</cx:pt>
          <cx:pt idx="660">21.689999999999998</cx:pt>
          <cx:pt idx="661">21.945</cx:pt>
          <cx:pt idx="662">21.689999999999998</cx:pt>
          <cx:pt idx="663">21.950000000000003</cx:pt>
          <cx:pt idx="664">21.950000000000003</cx:pt>
          <cx:pt idx="665">21.954999999999998</cx:pt>
          <cx:pt idx="666">21.699999999999999</cx:pt>
          <cx:pt idx="667">21.699999999999999</cx:pt>
          <cx:pt idx="668">17.149999999999999</cx:pt>
          <cx:pt idx="669">17.245000000000001</cx:pt>
          <cx:pt idx="670">17.245000000000001</cx:pt>
          <cx:pt idx="671">20.890000000000001</cx:pt>
          <cx:pt idx="672">20.445</cx:pt>
          <cx:pt idx="673">17.245000000000001</cx:pt>
          <cx:pt idx="674">17.245000000000001</cx:pt>
          <cx:pt idx="675">17.32</cx:pt>
          <cx:pt idx="676">17.32</cx:pt>
          <cx:pt idx="677">17.32</cx:pt>
          <cx:pt idx="678">17.32</cx:pt>
          <cx:pt idx="679">17.32</cx:pt>
          <cx:pt idx="680">17.32</cx:pt>
          <cx:pt idx="681">17.32</cx:pt>
          <cx:pt idx="682">17.395</cx:pt>
          <cx:pt idx="683">17.489999999999998</cx:pt>
          <cx:pt idx="684">17.489999999999998</cx:pt>
          <cx:pt idx="685">17.489999999999998</cx:pt>
          <cx:pt idx="686">17.5</cx:pt>
          <cx:pt idx="687">17.5</cx:pt>
          <cx:pt idx="688">17.5</cx:pt>
          <cx:pt idx="689">17.5</cx:pt>
          <cx:pt idx="690">17.5</cx:pt>
          <cx:pt idx="691">17.5</cx:pt>
          <cx:pt idx="692">17.5</cx:pt>
          <cx:pt idx="693">17.5</cx:pt>
          <cx:pt idx="694">17.5</cx:pt>
          <cx:pt idx="695">17.5</cx:pt>
          <cx:pt idx="696">17.579999999999998</cx:pt>
          <cx:pt idx="697">23.785</cx:pt>
          <cx:pt idx="698">23.785</cx:pt>
          <cx:pt idx="699">23.785</cx:pt>
          <cx:pt idx="700">23.785</cx:pt>
          <cx:pt idx="701">23.785</cx:pt>
          <cx:pt idx="702">23.785</cx:pt>
          <cx:pt idx="703">23.785</cx:pt>
          <cx:pt idx="704">23.785</cx:pt>
          <cx:pt idx="705">23.785</cx:pt>
          <cx:pt idx="706">23.785</cx:pt>
          <cx:pt idx="707">23.785</cx:pt>
          <cx:pt idx="708">18.274999999999999</cx:pt>
          <cx:pt idx="709">18.274999999999999</cx:pt>
          <cx:pt idx="710">18.274999999999999</cx:pt>
          <cx:pt idx="711">18.274999999999999</cx:pt>
          <cx:pt idx="712">18.300000000000001</cx:pt>
          <cx:pt idx="713">22.5</cx:pt>
          <cx:pt idx="714">22.5</cx:pt>
          <cx:pt idx="715">22.5</cx:pt>
          <cx:pt idx="716">22.5</cx:pt>
          <cx:pt idx="717">22.5</cx:pt>
          <cx:pt idx="718">22.5</cx:pt>
          <cx:pt idx="719">22.5</cx:pt>
          <cx:pt idx="720">22.5</cx:pt>
          <cx:pt idx="721">18.300000000000001</cx:pt>
          <cx:pt idx="722">22.5</cx:pt>
          <cx:pt idx="723">22.5</cx:pt>
          <cx:pt idx="724">22.5</cx:pt>
          <cx:pt idx="725">22.5</cx:pt>
          <cx:pt idx="726">22.5</cx:pt>
          <cx:pt idx="727">18.300000000000001</cx:pt>
          <cx:pt idx="728">22.5</cx:pt>
          <cx:pt idx="729">22.5</cx:pt>
          <cx:pt idx="730">22.5</cx:pt>
          <cx:pt idx="731">18.600000000000001</cx:pt>
          <cx:pt idx="732">18.600000000000001</cx:pt>
          <cx:pt idx="733">18.600000000000001</cx:pt>
          <cx:pt idx="734">18.600000000000001</cx:pt>
          <cx:pt idx="735">18.600000000000001</cx:pt>
          <cx:pt idx="736">18.625</cx:pt>
          <cx:pt idx="737">18.625</cx:pt>
          <cx:pt idx="738">18.625</cx:pt>
          <cx:pt idx="739">18.625</cx:pt>
          <cx:pt idx="740">23.420000000000002</cx:pt>
          <cx:pt idx="741">23.420000000000002</cx:pt>
          <cx:pt idx="742">23.420000000000002</cx:pt>
          <cx:pt idx="743">23.420000000000002</cx:pt>
          <cx:pt idx="744">23.920000000000002</cx:pt>
          <cx:pt idx="745">23.920000000000002</cx:pt>
          <cx:pt idx="746">23.920000000000002</cx:pt>
          <cx:pt idx="747">24</cx:pt>
          <cx:pt idx="748">24</cx:pt>
          <cx:pt idx="749">23.560000000000002</cx:pt>
          <cx:pt idx="750">23.560000000000002</cx:pt>
          <cx:pt idx="751">23.560000000000002</cx:pt>
          <cx:pt idx="752">23.560000000000002</cx:pt>
          <cx:pt idx="753">23.560000000000002</cx:pt>
          <cx:pt idx="754">23.560000000000002</cx:pt>
          <cx:pt idx="755">19.385000000000002</cx:pt>
          <cx:pt idx="756">19.385000000000002</cx:pt>
          <cx:pt idx="757">19.385000000000002</cx:pt>
          <cx:pt idx="758">19.385000000000002</cx:pt>
          <cx:pt idx="759">19.385000000000002</cx:pt>
          <cx:pt idx="760">19.385000000000002</cx:pt>
          <cx:pt idx="761">19.385000000000002</cx:pt>
          <cx:pt idx="762">19.385000000000002</cx:pt>
          <cx:pt idx="763">19.385000000000002</cx:pt>
          <cx:pt idx="764">19.385000000000002</cx:pt>
          <cx:pt idx="765">19.385000000000002</cx:pt>
          <cx:pt idx="766">19.385000000000002</cx:pt>
          <cx:pt idx="767">19.960000000000001</cx:pt>
          <cx:pt idx="768">19.960000000000001</cx:pt>
          <cx:pt idx="769">20.210000000000001</cx:pt>
          <cx:pt idx="770">20.495000000000001</cx:pt>
          <cx:pt idx="771">20.495000000000001</cx:pt>
          <cx:pt idx="772">20.495000000000001</cx:pt>
          <cx:pt idx="773">20.495000000000001</cx:pt>
          <cx:pt idx="774">20.844999999999999</cx:pt>
          <cx:pt idx="775">20.844999999999999</cx:pt>
          <cx:pt idx="776">20.844999999999999</cx:pt>
          <cx:pt idx="777">20.844999999999999</cx:pt>
          <cx:pt idx="778">21</cx:pt>
          <cx:pt idx="779">21</cx:pt>
          <cx:pt idx="780">21</cx:pt>
          <cx:pt idx="781">21</cx:pt>
          <cx:pt idx="782">21</cx:pt>
          <cx:pt idx="783">21</cx:pt>
          <cx:pt idx="784">21</cx:pt>
          <cx:pt idx="785">46.799999999999997</cx:pt>
          <cx:pt idx="786">46.799999999999997</cx:pt>
        </cx:lvl>
      </cx:numDim>
    </cx:data>
  </cx:chartData>
  <cx:chart>
    <cx:title pos="t" align="ctr" overlay="0">
      <cx:tx>
        <cx:txData>
          <cx:v>Fuel Efficiency Distribution</cx:v>
        </cx:txData>
      </cx:tx>
      <cx:txPr>
        <a:bodyPr vertOverflow="overflow" horzOverflow="overflow" wrap="square" lIns="0" tIns="0" rIns="0" bIns="0"/>
        <a:lstStyle/>
        <a:p>
          <a:pPr algn="ctr" rtl="0">
            <a:defRPr sz="1400" b="0" i="0">
              <a:solidFill>
                <a:srgbClr val="7F7F7F"/>
              </a:solidFill>
              <a:latin typeface="Calibri" panose="020F0502020204030204" pitchFamily="34" charset="0"/>
              <a:ea typeface="Calibri" panose="020F0502020204030204" pitchFamily="34" charset="0"/>
              <a:cs typeface="Calibri" panose="020F0502020204030204" pitchFamily="34" charset="0"/>
            </a:defRPr>
          </a:pPr>
          <a:r>
            <a:t>Fuel Efficiency Distribution</a:t>
          </a:r>
        </a:p>
      </cx:txPr>
    </cx:title>
    <cx:plotArea>
      <cx:plotAreaRegion>
        <cx:series layoutId="clusteredColumn" uniqueId="{742FB31C-88AF-4614-817D-8243348B38D0}">
          <cx:tx>
            <cx:txData>
              <cx:f>'Task5_B(a) (3)'!$G$1</cx:f>
              <cx:v>Fuel_Efficiency</cx:v>
            </cx:txData>
          </cx:tx>
          <cx:dataLabels/>
          <cx:dataId val="0"/>
          <cx:layoutPr>
            <cx:binning intervalClosed="r"/>
          </cx:layoutPr>
        </cx:series>
      </cx:plotAreaRegion>
      <cx:axis id="0">
        <cx:catScaling gapWidth="0"/>
        <cx:tickLabels/>
        <cx:txPr>
          <a:bodyPr vertOverflow="overflow" horzOverflow="overflow" wrap="square" lIns="0" tIns="0" rIns="0" bIns="0"/>
          <a:lstStyle/>
          <a:p>
            <a:pPr algn="ctr" rtl="0">
              <a:defRPr sz="1200" b="0" i="0">
                <a:solidFill>
                  <a:srgbClr val="000000"/>
                </a:solidFill>
                <a:latin typeface="Calibri" panose="020F0502020204030204" pitchFamily="34" charset="0"/>
                <a:ea typeface="Calibri" panose="020F0502020204030204" pitchFamily="34" charset="0"/>
                <a:cs typeface="Calibri" panose="020F0502020204030204" pitchFamily="34" charset="0"/>
              </a:defRPr>
            </a:pPr>
            <a:endParaRPr/>
          </a:p>
        </cx:txPr>
      </cx:axis>
      <cx:axis id="1">
        <cx:valScaling/>
        <cx:majorGridlines/>
        <cx:tickLabels/>
        <cx:txPr>
          <a:bodyPr vertOverflow="overflow" horzOverflow="overflow" wrap="square" lIns="0" tIns="0" rIns="0" bIns="0"/>
          <a:lstStyle/>
          <a:p>
            <a:pPr algn="ctr" rtl="0">
              <a:defRPr sz="1200" b="0" i="0">
                <a:solidFill>
                  <a:srgbClr val="000000"/>
                </a:solidFill>
                <a:latin typeface="Calibri" panose="020F0502020204030204" pitchFamily="34" charset="0"/>
                <a:ea typeface="Calibri" panose="020F0502020204030204" pitchFamily="34" charset="0"/>
                <a:cs typeface="Calibri" panose="020F0502020204030204" pitchFamily="34" charset="0"/>
              </a:defRPr>
            </a:pPr>
            <a:endParaRPr/>
          </a:p>
        </cx:txPr>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2.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3.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2.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9D6F5-A9D4-C22B-732C-A31A172FB93C}"/>
              </a:ext>
            </a:extLst>
          </p:cNvPr>
          <p:cNvSpPr>
            <a:spLocks noGrp="1"/>
          </p:cNvSpPr>
          <p:nvPr>
            <p:ph type="ctrTitle"/>
          </p:nvPr>
        </p:nvSpPr>
        <p:spPr>
          <a:xfrm>
            <a:off x="1524000" y="1122363"/>
            <a:ext cx="9144000" cy="2209393"/>
          </a:xfrm>
        </p:spPr>
        <p:txBody>
          <a:bodyPr anchor="b">
            <a:normAutofit/>
          </a:bodyPr>
          <a:lstStyle>
            <a:lvl1pPr algn="ctr">
              <a:defRPr sz="3600"/>
            </a:lvl1pPr>
          </a:lstStyle>
          <a:p>
            <a:r>
              <a:rPr lang="en-US" dirty="0"/>
              <a:t>Click to edit Master title style</a:t>
            </a:r>
          </a:p>
        </p:txBody>
      </p:sp>
      <p:sp>
        <p:nvSpPr>
          <p:cNvPr id="3" name="Subtitle 2">
            <a:extLst>
              <a:ext uri="{FF2B5EF4-FFF2-40B4-BE49-F238E27FC236}">
                <a16:creationId xmlns:a16="http://schemas.microsoft.com/office/drawing/2014/main" id="{E11AFD6E-3459-290F-1147-F0C47ACEEA5B}"/>
              </a:ext>
            </a:extLst>
          </p:cNvPr>
          <p:cNvSpPr>
            <a:spLocks noGrp="1"/>
          </p:cNvSpPr>
          <p:nvPr>
            <p:ph type="subTitle" idx="1"/>
          </p:nvPr>
        </p:nvSpPr>
        <p:spPr>
          <a:xfrm>
            <a:off x="1524000" y="4346774"/>
            <a:ext cx="9144000" cy="1066890"/>
          </a:xfrm>
        </p:spPr>
        <p:txBody>
          <a:bodyPr anchor="t">
            <a:normAutofit/>
          </a:bodyPr>
          <a:lstStyle>
            <a:lvl1pPr marL="0" indent="0" algn="ctr">
              <a:buNone/>
              <a:defRPr sz="1600" cap="all" spc="300" baseline="0"/>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54674D3-6FB9-5549-B0F2-FD61E82D1FF1}"/>
              </a:ext>
            </a:extLst>
          </p:cNvPr>
          <p:cNvSpPr>
            <a:spLocks noGrp="1"/>
          </p:cNvSpPr>
          <p:nvPr>
            <p:ph type="dt" sz="half" idx="10"/>
          </p:nvPr>
        </p:nvSpPr>
        <p:spPr/>
        <p:txBody>
          <a:bodyPr/>
          <a:lstStyle/>
          <a:p>
            <a:fld id="{807E39B8-A7CB-4B82-AC0C-44B99F546761}" type="datetimeFigureOut">
              <a:rPr lang="en-US" dirty="0"/>
              <a:t>2/25/2025</a:t>
            </a:fld>
            <a:endParaRPr lang="en-US" dirty="0"/>
          </a:p>
        </p:txBody>
      </p:sp>
      <p:sp>
        <p:nvSpPr>
          <p:cNvPr id="5" name="Footer Placeholder 4">
            <a:extLst>
              <a:ext uri="{FF2B5EF4-FFF2-40B4-BE49-F238E27FC236}">
                <a16:creationId xmlns:a16="http://schemas.microsoft.com/office/drawing/2014/main" id="{AB239BBC-C979-2C77-493E-CF5498AEB5DB}"/>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53813B7E-A51C-D9CD-2189-650A9D63BFF9}"/>
              </a:ext>
            </a:extLst>
          </p:cNvPr>
          <p:cNvSpPr>
            <a:spLocks noGrp="1"/>
          </p:cNvSpPr>
          <p:nvPr>
            <p:ph type="sldNum" sz="quarter" idx="12"/>
          </p:nvPr>
        </p:nvSpPr>
        <p:spPr/>
        <p:txBody>
          <a:bodyPr/>
          <a:lstStyle/>
          <a:p>
            <a:fld id="{5E4DE196-8A13-4FF7-A07E-102851959EAB}" type="slidenum">
              <a:rPr lang="en-US" dirty="0"/>
              <a:t>‹#›</a:t>
            </a:fld>
            <a:endParaRPr lang="en-US" dirty="0"/>
          </a:p>
        </p:txBody>
      </p:sp>
    </p:spTree>
    <p:extLst>
      <p:ext uri="{BB962C8B-B14F-4D97-AF65-F5344CB8AC3E}">
        <p14:creationId xmlns:p14="http://schemas.microsoft.com/office/powerpoint/2010/main" val="87151641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990AE-F72C-4C2E-E2D0-7A8D7EEF08C1}"/>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F41B46D-142E-8C8E-C4F4-B6B1586A6FD0}"/>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54D92E3-36AD-2615-0166-6B73C34F10FA}"/>
              </a:ext>
            </a:extLst>
          </p:cNvPr>
          <p:cNvSpPr>
            <a:spLocks noGrp="1"/>
          </p:cNvSpPr>
          <p:nvPr>
            <p:ph type="dt" sz="half" idx="10"/>
          </p:nvPr>
        </p:nvSpPr>
        <p:spPr/>
        <p:txBody>
          <a:bodyPr/>
          <a:lstStyle/>
          <a:p>
            <a:fld id="{01742F6F-0846-489A-A4BC-61B476BE2887}" type="datetimeFigureOut">
              <a:rPr lang="en-US" dirty="0"/>
              <a:t>2/25/2025</a:t>
            </a:fld>
            <a:endParaRPr lang="en-US" dirty="0"/>
          </a:p>
        </p:txBody>
      </p:sp>
      <p:sp>
        <p:nvSpPr>
          <p:cNvPr id="5" name="Footer Placeholder 4">
            <a:extLst>
              <a:ext uri="{FF2B5EF4-FFF2-40B4-BE49-F238E27FC236}">
                <a16:creationId xmlns:a16="http://schemas.microsoft.com/office/drawing/2014/main" id="{F10BFB69-319D-2284-2734-217160D396D7}"/>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1A6883B0-C775-5BD2-8EC6-A41D19BCA156}"/>
              </a:ext>
            </a:extLst>
          </p:cNvPr>
          <p:cNvSpPr>
            <a:spLocks noGrp="1"/>
          </p:cNvSpPr>
          <p:nvPr>
            <p:ph type="sldNum" sz="quarter" idx="12"/>
          </p:nvPr>
        </p:nvSpPr>
        <p:spPr/>
        <p:txBody>
          <a:bodyPr/>
          <a:lstStyle/>
          <a:p>
            <a:fld id="{5E4DE196-8A13-4FF7-A07E-102851959EAB}" type="slidenum">
              <a:rPr lang="en-US" dirty="0"/>
              <a:t>‹#›</a:t>
            </a:fld>
            <a:endParaRPr lang="en-US" dirty="0"/>
          </a:p>
        </p:txBody>
      </p:sp>
    </p:spTree>
    <p:extLst>
      <p:ext uri="{BB962C8B-B14F-4D97-AF65-F5344CB8AC3E}">
        <p14:creationId xmlns:p14="http://schemas.microsoft.com/office/powerpoint/2010/main" val="3228331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040463-6D41-8D45-088A-540B0D18838A}"/>
              </a:ext>
            </a:extLst>
          </p:cNvPr>
          <p:cNvSpPr>
            <a:spLocks noGrp="1"/>
          </p:cNvSpPr>
          <p:nvPr>
            <p:ph type="title" orient="vert"/>
          </p:nvPr>
        </p:nvSpPr>
        <p:spPr>
          <a:xfrm>
            <a:off x="8724900" y="592281"/>
            <a:ext cx="2628900" cy="558468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8B5F2276-7F04-F3F7-E3CE-F81C8DC637DC}"/>
              </a:ext>
            </a:extLst>
          </p:cNvPr>
          <p:cNvSpPr>
            <a:spLocks noGrp="1"/>
          </p:cNvSpPr>
          <p:nvPr>
            <p:ph type="body" orient="vert" idx="1"/>
          </p:nvPr>
        </p:nvSpPr>
        <p:spPr>
          <a:xfrm>
            <a:off x="838200" y="592281"/>
            <a:ext cx="7734300" cy="558468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71802BF-9E0C-3251-8FAE-81F07DB05344}"/>
              </a:ext>
            </a:extLst>
          </p:cNvPr>
          <p:cNvSpPr>
            <a:spLocks noGrp="1"/>
          </p:cNvSpPr>
          <p:nvPr>
            <p:ph type="dt" sz="half" idx="10"/>
          </p:nvPr>
        </p:nvSpPr>
        <p:spPr/>
        <p:txBody>
          <a:bodyPr/>
          <a:lstStyle/>
          <a:p>
            <a:fld id="{B229DF21-A340-467A-94AB-9502647BB771}" type="datetimeFigureOut">
              <a:rPr lang="en-US" dirty="0"/>
              <a:t>2/25/2025</a:t>
            </a:fld>
            <a:endParaRPr lang="en-US" dirty="0"/>
          </a:p>
        </p:txBody>
      </p:sp>
      <p:sp>
        <p:nvSpPr>
          <p:cNvPr id="5" name="Footer Placeholder 4">
            <a:extLst>
              <a:ext uri="{FF2B5EF4-FFF2-40B4-BE49-F238E27FC236}">
                <a16:creationId xmlns:a16="http://schemas.microsoft.com/office/drawing/2014/main" id="{329F1754-5B8F-A9FA-E8B1-06E04CE283D5}"/>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5F01E6A8-5139-ECD4-CC0C-32FFC6741000}"/>
              </a:ext>
            </a:extLst>
          </p:cNvPr>
          <p:cNvSpPr>
            <a:spLocks noGrp="1"/>
          </p:cNvSpPr>
          <p:nvPr>
            <p:ph type="sldNum" sz="quarter" idx="12"/>
          </p:nvPr>
        </p:nvSpPr>
        <p:spPr/>
        <p:txBody>
          <a:bodyPr/>
          <a:lstStyle/>
          <a:p>
            <a:fld id="{5E4DE196-8A13-4FF7-A07E-102851959EAB}" type="slidenum">
              <a:rPr lang="en-US" dirty="0"/>
              <a:t>‹#›</a:t>
            </a:fld>
            <a:endParaRPr lang="en-US" dirty="0"/>
          </a:p>
        </p:txBody>
      </p:sp>
    </p:spTree>
    <p:extLst>
      <p:ext uri="{BB962C8B-B14F-4D97-AF65-F5344CB8AC3E}">
        <p14:creationId xmlns:p14="http://schemas.microsoft.com/office/powerpoint/2010/main" val="28773029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2/25/2025</a:t>
            </a:fld>
            <a:endParaRPr lang="en-US"/>
          </a:p>
        </p:txBody>
      </p:sp>
      <p:sp>
        <p:nvSpPr>
          <p:cNvPr id="7" name="Holder 7"/>
          <p:cNvSpPr>
            <a:spLocks noGrp="1"/>
          </p:cNvSpPr>
          <p:nvPr>
            <p:ph type="sldNum" sz="quarter" idx="7"/>
          </p:nvPr>
        </p:nvSpPr>
        <p:spPr/>
        <p:txBody>
          <a:bodyPr lIns="0" tIns="0" rIns="0" bIns="0"/>
          <a:lstStyle>
            <a:lvl1pPr>
              <a:defRPr sz="1200" b="0" i="0">
                <a:solidFill>
                  <a:srgbClr val="767676"/>
                </a:solidFill>
                <a:latin typeface="Trebuchet MS"/>
                <a:cs typeface="Trebuchet MS"/>
              </a:defRPr>
            </a:lvl1pPr>
          </a:lstStyle>
          <a:p>
            <a:pPr marL="12700">
              <a:lnSpc>
                <a:spcPct val="100000"/>
              </a:lnSpc>
              <a:spcBef>
                <a:spcPts val="25"/>
              </a:spcBef>
            </a:pPr>
            <a:fld id="{81D60167-4931-47E6-BA6A-407CBD079E47}" type="slidenum">
              <a:rPr spc="-25" dirty="0"/>
              <a:t>‹#›</a:t>
            </a:fld>
            <a:endParaRPr spc="-25" dirty="0"/>
          </a:p>
        </p:txBody>
      </p:sp>
    </p:spTree>
    <p:extLst>
      <p:ext uri="{BB962C8B-B14F-4D97-AF65-F5344CB8AC3E}">
        <p14:creationId xmlns:p14="http://schemas.microsoft.com/office/powerpoint/2010/main" val="2966955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155F0-A6D4-C39B-394F-0B16E9C9CE8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BD1860F-B260-57CE-E12B-2C94860319EC}"/>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F745C9F-D94D-E5D3-B73A-20621FA536D5}"/>
              </a:ext>
            </a:extLst>
          </p:cNvPr>
          <p:cNvSpPr>
            <a:spLocks noGrp="1"/>
          </p:cNvSpPr>
          <p:nvPr>
            <p:ph type="dt" sz="half" idx="10"/>
          </p:nvPr>
        </p:nvSpPr>
        <p:spPr/>
        <p:txBody>
          <a:bodyPr/>
          <a:lstStyle/>
          <a:p>
            <a:fld id="{FE7E3940-CA92-4FEE-A698-62CF7BC5AC36}" type="datetimeFigureOut">
              <a:rPr lang="en-US" dirty="0"/>
              <a:t>2/25/2025</a:t>
            </a:fld>
            <a:endParaRPr lang="en-US" dirty="0"/>
          </a:p>
        </p:txBody>
      </p:sp>
      <p:sp>
        <p:nvSpPr>
          <p:cNvPr id="5" name="Footer Placeholder 4">
            <a:extLst>
              <a:ext uri="{FF2B5EF4-FFF2-40B4-BE49-F238E27FC236}">
                <a16:creationId xmlns:a16="http://schemas.microsoft.com/office/drawing/2014/main" id="{E5FAB243-BB42-966A-4708-15C9B11D6885}"/>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D5C3A3BD-2CC5-03D3-4CD6-E31A55BA2D23}"/>
              </a:ext>
            </a:extLst>
          </p:cNvPr>
          <p:cNvSpPr>
            <a:spLocks noGrp="1"/>
          </p:cNvSpPr>
          <p:nvPr>
            <p:ph type="sldNum" sz="quarter" idx="12"/>
          </p:nvPr>
        </p:nvSpPr>
        <p:spPr/>
        <p:txBody>
          <a:bodyPr/>
          <a:lstStyle/>
          <a:p>
            <a:fld id="{5E4DE196-8A13-4FF7-A07E-102851959EAB}" type="slidenum">
              <a:rPr lang="en-US" dirty="0"/>
              <a:t>‹#›</a:t>
            </a:fld>
            <a:endParaRPr lang="en-US" dirty="0"/>
          </a:p>
        </p:txBody>
      </p:sp>
    </p:spTree>
    <p:extLst>
      <p:ext uri="{BB962C8B-B14F-4D97-AF65-F5344CB8AC3E}">
        <p14:creationId xmlns:p14="http://schemas.microsoft.com/office/powerpoint/2010/main" val="150563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D8633-AC3B-E617-1C54-84932DDD72E5}"/>
              </a:ext>
            </a:extLst>
          </p:cNvPr>
          <p:cNvSpPr>
            <a:spLocks noGrp="1"/>
          </p:cNvSpPr>
          <p:nvPr>
            <p:ph type="title"/>
          </p:nvPr>
        </p:nvSpPr>
        <p:spPr>
          <a:xfrm>
            <a:off x="1474236" y="1514688"/>
            <a:ext cx="8584164" cy="3138875"/>
          </a:xfrm>
        </p:spPr>
        <p:txBody>
          <a:bodyPr anchor="b">
            <a:normAutofit/>
          </a:bodyPr>
          <a:lstStyle>
            <a:lvl1pPr>
              <a:defRPr sz="3600" cap="all" spc="300" baseline="0"/>
            </a:lvl1pPr>
          </a:lstStyle>
          <a:p>
            <a:r>
              <a:rPr lang="en-US" dirty="0"/>
              <a:t>Click to edit Master title style</a:t>
            </a:r>
          </a:p>
        </p:txBody>
      </p:sp>
      <p:sp>
        <p:nvSpPr>
          <p:cNvPr id="3" name="Text Placeholder 2">
            <a:extLst>
              <a:ext uri="{FF2B5EF4-FFF2-40B4-BE49-F238E27FC236}">
                <a16:creationId xmlns:a16="http://schemas.microsoft.com/office/drawing/2014/main" id="{CF68C242-ECAB-AEC3-7E9B-F9854AF31CD2}"/>
              </a:ext>
            </a:extLst>
          </p:cNvPr>
          <p:cNvSpPr>
            <a:spLocks noGrp="1"/>
          </p:cNvSpPr>
          <p:nvPr>
            <p:ph type="body" idx="1"/>
          </p:nvPr>
        </p:nvSpPr>
        <p:spPr>
          <a:xfrm>
            <a:off x="1474236" y="4963885"/>
            <a:ext cx="8584165" cy="1125765"/>
          </a:xfrm>
        </p:spPr>
        <p:txBody>
          <a:bodyPr>
            <a:normAutofit/>
          </a:bodyPr>
          <a:lstStyle>
            <a:lvl1pPr marL="0" indent="0">
              <a:buNone/>
              <a:defRPr sz="1600" cap="all" spc="300" baseline="0">
                <a:solidFill>
                  <a:schemeClr val="tx2"/>
                </a:solidFill>
              </a:defRPr>
            </a:lvl1pPr>
            <a:lvl2pPr marL="457200" indent="0">
              <a:buNone/>
              <a:defRPr sz="1600">
                <a:solidFill>
                  <a:schemeClr val="tx1">
                    <a:tint val="82000"/>
                  </a:schemeClr>
                </a:solidFill>
              </a:defRPr>
            </a:lvl2pPr>
            <a:lvl3pPr marL="914400" indent="0">
              <a:buNone/>
              <a:defRPr sz="16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120D9B82-EEF4-2CD7-61FE-BAFB2B96D641}"/>
              </a:ext>
            </a:extLst>
          </p:cNvPr>
          <p:cNvSpPr>
            <a:spLocks noGrp="1"/>
          </p:cNvSpPr>
          <p:nvPr>
            <p:ph type="dt" sz="half" idx="10"/>
          </p:nvPr>
        </p:nvSpPr>
        <p:spPr/>
        <p:txBody>
          <a:bodyPr/>
          <a:lstStyle/>
          <a:p>
            <a:fld id="{E33CD641-6C35-45D1-9313-2719E9EA8AD8}" type="datetimeFigureOut">
              <a:rPr lang="en-US" dirty="0"/>
              <a:t>2/25/2025</a:t>
            </a:fld>
            <a:endParaRPr lang="en-US" dirty="0"/>
          </a:p>
        </p:txBody>
      </p:sp>
      <p:sp>
        <p:nvSpPr>
          <p:cNvPr id="5" name="Footer Placeholder 4">
            <a:extLst>
              <a:ext uri="{FF2B5EF4-FFF2-40B4-BE49-F238E27FC236}">
                <a16:creationId xmlns:a16="http://schemas.microsoft.com/office/drawing/2014/main" id="{59A222B6-F7A8-70A5-B023-FCAD5D7C4BB1}"/>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4E85D758-2E38-8A8D-75BC-667F6A23B95B}"/>
              </a:ext>
            </a:extLst>
          </p:cNvPr>
          <p:cNvSpPr>
            <a:spLocks noGrp="1"/>
          </p:cNvSpPr>
          <p:nvPr>
            <p:ph type="sldNum" sz="quarter" idx="12"/>
          </p:nvPr>
        </p:nvSpPr>
        <p:spPr/>
        <p:txBody>
          <a:bodyPr/>
          <a:lstStyle/>
          <a:p>
            <a:fld id="{5E4DE196-8A13-4FF7-A07E-102851959EAB}" type="slidenum">
              <a:rPr lang="en-US" dirty="0"/>
              <a:t>‹#›</a:t>
            </a:fld>
            <a:endParaRPr lang="en-US" dirty="0"/>
          </a:p>
        </p:txBody>
      </p:sp>
    </p:spTree>
    <p:extLst>
      <p:ext uri="{BB962C8B-B14F-4D97-AF65-F5344CB8AC3E}">
        <p14:creationId xmlns:p14="http://schemas.microsoft.com/office/powerpoint/2010/main" val="1424547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60DFF-11BD-F5F4-35D4-1986ABBD3675}"/>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C5D1279-E9A9-702E-144D-61114B788E88}"/>
              </a:ext>
            </a:extLst>
          </p:cNvPr>
          <p:cNvSpPr>
            <a:spLocks noGrp="1"/>
          </p:cNvSpPr>
          <p:nvPr>
            <p:ph sz="half" idx="1"/>
          </p:nvPr>
        </p:nvSpPr>
        <p:spPr>
          <a:xfrm>
            <a:off x="877824" y="2159175"/>
            <a:ext cx="4977453" cy="40177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1584E624-7A76-56EC-FA0D-E2AA8EF9B951}"/>
              </a:ext>
            </a:extLst>
          </p:cNvPr>
          <p:cNvSpPr>
            <a:spLocks noGrp="1"/>
          </p:cNvSpPr>
          <p:nvPr>
            <p:ph sz="half" idx="2"/>
          </p:nvPr>
        </p:nvSpPr>
        <p:spPr>
          <a:xfrm>
            <a:off x="6328391" y="2159175"/>
            <a:ext cx="4985785" cy="40177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99D7DF5-30AD-AE47-D516-5CEE82770734}"/>
              </a:ext>
            </a:extLst>
          </p:cNvPr>
          <p:cNvSpPr>
            <a:spLocks noGrp="1"/>
          </p:cNvSpPr>
          <p:nvPr>
            <p:ph type="dt" sz="half" idx="10"/>
          </p:nvPr>
        </p:nvSpPr>
        <p:spPr/>
        <p:txBody>
          <a:bodyPr/>
          <a:lstStyle/>
          <a:p>
            <a:fld id="{35301268-3A74-4110-8F08-063DFB8BB885}" type="datetimeFigureOut">
              <a:rPr lang="en-US" dirty="0"/>
              <a:t>2/25/2025</a:t>
            </a:fld>
            <a:endParaRPr lang="en-US" dirty="0"/>
          </a:p>
        </p:txBody>
      </p:sp>
      <p:sp>
        <p:nvSpPr>
          <p:cNvPr id="6" name="Footer Placeholder 5">
            <a:extLst>
              <a:ext uri="{FF2B5EF4-FFF2-40B4-BE49-F238E27FC236}">
                <a16:creationId xmlns:a16="http://schemas.microsoft.com/office/drawing/2014/main" id="{8B05C503-B649-B083-6341-F6E376AF8C72}"/>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1E53EA35-CF5A-DB36-8B14-5C184B6F14D3}"/>
              </a:ext>
            </a:extLst>
          </p:cNvPr>
          <p:cNvSpPr>
            <a:spLocks noGrp="1"/>
          </p:cNvSpPr>
          <p:nvPr>
            <p:ph type="sldNum" sz="quarter" idx="12"/>
          </p:nvPr>
        </p:nvSpPr>
        <p:spPr/>
        <p:txBody>
          <a:bodyPr/>
          <a:lstStyle/>
          <a:p>
            <a:fld id="{5E4DE196-8A13-4FF7-A07E-102851959EAB}" type="slidenum">
              <a:rPr lang="en-US" dirty="0"/>
              <a:t>‹#›</a:t>
            </a:fld>
            <a:endParaRPr lang="en-US" dirty="0"/>
          </a:p>
        </p:txBody>
      </p:sp>
    </p:spTree>
    <p:extLst>
      <p:ext uri="{BB962C8B-B14F-4D97-AF65-F5344CB8AC3E}">
        <p14:creationId xmlns:p14="http://schemas.microsoft.com/office/powerpoint/2010/main" val="371304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BA3D8-FDD9-329B-BCC6-BBF47F01BEE2}"/>
              </a:ext>
            </a:extLst>
          </p:cNvPr>
          <p:cNvSpPr>
            <a:spLocks noGrp="1"/>
          </p:cNvSpPr>
          <p:nvPr>
            <p:ph type="title"/>
          </p:nvPr>
        </p:nvSpPr>
        <p:spPr>
          <a:xfrm>
            <a:off x="881348" y="602671"/>
            <a:ext cx="10429303" cy="768928"/>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82EEF7DC-0699-CB3C-A7CB-39035D89A4A5}"/>
              </a:ext>
            </a:extLst>
          </p:cNvPr>
          <p:cNvSpPr>
            <a:spLocks noGrp="1"/>
          </p:cNvSpPr>
          <p:nvPr>
            <p:ph type="body" idx="1"/>
          </p:nvPr>
        </p:nvSpPr>
        <p:spPr>
          <a:xfrm>
            <a:off x="881349" y="1696325"/>
            <a:ext cx="4963538" cy="647700"/>
          </a:xfrm>
        </p:spPr>
        <p:txBody>
          <a:bodyPr anchor="b">
            <a:noAutofit/>
          </a:bodyPr>
          <a:lstStyle>
            <a:lvl1pPr marL="0" indent="0">
              <a:buNone/>
              <a:defRPr sz="1400" b="1" cap="all" spc="300" baseline="0"/>
            </a:lvl1pPr>
            <a:lvl2pPr marL="457200" indent="0">
              <a:buNone/>
              <a:defRPr sz="1400" b="1"/>
            </a:lvl2pPr>
            <a:lvl3pPr marL="914400" indent="0">
              <a:buNone/>
              <a:defRPr sz="1400" b="1"/>
            </a:lvl3pPr>
            <a:lvl4pPr marL="1371600" indent="0">
              <a:buNone/>
              <a:defRPr sz="1400" b="1"/>
            </a:lvl4pPr>
            <a:lvl5pPr marL="1828800" indent="0">
              <a:buNone/>
              <a:defRPr sz="1400" b="1"/>
            </a:lvl5pPr>
            <a:lvl6pPr marL="2286000" indent="0">
              <a:buNone/>
              <a:defRPr sz="1400" b="1"/>
            </a:lvl6pPr>
            <a:lvl7pPr marL="2743200" indent="0">
              <a:buNone/>
              <a:defRPr sz="1400" b="1"/>
            </a:lvl7pPr>
            <a:lvl8pPr marL="3200400" indent="0">
              <a:buNone/>
              <a:defRPr sz="1400" b="1"/>
            </a:lvl8pPr>
            <a:lvl9pPr marL="3657600" indent="0">
              <a:buNone/>
              <a:defRPr sz="14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D252EB40-99E1-CCA4-BAFA-F51AA56CF295}"/>
              </a:ext>
            </a:extLst>
          </p:cNvPr>
          <p:cNvSpPr>
            <a:spLocks noGrp="1"/>
          </p:cNvSpPr>
          <p:nvPr>
            <p:ph sz="half" idx="2"/>
          </p:nvPr>
        </p:nvSpPr>
        <p:spPr>
          <a:xfrm>
            <a:off x="881349" y="2344025"/>
            <a:ext cx="4963538" cy="383337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38979BC-6B50-751D-D569-F360938B05C8}"/>
              </a:ext>
            </a:extLst>
          </p:cNvPr>
          <p:cNvSpPr>
            <a:spLocks noGrp="1"/>
          </p:cNvSpPr>
          <p:nvPr>
            <p:ph type="body" sz="quarter" idx="3"/>
          </p:nvPr>
        </p:nvSpPr>
        <p:spPr>
          <a:xfrm>
            <a:off x="6322669" y="1696325"/>
            <a:ext cx="4987982" cy="647700"/>
          </a:xfrm>
        </p:spPr>
        <p:txBody>
          <a:bodyPr anchor="b">
            <a:noAutofit/>
          </a:bodyPr>
          <a:lstStyle>
            <a:lvl1pPr marL="0" indent="0">
              <a:buNone/>
              <a:defRPr sz="1400" b="1" cap="all" spc="300" baseline="0"/>
            </a:lvl1pPr>
            <a:lvl2pPr marL="457200" indent="0">
              <a:buNone/>
              <a:defRPr sz="1400" b="1"/>
            </a:lvl2pPr>
            <a:lvl3pPr marL="914400" indent="0">
              <a:buNone/>
              <a:defRPr sz="1400" b="1"/>
            </a:lvl3pPr>
            <a:lvl4pPr marL="1371600" indent="0">
              <a:buNone/>
              <a:defRPr sz="1400" b="1"/>
            </a:lvl4pPr>
            <a:lvl5pPr marL="1828800" indent="0">
              <a:buNone/>
              <a:defRPr sz="1400" b="1"/>
            </a:lvl5pPr>
            <a:lvl6pPr marL="2286000" indent="0">
              <a:buNone/>
              <a:defRPr sz="1400" b="1"/>
            </a:lvl6pPr>
            <a:lvl7pPr marL="2743200" indent="0">
              <a:buNone/>
              <a:defRPr sz="1400" b="1"/>
            </a:lvl7pPr>
            <a:lvl8pPr marL="3200400" indent="0">
              <a:buNone/>
              <a:defRPr sz="1400" b="1"/>
            </a:lvl8pPr>
            <a:lvl9pPr marL="3657600" indent="0">
              <a:buNone/>
              <a:defRPr sz="14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4A3A26F-230E-2D25-6BDC-6ECA00FAEFD5}"/>
              </a:ext>
            </a:extLst>
          </p:cNvPr>
          <p:cNvSpPr>
            <a:spLocks noGrp="1"/>
          </p:cNvSpPr>
          <p:nvPr>
            <p:ph sz="quarter" idx="4"/>
          </p:nvPr>
        </p:nvSpPr>
        <p:spPr>
          <a:xfrm>
            <a:off x="6322669" y="2344025"/>
            <a:ext cx="4987982" cy="383337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8182A01-DE7C-3BA4-96FF-CDEF2F608FCA}"/>
              </a:ext>
            </a:extLst>
          </p:cNvPr>
          <p:cNvSpPr>
            <a:spLocks noGrp="1"/>
          </p:cNvSpPr>
          <p:nvPr>
            <p:ph type="dt" sz="half" idx="10"/>
          </p:nvPr>
        </p:nvSpPr>
        <p:spPr/>
        <p:txBody>
          <a:bodyPr/>
          <a:lstStyle/>
          <a:p>
            <a:fld id="{BF91C1AF-C1FB-48A7-98B4-E595E63F6614}" type="datetimeFigureOut">
              <a:rPr lang="en-US" dirty="0"/>
              <a:t>2/25/2025</a:t>
            </a:fld>
            <a:endParaRPr lang="en-US" dirty="0"/>
          </a:p>
        </p:txBody>
      </p:sp>
      <p:sp>
        <p:nvSpPr>
          <p:cNvPr id="8" name="Footer Placeholder 7">
            <a:extLst>
              <a:ext uri="{FF2B5EF4-FFF2-40B4-BE49-F238E27FC236}">
                <a16:creationId xmlns:a16="http://schemas.microsoft.com/office/drawing/2014/main" id="{6FCAA828-0166-8ECD-BCE8-654BEFDD7155}"/>
              </a:ext>
            </a:extLst>
          </p:cNvPr>
          <p:cNvSpPr>
            <a:spLocks noGrp="1"/>
          </p:cNvSpPr>
          <p:nvPr>
            <p:ph type="ftr" sz="quarter" idx="11"/>
          </p:nvPr>
        </p:nvSpPr>
        <p:spPr/>
        <p:txBody>
          <a:bodyPr/>
          <a:lstStyle/>
          <a:p>
            <a:r>
              <a:rPr lang="en-US" dirty="0"/>
              <a:t>
              </a:t>
            </a:r>
          </a:p>
        </p:txBody>
      </p:sp>
      <p:sp>
        <p:nvSpPr>
          <p:cNvPr id="9" name="Slide Number Placeholder 8">
            <a:extLst>
              <a:ext uri="{FF2B5EF4-FFF2-40B4-BE49-F238E27FC236}">
                <a16:creationId xmlns:a16="http://schemas.microsoft.com/office/drawing/2014/main" id="{7690C0D2-459A-04AA-FD90-7687D2FE8A9D}"/>
              </a:ext>
            </a:extLst>
          </p:cNvPr>
          <p:cNvSpPr>
            <a:spLocks noGrp="1"/>
          </p:cNvSpPr>
          <p:nvPr>
            <p:ph type="sldNum" sz="quarter" idx="12"/>
          </p:nvPr>
        </p:nvSpPr>
        <p:spPr/>
        <p:txBody>
          <a:bodyPr/>
          <a:lstStyle/>
          <a:p>
            <a:fld id="{5E4DE196-8A13-4FF7-A07E-102851959EAB}" type="slidenum">
              <a:rPr lang="en-US" dirty="0"/>
              <a:t>‹#›</a:t>
            </a:fld>
            <a:endParaRPr lang="en-US" dirty="0"/>
          </a:p>
        </p:txBody>
      </p:sp>
    </p:spTree>
    <p:extLst>
      <p:ext uri="{BB962C8B-B14F-4D97-AF65-F5344CB8AC3E}">
        <p14:creationId xmlns:p14="http://schemas.microsoft.com/office/powerpoint/2010/main" val="253014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D549F-FA71-857F-E02E-3CB63CE683E2}"/>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6F569611-F911-D3D4-B613-ACCDA56C45D2}"/>
              </a:ext>
            </a:extLst>
          </p:cNvPr>
          <p:cNvSpPr>
            <a:spLocks noGrp="1"/>
          </p:cNvSpPr>
          <p:nvPr>
            <p:ph type="dt" sz="half" idx="10"/>
          </p:nvPr>
        </p:nvSpPr>
        <p:spPr/>
        <p:txBody>
          <a:bodyPr/>
          <a:lstStyle/>
          <a:p>
            <a:fld id="{97144C44-5F8C-4BEA-BBCE-8694F126DC43}" type="datetimeFigureOut">
              <a:rPr lang="en-US" dirty="0"/>
              <a:t>2/25/2025</a:t>
            </a:fld>
            <a:endParaRPr lang="en-US" dirty="0"/>
          </a:p>
        </p:txBody>
      </p:sp>
      <p:sp>
        <p:nvSpPr>
          <p:cNvPr id="4" name="Footer Placeholder 3">
            <a:extLst>
              <a:ext uri="{FF2B5EF4-FFF2-40B4-BE49-F238E27FC236}">
                <a16:creationId xmlns:a16="http://schemas.microsoft.com/office/drawing/2014/main" id="{F6EA1961-0B6B-8FEB-F2CB-C42E90EF2DFD}"/>
              </a:ext>
            </a:extLst>
          </p:cNvPr>
          <p:cNvSpPr>
            <a:spLocks noGrp="1"/>
          </p:cNvSpPr>
          <p:nvPr>
            <p:ph type="ftr" sz="quarter" idx="11"/>
          </p:nvPr>
        </p:nvSpPr>
        <p:spPr/>
        <p:txBody>
          <a:bodyPr/>
          <a:lstStyle/>
          <a:p>
            <a:r>
              <a:rPr lang="en-US" dirty="0"/>
              <a:t>
              </a:t>
            </a:r>
          </a:p>
        </p:txBody>
      </p:sp>
      <p:sp>
        <p:nvSpPr>
          <p:cNvPr id="5" name="Slide Number Placeholder 4">
            <a:extLst>
              <a:ext uri="{FF2B5EF4-FFF2-40B4-BE49-F238E27FC236}">
                <a16:creationId xmlns:a16="http://schemas.microsoft.com/office/drawing/2014/main" id="{F42AA80E-3139-9F1B-9C3E-2A76628CF4F8}"/>
              </a:ext>
            </a:extLst>
          </p:cNvPr>
          <p:cNvSpPr>
            <a:spLocks noGrp="1"/>
          </p:cNvSpPr>
          <p:nvPr>
            <p:ph type="sldNum" sz="quarter" idx="12"/>
          </p:nvPr>
        </p:nvSpPr>
        <p:spPr/>
        <p:txBody>
          <a:bodyPr/>
          <a:lstStyle/>
          <a:p>
            <a:fld id="{5E4DE196-8A13-4FF7-A07E-102851959EAB}" type="slidenum">
              <a:rPr lang="en-US" dirty="0"/>
              <a:t>‹#›</a:t>
            </a:fld>
            <a:endParaRPr lang="en-US" dirty="0"/>
          </a:p>
        </p:txBody>
      </p:sp>
    </p:spTree>
    <p:extLst>
      <p:ext uri="{BB962C8B-B14F-4D97-AF65-F5344CB8AC3E}">
        <p14:creationId xmlns:p14="http://schemas.microsoft.com/office/powerpoint/2010/main" val="3641529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F54789-9F96-511A-0FB6-24F6A8418C72}"/>
              </a:ext>
            </a:extLst>
          </p:cNvPr>
          <p:cNvSpPr>
            <a:spLocks noGrp="1"/>
          </p:cNvSpPr>
          <p:nvPr>
            <p:ph type="dt" sz="half" idx="10"/>
          </p:nvPr>
        </p:nvSpPr>
        <p:spPr/>
        <p:txBody>
          <a:bodyPr/>
          <a:lstStyle/>
          <a:p>
            <a:fld id="{039E56F9-C8F2-4EF7-8042-704C94FF2795}" type="datetimeFigureOut">
              <a:rPr lang="en-US" dirty="0"/>
              <a:t>2/25/2025</a:t>
            </a:fld>
            <a:endParaRPr lang="en-US" dirty="0"/>
          </a:p>
        </p:txBody>
      </p:sp>
      <p:sp>
        <p:nvSpPr>
          <p:cNvPr id="3" name="Footer Placeholder 2">
            <a:extLst>
              <a:ext uri="{FF2B5EF4-FFF2-40B4-BE49-F238E27FC236}">
                <a16:creationId xmlns:a16="http://schemas.microsoft.com/office/drawing/2014/main" id="{8B780399-ADEF-8F74-9F59-6AD804C9393E}"/>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a16="http://schemas.microsoft.com/office/drawing/2014/main" id="{95B6A34F-ABAB-9C4E-38A1-C6EEB944B97C}"/>
              </a:ext>
            </a:extLst>
          </p:cNvPr>
          <p:cNvSpPr>
            <a:spLocks noGrp="1"/>
          </p:cNvSpPr>
          <p:nvPr>
            <p:ph type="sldNum" sz="quarter" idx="12"/>
          </p:nvPr>
        </p:nvSpPr>
        <p:spPr/>
        <p:txBody>
          <a:bodyPr/>
          <a:lstStyle/>
          <a:p>
            <a:fld id="{5E4DE196-8A13-4FF7-A07E-102851959EAB}" type="slidenum">
              <a:rPr lang="en-US" dirty="0"/>
              <a:t>‹#›</a:t>
            </a:fld>
            <a:endParaRPr lang="en-US" dirty="0"/>
          </a:p>
        </p:txBody>
      </p:sp>
    </p:spTree>
    <p:extLst>
      <p:ext uri="{BB962C8B-B14F-4D97-AF65-F5344CB8AC3E}">
        <p14:creationId xmlns:p14="http://schemas.microsoft.com/office/powerpoint/2010/main" val="106449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E3917-2BF6-1CE2-F34B-49F0D09A1B91}"/>
              </a:ext>
            </a:extLst>
          </p:cNvPr>
          <p:cNvSpPr>
            <a:spLocks noGrp="1"/>
          </p:cNvSpPr>
          <p:nvPr>
            <p:ph type="title"/>
          </p:nvPr>
        </p:nvSpPr>
        <p:spPr>
          <a:xfrm>
            <a:off x="839788" y="807868"/>
            <a:ext cx="3640713" cy="2062594"/>
          </a:xfrm>
        </p:spPr>
        <p:txBody>
          <a:bodyPr anchor="t">
            <a:norm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40815B8F-A9F3-8583-FFF1-175021F17AF0}"/>
              </a:ext>
            </a:extLst>
          </p:cNvPr>
          <p:cNvSpPr>
            <a:spLocks noGrp="1"/>
          </p:cNvSpPr>
          <p:nvPr>
            <p:ph idx="1"/>
          </p:nvPr>
        </p:nvSpPr>
        <p:spPr>
          <a:xfrm>
            <a:off x="5432898" y="807867"/>
            <a:ext cx="5922489" cy="505318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C5D90AFF-A949-CE9E-6B94-C1B619612915}"/>
              </a:ext>
            </a:extLst>
          </p:cNvPr>
          <p:cNvSpPr>
            <a:spLocks noGrp="1"/>
          </p:cNvSpPr>
          <p:nvPr>
            <p:ph type="body" sz="half" idx="2"/>
          </p:nvPr>
        </p:nvSpPr>
        <p:spPr>
          <a:xfrm>
            <a:off x="839788" y="3000652"/>
            <a:ext cx="3640713" cy="2868336"/>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DA95267E-088F-FB9A-9469-551890F29F01}"/>
              </a:ext>
            </a:extLst>
          </p:cNvPr>
          <p:cNvSpPr>
            <a:spLocks noGrp="1"/>
          </p:cNvSpPr>
          <p:nvPr>
            <p:ph type="dt" sz="half" idx="10"/>
          </p:nvPr>
        </p:nvSpPr>
        <p:spPr/>
        <p:txBody>
          <a:bodyPr/>
          <a:lstStyle/>
          <a:p>
            <a:fld id="{4F6932DF-953D-44BD-83F8-5D8DA76EA12A}" type="datetimeFigureOut">
              <a:rPr lang="en-US" dirty="0"/>
              <a:t>2/25/2025</a:t>
            </a:fld>
            <a:endParaRPr lang="en-US" dirty="0"/>
          </a:p>
        </p:txBody>
      </p:sp>
      <p:sp>
        <p:nvSpPr>
          <p:cNvPr id="6" name="Footer Placeholder 5">
            <a:extLst>
              <a:ext uri="{FF2B5EF4-FFF2-40B4-BE49-F238E27FC236}">
                <a16:creationId xmlns:a16="http://schemas.microsoft.com/office/drawing/2014/main" id="{38EA3FFC-B3A6-C0B6-5DAE-70BE0D6FBD69}"/>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B108D35F-BC2E-8D14-060F-449CBAF7C0D2}"/>
              </a:ext>
            </a:extLst>
          </p:cNvPr>
          <p:cNvSpPr>
            <a:spLocks noGrp="1"/>
          </p:cNvSpPr>
          <p:nvPr>
            <p:ph type="sldNum" sz="quarter" idx="12"/>
          </p:nvPr>
        </p:nvSpPr>
        <p:spPr/>
        <p:txBody>
          <a:bodyPr/>
          <a:lstStyle/>
          <a:p>
            <a:fld id="{5E4DE196-8A13-4FF7-A07E-102851959EAB}" type="slidenum">
              <a:rPr lang="en-US" dirty="0"/>
              <a:t>‹#›</a:t>
            </a:fld>
            <a:endParaRPr lang="en-US" dirty="0"/>
          </a:p>
        </p:txBody>
      </p:sp>
    </p:spTree>
    <p:extLst>
      <p:ext uri="{BB962C8B-B14F-4D97-AF65-F5344CB8AC3E}">
        <p14:creationId xmlns:p14="http://schemas.microsoft.com/office/powerpoint/2010/main" val="4027310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909ED-ED97-A3CE-5569-77B45F41450A}"/>
              </a:ext>
            </a:extLst>
          </p:cNvPr>
          <p:cNvSpPr>
            <a:spLocks noGrp="1"/>
          </p:cNvSpPr>
          <p:nvPr>
            <p:ph type="title"/>
          </p:nvPr>
        </p:nvSpPr>
        <p:spPr>
          <a:xfrm>
            <a:off x="839788" y="820881"/>
            <a:ext cx="3639312" cy="2062595"/>
          </a:xfrm>
        </p:spPr>
        <p:txBody>
          <a:bodyPr anchor="t">
            <a:normAutofit/>
          </a:bodyPr>
          <a:lstStyle>
            <a:lvl1pPr>
              <a:defRPr sz="2800"/>
            </a:lvl1pPr>
          </a:lstStyle>
          <a:p>
            <a:r>
              <a:rPr lang="en-US" dirty="0"/>
              <a:t>Click to edit Master title style</a:t>
            </a:r>
          </a:p>
        </p:txBody>
      </p:sp>
      <p:sp>
        <p:nvSpPr>
          <p:cNvPr id="3" name="Picture Placeholder 2">
            <a:extLst>
              <a:ext uri="{FF2B5EF4-FFF2-40B4-BE49-F238E27FC236}">
                <a16:creationId xmlns:a16="http://schemas.microsoft.com/office/drawing/2014/main" id="{0683BB3A-9E24-DE4C-9619-1502F1B6F389}"/>
              </a:ext>
            </a:extLst>
          </p:cNvPr>
          <p:cNvSpPr>
            <a:spLocks noGrp="1" noChangeAspect="1"/>
          </p:cNvSpPr>
          <p:nvPr>
            <p:ph type="pic" idx="1"/>
          </p:nvPr>
        </p:nvSpPr>
        <p:spPr>
          <a:xfrm>
            <a:off x="5247408" y="919595"/>
            <a:ext cx="6107979" cy="5013614"/>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a:extLst>
              <a:ext uri="{FF2B5EF4-FFF2-40B4-BE49-F238E27FC236}">
                <a16:creationId xmlns:a16="http://schemas.microsoft.com/office/drawing/2014/main" id="{94B4CE1F-29E0-88BB-8489-E58236B8B17B}"/>
              </a:ext>
            </a:extLst>
          </p:cNvPr>
          <p:cNvSpPr>
            <a:spLocks noGrp="1"/>
          </p:cNvSpPr>
          <p:nvPr>
            <p:ph type="body" sz="half" idx="2"/>
          </p:nvPr>
        </p:nvSpPr>
        <p:spPr>
          <a:xfrm>
            <a:off x="839788" y="3000652"/>
            <a:ext cx="3643889" cy="2868336"/>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24B7212-6816-FFD1-50B2-58844AD38E26}"/>
              </a:ext>
            </a:extLst>
          </p:cNvPr>
          <p:cNvSpPr>
            <a:spLocks noGrp="1"/>
          </p:cNvSpPr>
          <p:nvPr>
            <p:ph type="dt" sz="half" idx="10"/>
          </p:nvPr>
        </p:nvSpPr>
        <p:spPr/>
        <p:txBody>
          <a:bodyPr/>
          <a:lstStyle/>
          <a:p>
            <a:fld id="{352F326D-65F4-4B2F-9A62-9E4BD9402C47}" type="datetimeFigureOut">
              <a:rPr lang="en-US" dirty="0"/>
              <a:t>2/25/2025</a:t>
            </a:fld>
            <a:endParaRPr lang="en-US" dirty="0"/>
          </a:p>
        </p:txBody>
      </p:sp>
      <p:sp>
        <p:nvSpPr>
          <p:cNvPr id="6" name="Footer Placeholder 5">
            <a:extLst>
              <a:ext uri="{FF2B5EF4-FFF2-40B4-BE49-F238E27FC236}">
                <a16:creationId xmlns:a16="http://schemas.microsoft.com/office/drawing/2014/main" id="{A2417744-5A24-B7B7-5FD6-E98E60832F27}"/>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14CDA4D1-A71D-A7A6-3D0C-294E5D280BE8}"/>
              </a:ext>
            </a:extLst>
          </p:cNvPr>
          <p:cNvSpPr>
            <a:spLocks noGrp="1"/>
          </p:cNvSpPr>
          <p:nvPr>
            <p:ph type="sldNum" sz="quarter" idx="12"/>
          </p:nvPr>
        </p:nvSpPr>
        <p:spPr/>
        <p:txBody>
          <a:bodyPr/>
          <a:lstStyle/>
          <a:p>
            <a:fld id="{5E4DE196-8A13-4FF7-A07E-102851959EAB}" type="slidenum">
              <a:rPr lang="en-US" dirty="0"/>
              <a:t>‹#›</a:t>
            </a:fld>
            <a:endParaRPr lang="en-US" dirty="0"/>
          </a:p>
        </p:txBody>
      </p:sp>
    </p:spTree>
    <p:extLst>
      <p:ext uri="{BB962C8B-B14F-4D97-AF65-F5344CB8AC3E}">
        <p14:creationId xmlns:p14="http://schemas.microsoft.com/office/powerpoint/2010/main" val="3464606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5858A62-FE72-978B-BE71-05908D82E1A4}"/>
              </a:ext>
            </a:extLst>
          </p:cNvPr>
          <p:cNvSpPr/>
          <p:nvPr/>
        </p:nvSpPr>
        <p:spPr>
          <a:xfrm>
            <a:off x="0" y="0"/>
            <a:ext cx="12192000" cy="6860161"/>
          </a:xfrm>
          <a:prstGeom prst="rect">
            <a:avLst/>
          </a:prstGeom>
          <a:solidFill>
            <a:schemeClr val="bg2">
              <a:lumMod val="75000"/>
              <a:alpha val="15000"/>
            </a:schemeClr>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sp>
      <p:sp>
        <p:nvSpPr>
          <p:cNvPr id="2" name="Title Placeholder 1">
            <a:extLst>
              <a:ext uri="{FF2B5EF4-FFF2-40B4-BE49-F238E27FC236}">
                <a16:creationId xmlns:a16="http://schemas.microsoft.com/office/drawing/2014/main" id="{5BFA14B7-4740-5D9F-6489-BAD00C3E0D68}"/>
              </a:ext>
            </a:extLst>
          </p:cNvPr>
          <p:cNvSpPr>
            <a:spLocks noGrp="1"/>
          </p:cNvSpPr>
          <p:nvPr>
            <p:ph type="title"/>
          </p:nvPr>
        </p:nvSpPr>
        <p:spPr>
          <a:xfrm>
            <a:off x="871108" y="588245"/>
            <a:ext cx="10449784" cy="1265928"/>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7790487F-803F-C5AF-BD93-39C0FC738963}"/>
              </a:ext>
            </a:extLst>
          </p:cNvPr>
          <p:cNvSpPr>
            <a:spLocks noGrp="1"/>
          </p:cNvSpPr>
          <p:nvPr>
            <p:ph type="body" idx="1"/>
          </p:nvPr>
        </p:nvSpPr>
        <p:spPr>
          <a:xfrm>
            <a:off x="877824" y="2157984"/>
            <a:ext cx="10442448" cy="390381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86FCEF-4EDF-C2EF-7D81-FEFF7042F350}"/>
              </a:ext>
            </a:extLst>
          </p:cNvPr>
          <p:cNvSpPr>
            <a:spLocks noGrp="1"/>
          </p:cNvSpPr>
          <p:nvPr>
            <p:ph type="dt" sz="half" idx="2"/>
          </p:nvPr>
        </p:nvSpPr>
        <p:spPr>
          <a:xfrm>
            <a:off x="877824" y="6356350"/>
            <a:ext cx="2743200" cy="365125"/>
          </a:xfrm>
          <a:prstGeom prst="rect">
            <a:avLst/>
          </a:prstGeom>
        </p:spPr>
        <p:txBody>
          <a:bodyPr vert="horz" lIns="91440" tIns="45720" rIns="91440" bIns="45720" rtlCol="0" anchor="ctr"/>
          <a:lstStyle>
            <a:lvl1pPr algn="l">
              <a:defRPr sz="800" cap="all" spc="300" baseline="0">
                <a:solidFill>
                  <a:schemeClr val="tx2"/>
                </a:solidFill>
              </a:defRPr>
            </a:lvl1pPr>
          </a:lstStyle>
          <a:p>
            <a:fld id="{F9B0CB28-85DB-480B-8C99-FD493ACC7120}" type="datetimeFigureOut">
              <a:rPr lang="en-US" dirty="0"/>
              <a:t>2/25/2025</a:t>
            </a:fld>
            <a:endParaRPr lang="en-US" dirty="0"/>
          </a:p>
        </p:txBody>
      </p:sp>
      <p:sp>
        <p:nvSpPr>
          <p:cNvPr id="5" name="Footer Placeholder 4">
            <a:extLst>
              <a:ext uri="{FF2B5EF4-FFF2-40B4-BE49-F238E27FC236}">
                <a16:creationId xmlns:a16="http://schemas.microsoft.com/office/drawing/2014/main" id="{9A4663BC-4D46-C74D-DDF2-9D25B4D96F9B}"/>
              </a:ext>
            </a:extLst>
          </p:cNvPr>
          <p:cNvSpPr>
            <a:spLocks noGrp="1"/>
          </p:cNvSpPr>
          <p:nvPr>
            <p:ph type="ftr" sz="quarter" idx="3"/>
          </p:nvPr>
        </p:nvSpPr>
        <p:spPr>
          <a:xfrm>
            <a:off x="7132320" y="6356350"/>
            <a:ext cx="4297680" cy="365125"/>
          </a:xfrm>
          <a:prstGeom prst="rect">
            <a:avLst/>
          </a:prstGeom>
        </p:spPr>
        <p:txBody>
          <a:bodyPr vert="horz" lIns="91440" tIns="45720" rIns="91440" bIns="45720" rtlCol="0" anchor="ctr"/>
          <a:lstStyle>
            <a:lvl1pPr algn="r">
              <a:defRPr sz="800" cap="all" spc="300" baseline="0">
                <a:solidFill>
                  <a:schemeClr val="tx2"/>
                </a:solidFill>
              </a:defRPr>
            </a:lvl1pPr>
          </a:lstStyle>
          <a:p>
            <a:r>
              <a:rPr lang="en-US" dirty="0"/>
              <a:t>
              </a:t>
            </a:r>
          </a:p>
        </p:txBody>
      </p:sp>
      <p:sp>
        <p:nvSpPr>
          <p:cNvPr id="6" name="Slide Number Placeholder 5">
            <a:extLst>
              <a:ext uri="{FF2B5EF4-FFF2-40B4-BE49-F238E27FC236}">
                <a16:creationId xmlns:a16="http://schemas.microsoft.com/office/drawing/2014/main" id="{B71B4EAE-CB5C-D14B-77EF-7B155FA68353}"/>
              </a:ext>
            </a:extLst>
          </p:cNvPr>
          <p:cNvSpPr>
            <a:spLocks noGrp="1"/>
          </p:cNvSpPr>
          <p:nvPr>
            <p:ph type="sldNum" sz="quarter" idx="4"/>
          </p:nvPr>
        </p:nvSpPr>
        <p:spPr>
          <a:xfrm>
            <a:off x="11429999" y="6356350"/>
            <a:ext cx="521207" cy="365125"/>
          </a:xfrm>
          <a:prstGeom prst="rect">
            <a:avLst/>
          </a:prstGeom>
        </p:spPr>
        <p:txBody>
          <a:bodyPr vert="horz" lIns="91440" tIns="45720" rIns="91440" bIns="45720" rtlCol="0" anchor="ctr"/>
          <a:lstStyle>
            <a:lvl1pPr algn="r">
              <a:defRPr sz="1400">
                <a:solidFill>
                  <a:schemeClr val="tx2"/>
                </a:solidFill>
                <a:latin typeface="+mj-lt"/>
              </a:defRPr>
            </a:lvl1pPr>
          </a:lstStyle>
          <a:p>
            <a:fld id="{5E4DE196-8A13-4FF7-A07E-102851959EAB}" type="slidenum">
              <a:rPr lang="en-US" dirty="0"/>
              <a:pPr/>
              <a:t>‹#›</a:t>
            </a:fld>
            <a:endParaRPr lang="en-US" dirty="0"/>
          </a:p>
        </p:txBody>
      </p:sp>
    </p:spTree>
    <p:extLst>
      <p:ext uri="{BB962C8B-B14F-4D97-AF65-F5344CB8AC3E}">
        <p14:creationId xmlns:p14="http://schemas.microsoft.com/office/powerpoint/2010/main" val="4160781395"/>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Lst>
  <p:hf hdr="0"/>
  <p:txStyles>
    <p:titleStyle>
      <a:lvl1pPr algn="l" defTabSz="914400" rtl="0" eaLnBrk="1" latinLnBrk="0" hangingPunct="1">
        <a:lnSpc>
          <a:spcPct val="100000"/>
        </a:lnSpc>
        <a:spcBef>
          <a:spcPct val="0"/>
        </a:spcBef>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2"/>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400" kern="1200">
          <a:solidFill>
            <a:schemeClr val="tx2"/>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200" kern="1200">
          <a:solidFill>
            <a:schemeClr val="tx2"/>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160">
          <p15:clr>
            <a:srgbClr val="F26B43"/>
          </p15:clr>
        </p15:guide>
        <p15:guide id="4" pos="3840">
          <p15:clr>
            <a:srgbClr val="F26B43"/>
          </p15:clr>
        </p15:guide>
        <p15:guide id="5" orient="horz" pos="3816">
          <p15:clr>
            <a:srgbClr val="F26B43"/>
          </p15:clr>
        </p15:guide>
        <p15:guide id="6" orient="horz" pos="117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2.xml"/><Relationship Id="rId4" Type="http://schemas.openxmlformats.org/officeDocument/2006/relationships/chart" Target="../charts/chart13.xml"/></Relationships>
</file>

<file path=ppt/slides/_rels/slide11.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chart" Target="../charts/chart14.xml"/><Relationship Id="rId1" Type="http://schemas.openxmlformats.org/officeDocument/2006/relationships/slideLayout" Target="../slideLayouts/slideLayout2.xml"/><Relationship Id="rId4" Type="http://schemas.openxmlformats.org/officeDocument/2006/relationships/chart" Target="../charts/chart16.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microsoft.com/office/2014/relationships/chartEx" Target="../charts/chartEx4.xml"/><Relationship Id="rId1" Type="http://schemas.openxmlformats.org/officeDocument/2006/relationships/slideLayout" Target="../slideLayouts/slideLayout2.xml"/><Relationship Id="rId6" Type="http://schemas.microsoft.com/office/2014/relationships/chartEx" Target="../charts/chartEx6.xml"/><Relationship Id="rId5" Type="http://schemas.openxmlformats.org/officeDocument/2006/relationships/image" Target="../media/image5.png"/><Relationship Id="rId4" Type="http://schemas.microsoft.com/office/2014/relationships/chartEx" Target="../charts/chartEx5.xml"/></Relationships>
</file>

<file path=ppt/slides/_rels/slide13.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chart" Target="../charts/chart17.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microsoft.com/office/2014/relationships/chartEx" Target="../charts/chartEx7.xml"/><Relationship Id="rId2" Type="http://schemas.openxmlformats.org/officeDocument/2006/relationships/chart" Target="../charts/chart19.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chart" Target="../charts/chart21.xml"/><Relationship Id="rId2" Type="http://schemas.openxmlformats.org/officeDocument/2006/relationships/chart" Target="../charts/chart20.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chart" Target="../charts/chart23.xml"/><Relationship Id="rId7" Type="http://schemas.openxmlformats.org/officeDocument/2006/relationships/chart" Target="../charts/chart27.xml"/><Relationship Id="rId2" Type="http://schemas.openxmlformats.org/officeDocument/2006/relationships/chart" Target="../charts/chart22.xml"/><Relationship Id="rId1" Type="http://schemas.openxmlformats.org/officeDocument/2006/relationships/slideLayout" Target="../slideLayouts/slideLayout2.xml"/><Relationship Id="rId6" Type="http://schemas.openxmlformats.org/officeDocument/2006/relationships/chart" Target="../charts/chart26.xml"/><Relationship Id="rId5" Type="http://schemas.openxmlformats.org/officeDocument/2006/relationships/chart" Target="../charts/chart25.xml"/><Relationship Id="rId4" Type="http://schemas.openxmlformats.org/officeDocument/2006/relationships/chart" Target="../charts/chart24.xml"/></Relationships>
</file>

<file path=ppt/slides/_rels/slide17.xml.rels><?xml version="1.0" encoding="UTF-8" standalone="yes"?>
<Relationships xmlns="http://schemas.openxmlformats.org/package/2006/relationships"><Relationship Id="rId3" Type="http://schemas.openxmlformats.org/officeDocument/2006/relationships/chart" Target="../charts/chart29.xml"/><Relationship Id="rId7" Type="http://schemas.openxmlformats.org/officeDocument/2006/relationships/chart" Target="../charts/chart33.xml"/><Relationship Id="rId2" Type="http://schemas.openxmlformats.org/officeDocument/2006/relationships/chart" Target="../charts/chart28.xml"/><Relationship Id="rId1" Type="http://schemas.openxmlformats.org/officeDocument/2006/relationships/slideLayout" Target="../slideLayouts/slideLayout2.xml"/><Relationship Id="rId6" Type="http://schemas.openxmlformats.org/officeDocument/2006/relationships/chart" Target="../charts/chart32.xml"/><Relationship Id="rId5" Type="http://schemas.openxmlformats.org/officeDocument/2006/relationships/chart" Target="../charts/chart31.xml"/><Relationship Id="rId4" Type="http://schemas.openxmlformats.org/officeDocument/2006/relationships/chart" Target="../charts/chart3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png"/><Relationship Id="rId2" Type="http://schemas.microsoft.com/office/2014/relationships/chartEx" Target="../charts/chartEx1.xml"/><Relationship Id="rId1" Type="http://schemas.openxmlformats.org/officeDocument/2006/relationships/slideLayout" Target="../slideLayouts/slideLayout2.xml"/><Relationship Id="rId6" Type="http://schemas.microsoft.com/office/2014/relationships/chartEx" Target="../charts/chartEx3.xml"/><Relationship Id="rId5" Type="http://schemas.openxmlformats.org/officeDocument/2006/relationships/image" Target="../media/image2.png"/><Relationship Id="rId4" Type="http://schemas.microsoft.com/office/2014/relationships/chartEx" Target="../charts/chartEx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9697" y="441872"/>
            <a:ext cx="11495369" cy="936154"/>
          </a:xfrm>
          <a:prstGeom prst="rect">
            <a:avLst/>
          </a:prstGeom>
        </p:spPr>
        <p:txBody>
          <a:bodyPr vert="horz" wrap="square" lIns="0" tIns="12700" rIns="0" bIns="0" rtlCol="0" anchor="t">
            <a:spAutoFit/>
          </a:bodyPr>
          <a:lstStyle/>
          <a:p>
            <a:pPr marL="12700">
              <a:spcBef>
                <a:spcPts val="100"/>
              </a:spcBef>
            </a:pPr>
            <a:r>
              <a:rPr lang="en-US" sz="6000" u="sng" dirty="0">
                <a:latin typeface="Times New Roman"/>
                <a:cs typeface="Times New Roman"/>
              </a:rPr>
              <a:t>Automobile Market Analysis Project</a:t>
            </a:r>
            <a:endParaRPr lang="en-US" u="sng" dirty="0"/>
          </a:p>
        </p:txBody>
      </p:sp>
      <p:sp>
        <p:nvSpPr>
          <p:cNvPr id="3" name="object 3"/>
          <p:cNvSpPr txBox="1"/>
          <p:nvPr/>
        </p:nvSpPr>
        <p:spPr>
          <a:xfrm>
            <a:off x="3910965" y="3446754"/>
            <a:ext cx="4800977" cy="1657401"/>
          </a:xfrm>
          <a:prstGeom prst="rect">
            <a:avLst/>
          </a:prstGeom>
        </p:spPr>
        <p:txBody>
          <a:bodyPr vert="horz" wrap="square" lIns="0" tIns="12700" rIns="0" bIns="0" rtlCol="0" anchor="t">
            <a:spAutoFit/>
          </a:bodyPr>
          <a:lstStyle/>
          <a:p>
            <a:pPr marL="12700" marR="1595755">
              <a:lnSpc>
                <a:spcPct val="117700"/>
              </a:lnSpc>
              <a:spcBef>
                <a:spcPts val="100"/>
              </a:spcBef>
            </a:pPr>
            <a:r>
              <a:rPr sz="2200" spc="-35" dirty="0">
                <a:latin typeface="Trebuchet MS"/>
                <a:cs typeface="Trebuchet MS"/>
              </a:rPr>
              <a:t>Student</a:t>
            </a:r>
            <a:r>
              <a:rPr sz="2200" spc="-120" dirty="0">
                <a:latin typeface="Trebuchet MS"/>
                <a:cs typeface="Trebuchet MS"/>
              </a:rPr>
              <a:t> </a:t>
            </a:r>
            <a:r>
              <a:rPr sz="2200" spc="-10" dirty="0">
                <a:latin typeface="Trebuchet MS"/>
                <a:cs typeface="Trebuchet MS"/>
              </a:rPr>
              <a:t>Name: </a:t>
            </a:r>
            <a:r>
              <a:rPr lang="en-US" sz="2200" dirty="0">
                <a:latin typeface="Trebuchet MS"/>
                <a:cs typeface="Trebuchet MS"/>
              </a:rPr>
              <a:t>Ayush Burman</a:t>
            </a:r>
            <a:endParaRPr sz="2200" dirty="0">
              <a:latin typeface="Trebuchet MS"/>
              <a:cs typeface="Trebuchet MS"/>
            </a:endParaRPr>
          </a:p>
          <a:p>
            <a:pPr marL="12700">
              <a:lnSpc>
                <a:spcPct val="100000"/>
              </a:lnSpc>
              <a:spcBef>
                <a:spcPts val="480"/>
              </a:spcBef>
            </a:pPr>
            <a:r>
              <a:rPr sz="2200" spc="-25" dirty="0">
                <a:latin typeface="Trebuchet MS"/>
                <a:cs typeface="Trebuchet MS"/>
              </a:rPr>
              <a:t>Batch</a:t>
            </a:r>
            <a:r>
              <a:rPr sz="2200" spc="-155" dirty="0">
                <a:latin typeface="Trebuchet MS"/>
                <a:cs typeface="Trebuchet MS"/>
              </a:rPr>
              <a:t> </a:t>
            </a:r>
            <a:r>
              <a:rPr sz="2200" spc="-10" dirty="0">
                <a:latin typeface="Trebuchet MS"/>
                <a:cs typeface="Trebuchet MS"/>
              </a:rPr>
              <a:t>Code:</a:t>
            </a:r>
            <a:r>
              <a:rPr sz="2200" spc="-170" dirty="0">
                <a:latin typeface="Trebuchet MS"/>
                <a:cs typeface="Trebuchet MS"/>
              </a:rPr>
              <a:t> </a:t>
            </a:r>
            <a:r>
              <a:rPr sz="2200" spc="-10" dirty="0">
                <a:latin typeface="Trebuchet MS"/>
                <a:cs typeface="Trebuchet MS"/>
              </a:rPr>
              <a:t>DA464S46</a:t>
            </a:r>
            <a:endParaRPr sz="2200">
              <a:latin typeface="Trebuchet MS"/>
              <a:cs typeface="Trebuchet MS"/>
            </a:endParaRPr>
          </a:p>
          <a:p>
            <a:pPr marL="12700">
              <a:lnSpc>
                <a:spcPct val="100000"/>
              </a:lnSpc>
              <a:spcBef>
                <a:spcPts val="470"/>
              </a:spcBef>
            </a:pPr>
            <a:r>
              <a:rPr sz="2200" spc="-90" dirty="0">
                <a:latin typeface="Trebuchet MS"/>
                <a:cs typeface="Trebuchet MS"/>
              </a:rPr>
              <a:t>Project</a:t>
            </a:r>
            <a:r>
              <a:rPr sz="2200" spc="-155" dirty="0">
                <a:latin typeface="Trebuchet MS"/>
                <a:cs typeface="Trebuchet MS"/>
              </a:rPr>
              <a:t> </a:t>
            </a:r>
            <a:r>
              <a:rPr sz="2200" spc="-50" dirty="0">
                <a:latin typeface="Trebuchet MS"/>
                <a:cs typeface="Trebuchet MS"/>
              </a:rPr>
              <a:t>Guide:</a:t>
            </a:r>
            <a:r>
              <a:rPr sz="2200" spc="-170" dirty="0">
                <a:latin typeface="Trebuchet MS"/>
                <a:cs typeface="Trebuchet MS"/>
              </a:rPr>
              <a:t> </a:t>
            </a:r>
            <a:r>
              <a:rPr sz="2200" spc="-45" dirty="0">
                <a:latin typeface="Trebuchet MS"/>
                <a:cs typeface="Trebuchet MS"/>
              </a:rPr>
              <a:t>Komilla</a:t>
            </a:r>
            <a:r>
              <a:rPr sz="2200" spc="-175" dirty="0">
                <a:latin typeface="Trebuchet MS"/>
                <a:cs typeface="Trebuchet MS"/>
              </a:rPr>
              <a:t> </a:t>
            </a:r>
            <a:r>
              <a:rPr sz="2200" spc="-10" dirty="0">
                <a:latin typeface="Trebuchet MS"/>
                <a:cs typeface="Trebuchet MS"/>
              </a:rPr>
              <a:t>Bhatia</a:t>
            </a:r>
            <a:endParaRPr sz="220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27452" y="-2386"/>
            <a:ext cx="10114400" cy="505908"/>
          </a:xfrm>
          <a:prstGeom prst="rect">
            <a:avLst/>
          </a:prstGeom>
        </p:spPr>
        <p:txBody>
          <a:bodyPr vert="horz" wrap="square" lIns="0" tIns="13335" rIns="0" bIns="0" rtlCol="0" anchor="t">
            <a:spAutoFit/>
          </a:bodyPr>
          <a:lstStyle/>
          <a:p>
            <a:pPr marL="12700">
              <a:lnSpc>
                <a:spcPct val="100000"/>
              </a:lnSpc>
              <a:spcBef>
                <a:spcPts val="105"/>
              </a:spcBef>
            </a:pPr>
            <a:r>
              <a:rPr sz="3200" u="sng" dirty="0">
                <a:uFill>
                  <a:solidFill>
                    <a:srgbClr val="000000"/>
                  </a:solidFill>
                </a:uFill>
                <a:latin typeface="Times New Roman"/>
                <a:cs typeface="Times New Roman"/>
              </a:rPr>
              <a:t>Insights</a:t>
            </a:r>
            <a:r>
              <a:rPr sz="3200" u="sng" spc="-30" dirty="0">
                <a:uFill>
                  <a:solidFill>
                    <a:srgbClr val="000000"/>
                  </a:solidFill>
                </a:uFill>
                <a:latin typeface="Times New Roman"/>
                <a:cs typeface="Times New Roman"/>
              </a:rPr>
              <a:t> </a:t>
            </a:r>
            <a:r>
              <a:rPr sz="3200" u="sng" dirty="0">
                <a:uFill>
                  <a:solidFill>
                    <a:srgbClr val="000000"/>
                  </a:solidFill>
                </a:uFill>
                <a:latin typeface="Times New Roman"/>
                <a:cs typeface="Times New Roman"/>
              </a:rPr>
              <a:t>from</a:t>
            </a:r>
            <a:r>
              <a:rPr sz="3200" u="sng" spc="-15" dirty="0">
                <a:uFill>
                  <a:solidFill>
                    <a:srgbClr val="000000"/>
                  </a:solidFill>
                </a:uFill>
                <a:latin typeface="Times New Roman"/>
                <a:cs typeface="Times New Roman"/>
              </a:rPr>
              <a:t> </a:t>
            </a:r>
            <a:r>
              <a:rPr sz="3200" u="sng" dirty="0">
                <a:uFill>
                  <a:solidFill>
                    <a:srgbClr val="000000"/>
                  </a:solidFill>
                </a:uFill>
                <a:latin typeface="Times New Roman"/>
                <a:cs typeface="Times New Roman"/>
              </a:rPr>
              <a:t>the</a:t>
            </a:r>
            <a:r>
              <a:rPr sz="3200" u="sng" spc="5" dirty="0">
                <a:uFill>
                  <a:solidFill>
                    <a:srgbClr val="000000"/>
                  </a:solidFill>
                </a:uFill>
                <a:latin typeface="Times New Roman"/>
                <a:cs typeface="Times New Roman"/>
              </a:rPr>
              <a:t> </a:t>
            </a:r>
            <a:r>
              <a:rPr sz="3200" u="sng" dirty="0">
                <a:uFill>
                  <a:solidFill>
                    <a:srgbClr val="000000"/>
                  </a:solidFill>
                </a:uFill>
                <a:latin typeface="Times New Roman"/>
                <a:cs typeface="Times New Roman"/>
              </a:rPr>
              <a:t>analysis</a:t>
            </a:r>
            <a:r>
              <a:rPr sz="3200" u="sng" spc="-30" dirty="0">
                <a:uFill>
                  <a:solidFill>
                    <a:srgbClr val="000000"/>
                  </a:solidFill>
                </a:uFill>
                <a:latin typeface="Times New Roman"/>
                <a:cs typeface="Times New Roman"/>
              </a:rPr>
              <a:t> </a:t>
            </a:r>
            <a:r>
              <a:rPr sz="3200" u="sng" spc="-10" dirty="0">
                <a:uFill>
                  <a:solidFill>
                    <a:srgbClr val="000000"/>
                  </a:solidFill>
                </a:uFill>
                <a:latin typeface="Times New Roman"/>
                <a:cs typeface="Times New Roman"/>
              </a:rPr>
              <a:t>(continued)</a:t>
            </a:r>
          </a:p>
        </p:txBody>
      </p:sp>
      <p:sp>
        <p:nvSpPr>
          <p:cNvPr id="10" name="object 10"/>
          <p:cNvSpPr txBox="1">
            <a:spLocks noGrp="1"/>
          </p:cNvSpPr>
          <p:nvPr>
            <p:ph type="sldNum" sz="quarter" idx="12"/>
          </p:nvPr>
        </p:nvSpPr>
        <p:spPr>
          <a:prstGeom prst="rect">
            <a:avLst/>
          </a:prstGeom>
        </p:spPr>
        <p:txBody>
          <a:bodyPr vert="horz" wrap="square" lIns="0" tIns="3175" rIns="0" bIns="0" rtlCol="0">
            <a:spAutoFit/>
          </a:bodyPr>
          <a:lstStyle/>
          <a:p>
            <a:pPr marL="12700">
              <a:lnSpc>
                <a:spcPct val="100000"/>
              </a:lnSpc>
              <a:spcBef>
                <a:spcPts val="25"/>
              </a:spcBef>
            </a:pPr>
            <a:fld id="{81D60167-4931-47E6-BA6A-407CBD079E47}" type="slidenum">
              <a:rPr spc="-25" dirty="0"/>
              <a:t>10</a:t>
            </a:fld>
            <a:endParaRPr spc="-25" dirty="0"/>
          </a:p>
        </p:txBody>
      </p:sp>
      <p:sp>
        <p:nvSpPr>
          <p:cNvPr id="3" name="object 3"/>
          <p:cNvSpPr txBox="1"/>
          <p:nvPr/>
        </p:nvSpPr>
        <p:spPr>
          <a:xfrm>
            <a:off x="479" y="504807"/>
            <a:ext cx="3908425" cy="350737"/>
          </a:xfrm>
          <a:prstGeom prst="rect">
            <a:avLst/>
          </a:prstGeom>
        </p:spPr>
        <p:txBody>
          <a:bodyPr vert="horz" wrap="square" lIns="0" tIns="12065" rIns="0" bIns="0" rtlCol="0" anchor="t">
            <a:spAutoFit/>
          </a:bodyPr>
          <a:lstStyle/>
          <a:p>
            <a:pPr marL="239395" indent="-226695">
              <a:lnSpc>
                <a:spcPct val="100000"/>
              </a:lnSpc>
              <a:spcBef>
                <a:spcPts val="95"/>
              </a:spcBef>
              <a:buFont typeface="Arial MT"/>
              <a:buChar char="•"/>
              <a:tabLst>
                <a:tab pos="240029" algn="l"/>
              </a:tabLst>
            </a:pPr>
            <a:r>
              <a:rPr sz="2200" dirty="0">
                <a:latin typeface="Trebuchet MS"/>
                <a:cs typeface="Trebuchet MS"/>
              </a:rPr>
              <a:t>10</a:t>
            </a:r>
            <a:r>
              <a:rPr sz="2200" spc="-225" dirty="0">
                <a:latin typeface="Trebuchet MS"/>
                <a:cs typeface="Trebuchet MS"/>
              </a:rPr>
              <a:t> </a:t>
            </a:r>
            <a:r>
              <a:rPr sz="2200" spc="-245" dirty="0">
                <a:latin typeface="Trebuchet MS"/>
                <a:cs typeface="Trebuchet MS"/>
              </a:rPr>
              <a:t>:</a:t>
            </a:r>
            <a:r>
              <a:rPr sz="2200" spc="-250" dirty="0">
                <a:latin typeface="Trebuchet MS"/>
                <a:cs typeface="Trebuchet MS"/>
              </a:rPr>
              <a:t> </a:t>
            </a:r>
            <a:r>
              <a:rPr sz="2200" spc="-175" dirty="0">
                <a:latin typeface="Trebuchet MS"/>
                <a:cs typeface="Trebuchet MS"/>
              </a:rPr>
              <a:t>Top</a:t>
            </a:r>
            <a:r>
              <a:rPr sz="2200" spc="-200" dirty="0">
                <a:latin typeface="Trebuchet MS"/>
                <a:cs typeface="Trebuchet MS"/>
              </a:rPr>
              <a:t> </a:t>
            </a:r>
            <a:r>
              <a:rPr sz="2200" dirty="0">
                <a:latin typeface="Trebuchet MS"/>
                <a:cs typeface="Trebuchet MS"/>
              </a:rPr>
              <a:t>3</a:t>
            </a:r>
            <a:r>
              <a:rPr sz="2200" spc="-240" dirty="0">
                <a:latin typeface="Trebuchet MS"/>
                <a:cs typeface="Trebuchet MS"/>
              </a:rPr>
              <a:t> </a:t>
            </a:r>
            <a:r>
              <a:rPr sz="2200" spc="-10" dirty="0">
                <a:latin typeface="Trebuchet MS"/>
                <a:cs typeface="Trebuchet MS"/>
              </a:rPr>
              <a:t>manufactures</a:t>
            </a:r>
            <a:endParaRPr sz="2200" dirty="0">
              <a:latin typeface="Trebuchet MS"/>
              <a:cs typeface="Trebuchet MS"/>
            </a:endParaRPr>
          </a:p>
        </p:txBody>
      </p:sp>
      <p:sp>
        <p:nvSpPr>
          <p:cNvPr id="4" name="object 4"/>
          <p:cNvSpPr txBox="1"/>
          <p:nvPr/>
        </p:nvSpPr>
        <p:spPr>
          <a:xfrm>
            <a:off x="-4119" y="859604"/>
            <a:ext cx="3734864" cy="305212"/>
          </a:xfrm>
          <a:prstGeom prst="rect">
            <a:avLst/>
          </a:prstGeom>
          <a:ln w="28575">
            <a:solidFill>
              <a:srgbClr val="000000"/>
            </a:solidFill>
          </a:ln>
        </p:spPr>
        <p:txBody>
          <a:bodyPr vert="horz" wrap="square" lIns="0" tIns="27940" rIns="0" bIns="0" rtlCol="0">
            <a:spAutoFit/>
          </a:bodyPr>
          <a:lstStyle/>
          <a:p>
            <a:pPr marL="91440">
              <a:lnSpc>
                <a:spcPct val="100000"/>
              </a:lnSpc>
              <a:spcBef>
                <a:spcPts val="220"/>
              </a:spcBef>
            </a:pPr>
            <a:r>
              <a:rPr sz="1800" spc="-10" dirty="0">
                <a:latin typeface="Trebuchet MS"/>
                <a:cs typeface="Trebuchet MS"/>
              </a:rPr>
              <a:t>Hatchback</a:t>
            </a:r>
            <a:r>
              <a:rPr sz="1800" spc="-90" dirty="0">
                <a:latin typeface="Trebuchet MS"/>
                <a:cs typeface="Trebuchet MS"/>
              </a:rPr>
              <a:t> </a:t>
            </a:r>
            <a:r>
              <a:rPr sz="1800" spc="-10" dirty="0">
                <a:latin typeface="Trebuchet MS"/>
                <a:cs typeface="Trebuchet MS"/>
              </a:rPr>
              <a:t>Category</a:t>
            </a:r>
            <a:endParaRPr sz="1800">
              <a:latin typeface="Trebuchet MS"/>
              <a:cs typeface="Trebuchet MS"/>
            </a:endParaRPr>
          </a:p>
        </p:txBody>
      </p:sp>
      <p:sp>
        <p:nvSpPr>
          <p:cNvPr id="5" name="object 5"/>
          <p:cNvSpPr txBox="1"/>
          <p:nvPr/>
        </p:nvSpPr>
        <p:spPr>
          <a:xfrm>
            <a:off x="8228664" y="864080"/>
            <a:ext cx="3804885" cy="305212"/>
          </a:xfrm>
          <a:prstGeom prst="rect">
            <a:avLst/>
          </a:prstGeom>
          <a:ln w="28575">
            <a:solidFill>
              <a:srgbClr val="000000"/>
            </a:solidFill>
          </a:ln>
        </p:spPr>
        <p:txBody>
          <a:bodyPr vert="horz" wrap="square" lIns="0" tIns="27940" rIns="0" bIns="0" rtlCol="0">
            <a:spAutoFit/>
          </a:bodyPr>
          <a:lstStyle/>
          <a:p>
            <a:pPr marL="92075">
              <a:lnSpc>
                <a:spcPct val="100000"/>
              </a:lnSpc>
              <a:spcBef>
                <a:spcPts val="220"/>
              </a:spcBef>
            </a:pPr>
            <a:r>
              <a:rPr sz="1800" spc="55" dirty="0">
                <a:latin typeface="Trebuchet MS"/>
                <a:cs typeface="Trebuchet MS"/>
              </a:rPr>
              <a:t>SUV</a:t>
            </a:r>
            <a:r>
              <a:rPr sz="1800" spc="-190" dirty="0">
                <a:latin typeface="Trebuchet MS"/>
                <a:cs typeface="Trebuchet MS"/>
              </a:rPr>
              <a:t> </a:t>
            </a:r>
            <a:r>
              <a:rPr sz="1800" spc="-10" dirty="0">
                <a:latin typeface="Trebuchet MS"/>
                <a:cs typeface="Trebuchet MS"/>
              </a:rPr>
              <a:t>Category</a:t>
            </a:r>
            <a:endParaRPr sz="1800">
              <a:latin typeface="Trebuchet MS"/>
              <a:cs typeface="Trebuchet MS"/>
            </a:endParaRPr>
          </a:p>
        </p:txBody>
      </p:sp>
      <p:sp>
        <p:nvSpPr>
          <p:cNvPr id="6" name="object 6"/>
          <p:cNvSpPr txBox="1"/>
          <p:nvPr/>
        </p:nvSpPr>
        <p:spPr>
          <a:xfrm>
            <a:off x="3721755" y="858725"/>
            <a:ext cx="4501479" cy="305212"/>
          </a:xfrm>
          <a:prstGeom prst="rect">
            <a:avLst/>
          </a:prstGeom>
          <a:ln w="28575">
            <a:solidFill>
              <a:srgbClr val="000000"/>
            </a:solidFill>
          </a:ln>
        </p:spPr>
        <p:txBody>
          <a:bodyPr vert="horz" wrap="square" lIns="0" tIns="27940" rIns="0" bIns="0" rtlCol="0">
            <a:spAutoFit/>
          </a:bodyPr>
          <a:lstStyle/>
          <a:p>
            <a:pPr marL="1232535">
              <a:lnSpc>
                <a:spcPct val="100000"/>
              </a:lnSpc>
              <a:spcBef>
                <a:spcPts val="220"/>
              </a:spcBef>
            </a:pPr>
            <a:r>
              <a:rPr sz="1800" dirty="0">
                <a:latin typeface="Trebuchet MS"/>
                <a:cs typeface="Trebuchet MS"/>
              </a:rPr>
              <a:t>Sedan</a:t>
            </a:r>
            <a:r>
              <a:rPr sz="1800" spc="-80" dirty="0">
                <a:latin typeface="Trebuchet MS"/>
                <a:cs typeface="Trebuchet MS"/>
              </a:rPr>
              <a:t> </a:t>
            </a:r>
            <a:r>
              <a:rPr sz="1800" spc="-10" dirty="0">
                <a:latin typeface="Trebuchet MS"/>
                <a:cs typeface="Trebuchet MS"/>
              </a:rPr>
              <a:t>Category</a:t>
            </a:r>
            <a:endParaRPr sz="1800">
              <a:latin typeface="Trebuchet MS"/>
              <a:cs typeface="Trebuchet MS"/>
            </a:endParaRPr>
          </a:p>
        </p:txBody>
      </p:sp>
      <p:sp>
        <p:nvSpPr>
          <p:cNvPr id="7" name="object 7"/>
          <p:cNvSpPr txBox="1"/>
          <p:nvPr/>
        </p:nvSpPr>
        <p:spPr>
          <a:xfrm>
            <a:off x="0" y="6246927"/>
            <a:ext cx="4489621" cy="731648"/>
          </a:xfrm>
          <a:prstGeom prst="rect">
            <a:avLst/>
          </a:prstGeom>
          <a:ln w="19050">
            <a:solidFill>
              <a:srgbClr val="000000"/>
            </a:solidFill>
          </a:ln>
        </p:spPr>
        <p:txBody>
          <a:bodyPr vert="horz" wrap="square" lIns="0" tIns="28575" rIns="0" bIns="0" rtlCol="0" anchor="t">
            <a:spAutoFit/>
          </a:bodyPr>
          <a:lstStyle/>
          <a:p>
            <a:pPr marL="91440">
              <a:spcBef>
                <a:spcPts val="225"/>
              </a:spcBef>
            </a:pPr>
            <a:r>
              <a:rPr sz="1500" spc="-10" dirty="0">
                <a:latin typeface="Trebuchet MS"/>
                <a:cs typeface="Trebuchet MS"/>
              </a:rPr>
              <a:t>Interpretation:</a:t>
            </a:r>
            <a:r>
              <a:rPr lang="en-US" sz="1500" spc="-10" dirty="0">
                <a:latin typeface="Trebuchet MS"/>
                <a:cs typeface="Trebuchet MS"/>
              </a:rPr>
              <a:t> From the above graph the top 3 manufacturers in the hatchback category are Tata, Hyundai and Suzuki.</a:t>
            </a:r>
            <a:endParaRPr sz="1500" dirty="0">
              <a:latin typeface="Trebuchet MS"/>
              <a:cs typeface="Trebuchet MS"/>
            </a:endParaRPr>
          </a:p>
        </p:txBody>
      </p:sp>
      <p:sp>
        <p:nvSpPr>
          <p:cNvPr id="8" name="object 8"/>
          <p:cNvSpPr txBox="1"/>
          <p:nvPr/>
        </p:nvSpPr>
        <p:spPr>
          <a:xfrm>
            <a:off x="4481071" y="6257037"/>
            <a:ext cx="3717325" cy="721351"/>
          </a:xfrm>
          <a:prstGeom prst="rect">
            <a:avLst/>
          </a:prstGeom>
          <a:ln w="19050">
            <a:solidFill>
              <a:srgbClr val="000000"/>
            </a:solidFill>
          </a:ln>
        </p:spPr>
        <p:txBody>
          <a:bodyPr vert="horz" wrap="square" lIns="0" tIns="28575" rIns="0" bIns="0" rtlCol="0" anchor="t">
            <a:spAutoFit/>
          </a:bodyPr>
          <a:lstStyle/>
          <a:p>
            <a:pPr marL="92075">
              <a:spcBef>
                <a:spcPts val="225"/>
              </a:spcBef>
            </a:pPr>
            <a:r>
              <a:rPr sz="1500" spc="-10" dirty="0">
                <a:latin typeface="Trebuchet MS"/>
                <a:cs typeface="Trebuchet MS"/>
              </a:rPr>
              <a:t>Interpretation:</a:t>
            </a:r>
            <a:r>
              <a:rPr lang="en-US" sz="1500" spc="-10" dirty="0">
                <a:latin typeface="Trebuchet MS"/>
                <a:cs typeface="Trebuchet MS"/>
              </a:rPr>
              <a:t> The top 3 manufacturers in the Sedan category are Toyota, Skoda and Hyundai.</a:t>
            </a:r>
            <a:endParaRPr sz="1500" dirty="0">
              <a:latin typeface="Trebuchet MS"/>
              <a:cs typeface="Trebuchet MS"/>
            </a:endParaRPr>
          </a:p>
        </p:txBody>
      </p:sp>
      <p:sp>
        <p:nvSpPr>
          <p:cNvPr id="9" name="object 9"/>
          <p:cNvSpPr txBox="1"/>
          <p:nvPr/>
        </p:nvSpPr>
        <p:spPr>
          <a:xfrm>
            <a:off x="8205510" y="6257037"/>
            <a:ext cx="3995351" cy="721351"/>
          </a:xfrm>
          <a:prstGeom prst="rect">
            <a:avLst/>
          </a:prstGeom>
          <a:ln w="19050">
            <a:solidFill>
              <a:srgbClr val="000000"/>
            </a:solidFill>
          </a:ln>
        </p:spPr>
        <p:txBody>
          <a:bodyPr vert="horz" wrap="square" lIns="0" tIns="28575" rIns="0" bIns="0" rtlCol="0" anchor="t">
            <a:spAutoFit/>
          </a:bodyPr>
          <a:lstStyle/>
          <a:p>
            <a:pPr marL="92075">
              <a:spcBef>
                <a:spcPts val="225"/>
              </a:spcBef>
            </a:pPr>
            <a:r>
              <a:rPr sz="1500" spc="-10" dirty="0">
                <a:latin typeface="Trebuchet MS"/>
                <a:cs typeface="Trebuchet MS"/>
              </a:rPr>
              <a:t>Interpretation:</a:t>
            </a:r>
            <a:r>
              <a:rPr lang="en-US" sz="1500" spc="-10" dirty="0">
                <a:latin typeface="Trebuchet MS"/>
                <a:cs typeface="Trebuchet MS"/>
              </a:rPr>
              <a:t> The top 3 manufacturers in the SUV category is Hyundai, Tata and Mahindra.</a:t>
            </a:r>
            <a:endParaRPr sz="1500" dirty="0">
              <a:latin typeface="Trebuchet MS"/>
              <a:cs typeface="Trebuchet MS"/>
            </a:endParaRPr>
          </a:p>
        </p:txBody>
      </p:sp>
      <p:graphicFrame>
        <p:nvGraphicFramePr>
          <p:cNvPr id="11" name="Chart 10">
            <a:extLst>
              <a:ext uri="{FF2B5EF4-FFF2-40B4-BE49-F238E27FC236}">
                <a16:creationId xmlns:a16="http://schemas.microsoft.com/office/drawing/2014/main" id="{3A7364DF-A501-B3DE-2035-676A6C2AD397}"/>
              </a:ext>
            </a:extLst>
          </p:cNvPr>
          <p:cNvGraphicFramePr>
            <a:graphicFrameLocks/>
          </p:cNvGraphicFramePr>
          <p:nvPr>
            <p:extLst>
              <p:ext uri="{D42A27DB-BD31-4B8C-83A1-F6EECF244321}">
                <p14:modId xmlns:p14="http://schemas.microsoft.com/office/powerpoint/2010/main" val="290521750"/>
              </p:ext>
            </p:extLst>
          </p:nvPr>
        </p:nvGraphicFramePr>
        <p:xfrm>
          <a:off x="772" y="1162308"/>
          <a:ext cx="4170406" cy="509098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11">
            <a:extLst>
              <a:ext uri="{FF2B5EF4-FFF2-40B4-BE49-F238E27FC236}">
                <a16:creationId xmlns:a16="http://schemas.microsoft.com/office/drawing/2014/main" id="{BA948A05-3CD6-168E-F227-9DA36EA90592}"/>
              </a:ext>
            </a:extLst>
          </p:cNvPr>
          <p:cNvGraphicFramePr>
            <a:graphicFrameLocks/>
          </p:cNvGraphicFramePr>
          <p:nvPr>
            <p:extLst>
              <p:ext uri="{D42A27DB-BD31-4B8C-83A1-F6EECF244321}">
                <p14:modId xmlns:p14="http://schemas.microsoft.com/office/powerpoint/2010/main" val="2874967174"/>
              </p:ext>
            </p:extLst>
          </p:nvPr>
        </p:nvGraphicFramePr>
        <p:xfrm>
          <a:off x="3718097" y="1172606"/>
          <a:ext cx="4510215" cy="507038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Chart 12">
            <a:extLst>
              <a:ext uri="{FF2B5EF4-FFF2-40B4-BE49-F238E27FC236}">
                <a16:creationId xmlns:a16="http://schemas.microsoft.com/office/drawing/2014/main" id="{E82C53C4-82AF-4AE5-F62F-8B6AFB969C6C}"/>
              </a:ext>
            </a:extLst>
          </p:cNvPr>
          <p:cNvGraphicFramePr>
            <a:graphicFrameLocks/>
          </p:cNvGraphicFramePr>
          <p:nvPr>
            <p:extLst>
              <p:ext uri="{D42A27DB-BD31-4B8C-83A1-F6EECF244321}">
                <p14:modId xmlns:p14="http://schemas.microsoft.com/office/powerpoint/2010/main" val="3299683754"/>
              </p:ext>
            </p:extLst>
          </p:nvPr>
        </p:nvGraphicFramePr>
        <p:xfrm>
          <a:off x="8210292" y="1177753"/>
          <a:ext cx="3979906" cy="5060091"/>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81911" y="-2386"/>
            <a:ext cx="10248265" cy="505908"/>
          </a:xfrm>
          <a:prstGeom prst="rect">
            <a:avLst/>
          </a:prstGeom>
        </p:spPr>
        <p:txBody>
          <a:bodyPr vert="horz" wrap="square" lIns="0" tIns="13335" rIns="0" bIns="0" rtlCol="0" anchor="t">
            <a:spAutoFit/>
          </a:bodyPr>
          <a:lstStyle/>
          <a:p>
            <a:pPr marL="12700">
              <a:lnSpc>
                <a:spcPct val="100000"/>
              </a:lnSpc>
              <a:spcBef>
                <a:spcPts val="105"/>
              </a:spcBef>
            </a:pPr>
            <a:r>
              <a:rPr sz="3200" u="sng" dirty="0">
                <a:uFill>
                  <a:solidFill>
                    <a:srgbClr val="000000"/>
                  </a:solidFill>
                </a:uFill>
                <a:latin typeface="Times New Roman"/>
                <a:cs typeface="Times New Roman"/>
              </a:rPr>
              <a:t>Insights</a:t>
            </a:r>
            <a:r>
              <a:rPr sz="3200" u="sng" spc="-30" dirty="0">
                <a:uFill>
                  <a:solidFill>
                    <a:srgbClr val="000000"/>
                  </a:solidFill>
                </a:uFill>
                <a:latin typeface="Times New Roman"/>
                <a:cs typeface="Times New Roman"/>
              </a:rPr>
              <a:t> </a:t>
            </a:r>
            <a:r>
              <a:rPr sz="3200" u="sng" dirty="0">
                <a:uFill>
                  <a:solidFill>
                    <a:srgbClr val="000000"/>
                  </a:solidFill>
                </a:uFill>
                <a:latin typeface="Times New Roman"/>
                <a:cs typeface="Times New Roman"/>
              </a:rPr>
              <a:t>from</a:t>
            </a:r>
            <a:r>
              <a:rPr sz="3200" u="sng" spc="-15" dirty="0">
                <a:uFill>
                  <a:solidFill>
                    <a:srgbClr val="000000"/>
                  </a:solidFill>
                </a:uFill>
                <a:latin typeface="Times New Roman"/>
                <a:cs typeface="Times New Roman"/>
              </a:rPr>
              <a:t> </a:t>
            </a:r>
            <a:r>
              <a:rPr sz="3200" u="sng" dirty="0">
                <a:uFill>
                  <a:solidFill>
                    <a:srgbClr val="000000"/>
                  </a:solidFill>
                </a:uFill>
                <a:latin typeface="Times New Roman"/>
                <a:cs typeface="Times New Roman"/>
              </a:rPr>
              <a:t>the</a:t>
            </a:r>
            <a:r>
              <a:rPr sz="3200" u="sng" spc="5" dirty="0">
                <a:uFill>
                  <a:solidFill>
                    <a:srgbClr val="000000"/>
                  </a:solidFill>
                </a:uFill>
                <a:latin typeface="Times New Roman"/>
                <a:cs typeface="Times New Roman"/>
              </a:rPr>
              <a:t> </a:t>
            </a:r>
            <a:r>
              <a:rPr sz="3200" u="sng" dirty="0">
                <a:uFill>
                  <a:solidFill>
                    <a:srgbClr val="000000"/>
                  </a:solidFill>
                </a:uFill>
                <a:latin typeface="Times New Roman"/>
                <a:cs typeface="Times New Roman"/>
              </a:rPr>
              <a:t>analysis</a:t>
            </a:r>
            <a:r>
              <a:rPr sz="3200" u="sng" spc="-30" dirty="0">
                <a:uFill>
                  <a:solidFill>
                    <a:srgbClr val="000000"/>
                  </a:solidFill>
                </a:uFill>
                <a:latin typeface="Times New Roman"/>
                <a:cs typeface="Times New Roman"/>
              </a:rPr>
              <a:t> </a:t>
            </a:r>
            <a:r>
              <a:rPr sz="3200" u="sng" spc="-10" dirty="0">
                <a:uFill>
                  <a:solidFill>
                    <a:srgbClr val="000000"/>
                  </a:solidFill>
                </a:uFill>
                <a:latin typeface="Times New Roman"/>
                <a:cs typeface="Times New Roman"/>
              </a:rPr>
              <a:t>(continued)</a:t>
            </a:r>
          </a:p>
        </p:txBody>
      </p:sp>
      <p:sp>
        <p:nvSpPr>
          <p:cNvPr id="10" name="object 10"/>
          <p:cNvSpPr txBox="1">
            <a:spLocks noGrp="1"/>
          </p:cNvSpPr>
          <p:nvPr>
            <p:ph type="sldNum" sz="quarter" idx="12"/>
          </p:nvPr>
        </p:nvSpPr>
        <p:spPr>
          <a:prstGeom prst="rect">
            <a:avLst/>
          </a:prstGeom>
        </p:spPr>
        <p:txBody>
          <a:bodyPr vert="horz" wrap="square" lIns="0" tIns="3175" rIns="0" bIns="0" rtlCol="0">
            <a:spAutoFit/>
          </a:bodyPr>
          <a:lstStyle/>
          <a:p>
            <a:pPr marL="12700">
              <a:lnSpc>
                <a:spcPct val="100000"/>
              </a:lnSpc>
              <a:spcBef>
                <a:spcPts val="25"/>
              </a:spcBef>
            </a:pPr>
            <a:fld id="{81D60167-4931-47E6-BA6A-407CBD079E47}" type="slidenum">
              <a:rPr spc="-25" dirty="0"/>
              <a:t>11</a:t>
            </a:fld>
            <a:endParaRPr spc="-25" dirty="0"/>
          </a:p>
        </p:txBody>
      </p:sp>
      <p:sp>
        <p:nvSpPr>
          <p:cNvPr id="3" name="object 3"/>
          <p:cNvSpPr txBox="1"/>
          <p:nvPr/>
        </p:nvSpPr>
        <p:spPr>
          <a:xfrm>
            <a:off x="480" y="504807"/>
            <a:ext cx="6459220" cy="350737"/>
          </a:xfrm>
          <a:prstGeom prst="rect">
            <a:avLst/>
          </a:prstGeom>
        </p:spPr>
        <p:txBody>
          <a:bodyPr vert="horz" wrap="square" lIns="0" tIns="12065" rIns="0" bIns="0" rtlCol="0" anchor="t">
            <a:spAutoFit/>
          </a:bodyPr>
          <a:lstStyle/>
          <a:p>
            <a:pPr marL="239395" indent="-226695">
              <a:lnSpc>
                <a:spcPct val="100000"/>
              </a:lnSpc>
              <a:spcBef>
                <a:spcPts val="95"/>
              </a:spcBef>
              <a:buFont typeface="Arial MT"/>
              <a:buChar char="•"/>
              <a:tabLst>
                <a:tab pos="240029" algn="l"/>
              </a:tabLst>
            </a:pPr>
            <a:r>
              <a:rPr sz="2200" dirty="0">
                <a:latin typeface="Trebuchet MS"/>
                <a:cs typeface="Trebuchet MS"/>
              </a:rPr>
              <a:t>11</a:t>
            </a:r>
            <a:r>
              <a:rPr sz="2200" spc="-225" dirty="0">
                <a:latin typeface="Trebuchet MS"/>
                <a:cs typeface="Trebuchet MS"/>
              </a:rPr>
              <a:t> </a:t>
            </a:r>
            <a:r>
              <a:rPr sz="2200" spc="-245" dirty="0">
                <a:latin typeface="Trebuchet MS"/>
                <a:cs typeface="Trebuchet MS"/>
              </a:rPr>
              <a:t>: </a:t>
            </a:r>
            <a:r>
              <a:rPr sz="2200" dirty="0">
                <a:latin typeface="Trebuchet MS"/>
                <a:cs typeface="Trebuchet MS"/>
              </a:rPr>
              <a:t>most</a:t>
            </a:r>
            <a:r>
              <a:rPr sz="2200" spc="-240" dirty="0">
                <a:latin typeface="Trebuchet MS"/>
                <a:cs typeface="Trebuchet MS"/>
              </a:rPr>
              <a:t> </a:t>
            </a:r>
            <a:r>
              <a:rPr sz="2200" spc="-40" dirty="0">
                <a:latin typeface="Trebuchet MS"/>
                <a:cs typeface="Trebuchet MS"/>
              </a:rPr>
              <a:t>popular</a:t>
            </a:r>
            <a:r>
              <a:rPr sz="2200" spc="-235" dirty="0">
                <a:latin typeface="Trebuchet MS"/>
                <a:cs typeface="Trebuchet MS"/>
              </a:rPr>
              <a:t> </a:t>
            </a:r>
            <a:r>
              <a:rPr sz="2200" spc="-45" dirty="0">
                <a:latin typeface="Trebuchet MS"/>
                <a:cs typeface="Trebuchet MS"/>
              </a:rPr>
              <a:t>car</a:t>
            </a:r>
            <a:r>
              <a:rPr sz="2200" spc="-220" dirty="0">
                <a:latin typeface="Trebuchet MS"/>
                <a:cs typeface="Trebuchet MS"/>
              </a:rPr>
              <a:t> </a:t>
            </a:r>
            <a:r>
              <a:rPr sz="2200" spc="-25" dirty="0">
                <a:latin typeface="Trebuchet MS"/>
                <a:cs typeface="Trebuchet MS"/>
              </a:rPr>
              <a:t>body</a:t>
            </a:r>
            <a:r>
              <a:rPr sz="2200" spc="-245" dirty="0">
                <a:latin typeface="Trebuchet MS"/>
                <a:cs typeface="Trebuchet MS"/>
              </a:rPr>
              <a:t> </a:t>
            </a:r>
            <a:r>
              <a:rPr sz="2200" spc="-105" dirty="0">
                <a:latin typeface="Trebuchet MS"/>
                <a:cs typeface="Trebuchet MS"/>
              </a:rPr>
              <a:t>type</a:t>
            </a:r>
            <a:r>
              <a:rPr sz="2200" spc="-220" dirty="0">
                <a:latin typeface="Trebuchet MS"/>
                <a:cs typeface="Trebuchet MS"/>
              </a:rPr>
              <a:t> </a:t>
            </a:r>
            <a:r>
              <a:rPr sz="2200" spc="-80" dirty="0">
                <a:latin typeface="Trebuchet MS"/>
                <a:cs typeface="Trebuchet MS"/>
              </a:rPr>
              <a:t>by</a:t>
            </a:r>
            <a:r>
              <a:rPr sz="2200" spc="-250" dirty="0">
                <a:latin typeface="Trebuchet MS"/>
                <a:cs typeface="Trebuchet MS"/>
              </a:rPr>
              <a:t> </a:t>
            </a:r>
            <a:r>
              <a:rPr sz="2200" spc="-10" dirty="0">
                <a:latin typeface="Trebuchet MS"/>
                <a:cs typeface="Trebuchet MS"/>
              </a:rPr>
              <a:t>count</a:t>
            </a:r>
            <a:endParaRPr sz="2200" dirty="0">
              <a:latin typeface="Trebuchet MS"/>
              <a:cs typeface="Trebuchet MS"/>
            </a:endParaRPr>
          </a:p>
        </p:txBody>
      </p:sp>
      <p:sp>
        <p:nvSpPr>
          <p:cNvPr id="4" name="object 4"/>
          <p:cNvSpPr txBox="1"/>
          <p:nvPr/>
        </p:nvSpPr>
        <p:spPr>
          <a:xfrm>
            <a:off x="212124" y="859604"/>
            <a:ext cx="3436242" cy="305212"/>
          </a:xfrm>
          <a:prstGeom prst="rect">
            <a:avLst/>
          </a:prstGeom>
          <a:ln w="28575">
            <a:solidFill>
              <a:srgbClr val="000000"/>
            </a:solidFill>
          </a:ln>
        </p:spPr>
        <p:txBody>
          <a:bodyPr vert="horz" wrap="square" lIns="0" tIns="27940" rIns="0" bIns="0" rtlCol="0">
            <a:spAutoFit/>
          </a:bodyPr>
          <a:lstStyle/>
          <a:p>
            <a:pPr marL="91440">
              <a:lnSpc>
                <a:spcPct val="100000"/>
              </a:lnSpc>
              <a:spcBef>
                <a:spcPts val="220"/>
              </a:spcBef>
            </a:pPr>
            <a:r>
              <a:rPr sz="1800" spc="-10" dirty="0">
                <a:latin typeface="Trebuchet MS"/>
                <a:cs typeface="Trebuchet MS"/>
              </a:rPr>
              <a:t>Hatchback</a:t>
            </a:r>
            <a:r>
              <a:rPr sz="1800" spc="-90" dirty="0">
                <a:latin typeface="Trebuchet MS"/>
                <a:cs typeface="Trebuchet MS"/>
              </a:rPr>
              <a:t> </a:t>
            </a:r>
            <a:r>
              <a:rPr sz="1800" spc="-10" dirty="0">
                <a:latin typeface="Trebuchet MS"/>
                <a:cs typeface="Trebuchet MS"/>
              </a:rPr>
              <a:t>Category</a:t>
            </a:r>
            <a:endParaRPr sz="1800">
              <a:latin typeface="Trebuchet MS"/>
              <a:cs typeface="Trebuchet MS"/>
            </a:endParaRPr>
          </a:p>
        </p:txBody>
      </p:sp>
      <p:sp>
        <p:nvSpPr>
          <p:cNvPr id="5" name="object 5"/>
          <p:cNvSpPr txBox="1"/>
          <p:nvPr/>
        </p:nvSpPr>
        <p:spPr>
          <a:xfrm>
            <a:off x="8537582" y="856979"/>
            <a:ext cx="3485669" cy="305212"/>
          </a:xfrm>
          <a:prstGeom prst="rect">
            <a:avLst/>
          </a:prstGeom>
          <a:ln w="28575">
            <a:solidFill>
              <a:srgbClr val="000000"/>
            </a:solidFill>
          </a:ln>
        </p:spPr>
        <p:txBody>
          <a:bodyPr vert="horz" wrap="square" lIns="0" tIns="27940" rIns="0" bIns="0" rtlCol="0">
            <a:spAutoFit/>
          </a:bodyPr>
          <a:lstStyle/>
          <a:p>
            <a:pPr marL="92075">
              <a:lnSpc>
                <a:spcPct val="100000"/>
              </a:lnSpc>
              <a:spcBef>
                <a:spcPts val="220"/>
              </a:spcBef>
            </a:pPr>
            <a:r>
              <a:rPr sz="1800" spc="55" dirty="0">
                <a:latin typeface="Trebuchet MS"/>
                <a:cs typeface="Trebuchet MS"/>
              </a:rPr>
              <a:t>SUV</a:t>
            </a:r>
            <a:r>
              <a:rPr sz="1800" spc="-185" dirty="0">
                <a:latin typeface="Trebuchet MS"/>
                <a:cs typeface="Trebuchet MS"/>
              </a:rPr>
              <a:t> </a:t>
            </a:r>
            <a:r>
              <a:rPr sz="1800" spc="-10" dirty="0">
                <a:latin typeface="Trebuchet MS"/>
                <a:cs typeface="Trebuchet MS"/>
              </a:rPr>
              <a:t>Category</a:t>
            </a:r>
            <a:endParaRPr sz="1800">
              <a:latin typeface="Trebuchet MS"/>
              <a:cs typeface="Trebuchet MS"/>
            </a:endParaRPr>
          </a:p>
        </p:txBody>
      </p:sp>
      <p:sp>
        <p:nvSpPr>
          <p:cNvPr id="6" name="object 6"/>
          <p:cNvSpPr txBox="1"/>
          <p:nvPr/>
        </p:nvSpPr>
        <p:spPr>
          <a:xfrm>
            <a:off x="3999781" y="858725"/>
            <a:ext cx="4182263" cy="305212"/>
          </a:xfrm>
          <a:prstGeom prst="rect">
            <a:avLst/>
          </a:prstGeom>
          <a:ln w="28575">
            <a:solidFill>
              <a:srgbClr val="000000"/>
            </a:solidFill>
          </a:ln>
        </p:spPr>
        <p:txBody>
          <a:bodyPr vert="horz" wrap="square" lIns="0" tIns="27940" rIns="0" bIns="0" rtlCol="0">
            <a:spAutoFit/>
          </a:bodyPr>
          <a:lstStyle/>
          <a:p>
            <a:pPr marL="1232535">
              <a:lnSpc>
                <a:spcPct val="100000"/>
              </a:lnSpc>
              <a:spcBef>
                <a:spcPts val="220"/>
              </a:spcBef>
            </a:pPr>
            <a:r>
              <a:rPr sz="1800" dirty="0">
                <a:latin typeface="Trebuchet MS"/>
                <a:cs typeface="Trebuchet MS"/>
              </a:rPr>
              <a:t>Sedan</a:t>
            </a:r>
            <a:r>
              <a:rPr sz="1800" spc="-80" dirty="0">
                <a:latin typeface="Trebuchet MS"/>
                <a:cs typeface="Trebuchet MS"/>
              </a:rPr>
              <a:t> </a:t>
            </a:r>
            <a:r>
              <a:rPr sz="1800" spc="-10" dirty="0">
                <a:latin typeface="Trebuchet MS"/>
                <a:cs typeface="Trebuchet MS"/>
              </a:rPr>
              <a:t>Category</a:t>
            </a:r>
            <a:endParaRPr sz="1800">
              <a:latin typeface="Trebuchet MS"/>
              <a:cs typeface="Trebuchet MS"/>
            </a:endParaRPr>
          </a:p>
        </p:txBody>
      </p:sp>
      <p:sp>
        <p:nvSpPr>
          <p:cNvPr id="7" name="object 7"/>
          <p:cNvSpPr txBox="1"/>
          <p:nvPr/>
        </p:nvSpPr>
        <p:spPr>
          <a:xfrm>
            <a:off x="0" y="6298413"/>
            <a:ext cx="4180702" cy="490519"/>
          </a:xfrm>
          <a:prstGeom prst="rect">
            <a:avLst/>
          </a:prstGeom>
          <a:ln w="19050">
            <a:solidFill>
              <a:srgbClr val="000000"/>
            </a:solidFill>
          </a:ln>
        </p:spPr>
        <p:txBody>
          <a:bodyPr vert="horz" wrap="square" lIns="0" tIns="28575" rIns="0" bIns="0" rtlCol="0" anchor="t">
            <a:spAutoFit/>
          </a:bodyPr>
          <a:lstStyle/>
          <a:p>
            <a:pPr marL="91440">
              <a:spcBef>
                <a:spcPts val="225"/>
              </a:spcBef>
            </a:pPr>
            <a:r>
              <a:rPr sz="1500" spc="-10" dirty="0">
                <a:latin typeface="Trebuchet MS"/>
                <a:cs typeface="Trebuchet MS"/>
              </a:rPr>
              <a:t>Interpretation:</a:t>
            </a:r>
            <a:r>
              <a:rPr lang="en-US" sz="1500" spc="-10" dirty="0">
                <a:latin typeface="Trebuchet MS"/>
                <a:cs typeface="Trebuchet MS"/>
              </a:rPr>
              <a:t> Most popular manufacturer in the Hatchback category is Suzuki.</a:t>
            </a:r>
            <a:endParaRPr sz="1500" dirty="0">
              <a:latin typeface="Trebuchet MS"/>
              <a:cs typeface="Trebuchet MS"/>
            </a:endParaRPr>
          </a:p>
        </p:txBody>
      </p:sp>
      <p:sp>
        <p:nvSpPr>
          <p:cNvPr id="8" name="object 8"/>
          <p:cNvSpPr txBox="1"/>
          <p:nvPr/>
        </p:nvSpPr>
        <p:spPr>
          <a:xfrm>
            <a:off x="4213342" y="6298225"/>
            <a:ext cx="3974756" cy="490519"/>
          </a:xfrm>
          <a:prstGeom prst="rect">
            <a:avLst/>
          </a:prstGeom>
          <a:ln w="19050">
            <a:solidFill>
              <a:srgbClr val="000000"/>
            </a:solidFill>
          </a:ln>
        </p:spPr>
        <p:txBody>
          <a:bodyPr vert="horz" wrap="square" lIns="0" tIns="28575" rIns="0" bIns="0" rtlCol="0" anchor="t">
            <a:spAutoFit/>
          </a:bodyPr>
          <a:lstStyle/>
          <a:p>
            <a:pPr marL="92075">
              <a:spcBef>
                <a:spcPts val="225"/>
              </a:spcBef>
            </a:pPr>
            <a:r>
              <a:rPr sz="1500" spc="-10" dirty="0">
                <a:latin typeface="Trebuchet MS"/>
                <a:cs typeface="Trebuchet MS"/>
              </a:rPr>
              <a:t>Interpretation:</a:t>
            </a:r>
            <a:r>
              <a:rPr lang="en-US" sz="1500" spc="-10" dirty="0">
                <a:latin typeface="Trebuchet MS"/>
                <a:cs typeface="Trebuchet MS"/>
              </a:rPr>
              <a:t> Most popular manufacturer in the Sedan category is Hyundai.</a:t>
            </a:r>
            <a:endParaRPr sz="1500" spc="-10" dirty="0">
              <a:latin typeface="Trebuchet MS"/>
              <a:cs typeface="Trebuchet MS"/>
            </a:endParaRPr>
          </a:p>
        </p:txBody>
      </p:sp>
      <p:sp>
        <p:nvSpPr>
          <p:cNvPr id="9" name="object 9"/>
          <p:cNvSpPr txBox="1"/>
          <p:nvPr/>
        </p:nvSpPr>
        <p:spPr>
          <a:xfrm>
            <a:off x="8215808" y="6308523"/>
            <a:ext cx="3974756" cy="490519"/>
          </a:xfrm>
          <a:prstGeom prst="rect">
            <a:avLst/>
          </a:prstGeom>
          <a:ln w="19050">
            <a:solidFill>
              <a:srgbClr val="000000"/>
            </a:solidFill>
          </a:ln>
        </p:spPr>
        <p:txBody>
          <a:bodyPr vert="horz" wrap="square" lIns="0" tIns="28575" rIns="0" bIns="0" rtlCol="0" anchor="t">
            <a:spAutoFit/>
          </a:bodyPr>
          <a:lstStyle/>
          <a:p>
            <a:pPr marL="92075">
              <a:spcBef>
                <a:spcPts val="225"/>
              </a:spcBef>
            </a:pPr>
            <a:r>
              <a:rPr sz="1500" spc="-10" dirty="0">
                <a:latin typeface="Trebuchet MS"/>
                <a:cs typeface="Trebuchet MS"/>
              </a:rPr>
              <a:t>Interpretation:</a:t>
            </a:r>
            <a:r>
              <a:rPr lang="en-US" sz="1500" spc="-10" dirty="0">
                <a:latin typeface="Trebuchet MS"/>
                <a:cs typeface="Trebuchet MS"/>
              </a:rPr>
              <a:t> Most popular manufacturer in SUV category is Mahindra.</a:t>
            </a:r>
            <a:endParaRPr sz="1500" dirty="0">
              <a:latin typeface="Trebuchet MS"/>
              <a:cs typeface="Trebuchet MS"/>
            </a:endParaRPr>
          </a:p>
        </p:txBody>
      </p:sp>
      <p:graphicFrame>
        <p:nvGraphicFramePr>
          <p:cNvPr id="12" name="Chart 11">
            <a:extLst>
              <a:ext uri="{FF2B5EF4-FFF2-40B4-BE49-F238E27FC236}">
                <a16:creationId xmlns:a16="http://schemas.microsoft.com/office/drawing/2014/main" id="{EA907515-6BA0-0CE9-96AC-84197C1C94D3}"/>
              </a:ext>
            </a:extLst>
          </p:cNvPr>
          <p:cNvGraphicFramePr>
            <a:graphicFrameLocks/>
          </p:cNvGraphicFramePr>
          <p:nvPr>
            <p:extLst>
              <p:ext uri="{D42A27DB-BD31-4B8C-83A1-F6EECF244321}">
                <p14:modId xmlns:p14="http://schemas.microsoft.com/office/powerpoint/2010/main" val="1561330410"/>
              </p:ext>
            </p:extLst>
          </p:nvPr>
        </p:nvGraphicFramePr>
        <p:xfrm>
          <a:off x="1287" y="1171960"/>
          <a:ext cx="3994323" cy="517464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hart 12">
            <a:extLst>
              <a:ext uri="{FF2B5EF4-FFF2-40B4-BE49-F238E27FC236}">
                <a16:creationId xmlns:a16="http://schemas.microsoft.com/office/drawing/2014/main" id="{EA907515-6BA0-0CE9-96AC-84197C1C94D3}"/>
              </a:ext>
            </a:extLst>
          </p:cNvPr>
          <p:cNvGraphicFramePr>
            <a:graphicFrameLocks/>
          </p:cNvGraphicFramePr>
          <p:nvPr>
            <p:extLst>
              <p:ext uri="{D42A27DB-BD31-4B8C-83A1-F6EECF244321}">
                <p14:modId xmlns:p14="http://schemas.microsoft.com/office/powerpoint/2010/main" val="2776990021"/>
              </p:ext>
            </p:extLst>
          </p:nvPr>
        </p:nvGraphicFramePr>
        <p:xfrm>
          <a:off x="3625936" y="1130771"/>
          <a:ext cx="4776916" cy="519524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a:extLst>
              <a:ext uri="{FF2B5EF4-FFF2-40B4-BE49-F238E27FC236}">
                <a16:creationId xmlns:a16="http://schemas.microsoft.com/office/drawing/2014/main" id="{EA907515-6BA0-0CE9-96AC-84197C1C94D3}"/>
              </a:ext>
            </a:extLst>
          </p:cNvPr>
          <p:cNvGraphicFramePr>
            <a:graphicFrameLocks/>
          </p:cNvGraphicFramePr>
          <p:nvPr>
            <p:extLst>
              <p:ext uri="{D42A27DB-BD31-4B8C-83A1-F6EECF244321}">
                <p14:modId xmlns:p14="http://schemas.microsoft.com/office/powerpoint/2010/main" val="1344732705"/>
              </p:ext>
            </p:extLst>
          </p:nvPr>
        </p:nvGraphicFramePr>
        <p:xfrm>
          <a:off x="7652178" y="1171961"/>
          <a:ext cx="4540079" cy="5184945"/>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78939" y="-2386"/>
            <a:ext cx="10248265" cy="505908"/>
          </a:xfrm>
          <a:prstGeom prst="rect">
            <a:avLst/>
          </a:prstGeom>
        </p:spPr>
        <p:txBody>
          <a:bodyPr vert="horz" wrap="square" lIns="0" tIns="13335" rIns="0" bIns="0" rtlCol="0" anchor="t">
            <a:spAutoFit/>
          </a:bodyPr>
          <a:lstStyle/>
          <a:p>
            <a:pPr marL="12700">
              <a:lnSpc>
                <a:spcPct val="100000"/>
              </a:lnSpc>
              <a:spcBef>
                <a:spcPts val="105"/>
              </a:spcBef>
            </a:pPr>
            <a:r>
              <a:rPr sz="3200" u="sng" dirty="0">
                <a:uFill>
                  <a:solidFill>
                    <a:srgbClr val="000000"/>
                  </a:solidFill>
                </a:uFill>
                <a:latin typeface="Times New Roman"/>
                <a:cs typeface="Times New Roman"/>
              </a:rPr>
              <a:t>Insights</a:t>
            </a:r>
            <a:r>
              <a:rPr sz="3200" u="sng" spc="-30" dirty="0">
                <a:uFill>
                  <a:solidFill>
                    <a:srgbClr val="000000"/>
                  </a:solidFill>
                </a:uFill>
                <a:latin typeface="Times New Roman"/>
                <a:cs typeface="Times New Roman"/>
              </a:rPr>
              <a:t> </a:t>
            </a:r>
            <a:r>
              <a:rPr sz="3200" u="sng" dirty="0">
                <a:uFill>
                  <a:solidFill>
                    <a:srgbClr val="000000"/>
                  </a:solidFill>
                </a:uFill>
                <a:latin typeface="Times New Roman"/>
                <a:cs typeface="Times New Roman"/>
              </a:rPr>
              <a:t>from</a:t>
            </a:r>
            <a:r>
              <a:rPr sz="3200" u="sng" spc="-15" dirty="0">
                <a:uFill>
                  <a:solidFill>
                    <a:srgbClr val="000000"/>
                  </a:solidFill>
                </a:uFill>
                <a:latin typeface="Times New Roman"/>
                <a:cs typeface="Times New Roman"/>
              </a:rPr>
              <a:t> </a:t>
            </a:r>
            <a:r>
              <a:rPr sz="3200" u="sng" dirty="0">
                <a:uFill>
                  <a:solidFill>
                    <a:srgbClr val="000000"/>
                  </a:solidFill>
                </a:uFill>
                <a:latin typeface="Times New Roman"/>
                <a:cs typeface="Times New Roman"/>
              </a:rPr>
              <a:t>the</a:t>
            </a:r>
            <a:r>
              <a:rPr sz="3200" u="sng" spc="5" dirty="0">
                <a:uFill>
                  <a:solidFill>
                    <a:srgbClr val="000000"/>
                  </a:solidFill>
                </a:uFill>
                <a:latin typeface="Times New Roman"/>
                <a:cs typeface="Times New Roman"/>
              </a:rPr>
              <a:t> </a:t>
            </a:r>
            <a:r>
              <a:rPr sz="3200" u="sng" dirty="0">
                <a:uFill>
                  <a:solidFill>
                    <a:srgbClr val="000000"/>
                  </a:solidFill>
                </a:uFill>
                <a:latin typeface="Times New Roman"/>
                <a:cs typeface="Times New Roman"/>
              </a:rPr>
              <a:t>analysis</a:t>
            </a:r>
            <a:r>
              <a:rPr sz="3200" u="sng" spc="-30" dirty="0">
                <a:uFill>
                  <a:solidFill>
                    <a:srgbClr val="000000"/>
                  </a:solidFill>
                </a:uFill>
                <a:latin typeface="Times New Roman"/>
                <a:cs typeface="Times New Roman"/>
              </a:rPr>
              <a:t> </a:t>
            </a:r>
            <a:r>
              <a:rPr sz="3200" u="sng" spc="-10" dirty="0">
                <a:uFill>
                  <a:solidFill>
                    <a:srgbClr val="000000"/>
                  </a:solidFill>
                </a:uFill>
                <a:latin typeface="Times New Roman"/>
                <a:cs typeface="Times New Roman"/>
              </a:rPr>
              <a:t>(continued)</a:t>
            </a:r>
          </a:p>
        </p:txBody>
      </p:sp>
      <p:sp>
        <p:nvSpPr>
          <p:cNvPr id="10" name="object 10"/>
          <p:cNvSpPr txBox="1">
            <a:spLocks noGrp="1"/>
          </p:cNvSpPr>
          <p:nvPr>
            <p:ph type="sldNum" sz="quarter" idx="12"/>
          </p:nvPr>
        </p:nvSpPr>
        <p:spPr>
          <a:prstGeom prst="rect">
            <a:avLst/>
          </a:prstGeom>
        </p:spPr>
        <p:txBody>
          <a:bodyPr vert="horz" wrap="square" lIns="0" tIns="3175" rIns="0" bIns="0" rtlCol="0">
            <a:spAutoFit/>
          </a:bodyPr>
          <a:lstStyle/>
          <a:p>
            <a:pPr marL="12700">
              <a:lnSpc>
                <a:spcPct val="100000"/>
              </a:lnSpc>
              <a:spcBef>
                <a:spcPts val="25"/>
              </a:spcBef>
            </a:pPr>
            <a:fld id="{81D60167-4931-47E6-BA6A-407CBD079E47}" type="slidenum">
              <a:rPr spc="-25" dirty="0"/>
              <a:t>12</a:t>
            </a:fld>
            <a:endParaRPr spc="-25" dirty="0"/>
          </a:p>
        </p:txBody>
      </p:sp>
      <p:sp>
        <p:nvSpPr>
          <p:cNvPr id="3" name="object 3"/>
          <p:cNvSpPr txBox="1"/>
          <p:nvPr/>
        </p:nvSpPr>
        <p:spPr>
          <a:xfrm>
            <a:off x="865453" y="504807"/>
            <a:ext cx="9758045" cy="381515"/>
          </a:xfrm>
          <a:prstGeom prst="rect">
            <a:avLst/>
          </a:prstGeom>
        </p:spPr>
        <p:txBody>
          <a:bodyPr vert="horz" wrap="square" lIns="0" tIns="12065" rIns="0" bIns="0" rtlCol="0" anchor="t">
            <a:spAutoFit/>
          </a:bodyPr>
          <a:lstStyle/>
          <a:p>
            <a:pPr marL="12700">
              <a:lnSpc>
                <a:spcPct val="100000"/>
              </a:lnSpc>
              <a:spcBef>
                <a:spcPts val="95"/>
              </a:spcBef>
            </a:pPr>
            <a:r>
              <a:rPr sz="2400" spc="-130" dirty="0">
                <a:latin typeface="Trebuchet MS"/>
                <a:cs typeface="Trebuchet MS"/>
              </a:rPr>
              <a:t>The</a:t>
            </a:r>
            <a:r>
              <a:rPr sz="2400" spc="-229" dirty="0">
                <a:latin typeface="Trebuchet MS"/>
                <a:cs typeface="Trebuchet MS"/>
              </a:rPr>
              <a:t> </a:t>
            </a:r>
            <a:r>
              <a:rPr sz="2400" spc="-70" dirty="0">
                <a:latin typeface="Trebuchet MS"/>
                <a:cs typeface="Trebuchet MS"/>
              </a:rPr>
              <a:t>manufacturer</a:t>
            </a:r>
            <a:r>
              <a:rPr sz="2400" spc="-210" dirty="0">
                <a:latin typeface="Trebuchet MS"/>
                <a:cs typeface="Trebuchet MS"/>
              </a:rPr>
              <a:t> </a:t>
            </a:r>
            <a:r>
              <a:rPr sz="2400" spc="-25" dirty="0">
                <a:latin typeface="Trebuchet MS"/>
                <a:cs typeface="Trebuchet MS"/>
              </a:rPr>
              <a:t>who</a:t>
            </a:r>
            <a:r>
              <a:rPr sz="2400" spc="-225" dirty="0">
                <a:latin typeface="Trebuchet MS"/>
                <a:cs typeface="Trebuchet MS"/>
              </a:rPr>
              <a:t> </a:t>
            </a:r>
            <a:r>
              <a:rPr sz="2400" spc="-80" dirty="0">
                <a:latin typeface="Trebuchet MS"/>
                <a:cs typeface="Trebuchet MS"/>
              </a:rPr>
              <a:t>offers</a:t>
            </a:r>
            <a:r>
              <a:rPr sz="2400" spc="-235" dirty="0">
                <a:latin typeface="Trebuchet MS"/>
                <a:cs typeface="Trebuchet MS"/>
              </a:rPr>
              <a:t> </a:t>
            </a:r>
            <a:r>
              <a:rPr sz="2400" spc="-90" dirty="0">
                <a:latin typeface="Trebuchet MS"/>
                <a:cs typeface="Trebuchet MS"/>
              </a:rPr>
              <a:t>the</a:t>
            </a:r>
            <a:r>
              <a:rPr sz="2400" spc="-229" dirty="0">
                <a:latin typeface="Trebuchet MS"/>
                <a:cs typeface="Trebuchet MS"/>
              </a:rPr>
              <a:t> </a:t>
            </a:r>
            <a:r>
              <a:rPr sz="2400" spc="-55" dirty="0">
                <a:latin typeface="Trebuchet MS"/>
                <a:cs typeface="Trebuchet MS"/>
              </a:rPr>
              <a:t>widest</a:t>
            </a:r>
            <a:r>
              <a:rPr sz="2400" spc="-220" dirty="0">
                <a:latin typeface="Trebuchet MS"/>
                <a:cs typeface="Trebuchet MS"/>
              </a:rPr>
              <a:t> </a:t>
            </a:r>
            <a:r>
              <a:rPr sz="2400" spc="-95" dirty="0">
                <a:latin typeface="Trebuchet MS"/>
                <a:cs typeface="Trebuchet MS"/>
              </a:rPr>
              <a:t>variation</a:t>
            </a:r>
            <a:r>
              <a:rPr sz="2400" spc="-235" dirty="0">
                <a:latin typeface="Trebuchet MS"/>
                <a:cs typeface="Trebuchet MS"/>
              </a:rPr>
              <a:t> </a:t>
            </a:r>
            <a:r>
              <a:rPr sz="2400" spc="-100" dirty="0">
                <a:latin typeface="Trebuchet MS"/>
                <a:cs typeface="Trebuchet MS"/>
              </a:rPr>
              <a:t>of</a:t>
            </a:r>
            <a:r>
              <a:rPr sz="2400" spc="-235" dirty="0">
                <a:latin typeface="Trebuchet MS"/>
                <a:cs typeface="Trebuchet MS"/>
              </a:rPr>
              <a:t> </a:t>
            </a:r>
            <a:r>
              <a:rPr sz="2400" spc="-105" dirty="0">
                <a:latin typeface="Trebuchet MS"/>
                <a:cs typeface="Trebuchet MS"/>
              </a:rPr>
              <a:t>city</a:t>
            </a:r>
            <a:r>
              <a:rPr sz="2400" spc="-235" dirty="0">
                <a:latin typeface="Trebuchet MS"/>
                <a:cs typeface="Trebuchet MS"/>
              </a:rPr>
              <a:t> </a:t>
            </a:r>
            <a:r>
              <a:rPr sz="2400" spc="-10" dirty="0">
                <a:latin typeface="Trebuchet MS"/>
                <a:cs typeface="Trebuchet MS"/>
              </a:rPr>
              <a:t>mileage</a:t>
            </a:r>
            <a:endParaRPr sz="2400">
              <a:latin typeface="Trebuchet MS"/>
              <a:cs typeface="Trebuchet MS"/>
            </a:endParaRPr>
          </a:p>
        </p:txBody>
      </p:sp>
      <p:sp>
        <p:nvSpPr>
          <p:cNvPr id="4" name="object 4"/>
          <p:cNvSpPr txBox="1"/>
          <p:nvPr/>
        </p:nvSpPr>
        <p:spPr>
          <a:xfrm>
            <a:off x="26774" y="890496"/>
            <a:ext cx="3456836" cy="305212"/>
          </a:xfrm>
          <a:prstGeom prst="rect">
            <a:avLst/>
          </a:prstGeom>
          <a:ln w="28575">
            <a:solidFill>
              <a:srgbClr val="000000"/>
            </a:solidFill>
          </a:ln>
        </p:spPr>
        <p:txBody>
          <a:bodyPr vert="horz" wrap="square" lIns="0" tIns="27940" rIns="0" bIns="0" rtlCol="0">
            <a:spAutoFit/>
          </a:bodyPr>
          <a:lstStyle/>
          <a:p>
            <a:pPr marL="229870">
              <a:lnSpc>
                <a:spcPct val="100000"/>
              </a:lnSpc>
              <a:spcBef>
                <a:spcPts val="220"/>
              </a:spcBef>
            </a:pPr>
            <a:r>
              <a:rPr sz="1800" spc="-20" dirty="0">
                <a:latin typeface="Trebuchet MS"/>
                <a:cs typeface="Trebuchet MS"/>
              </a:rPr>
              <a:t>Tata</a:t>
            </a:r>
            <a:endParaRPr sz="1800">
              <a:latin typeface="Trebuchet MS"/>
              <a:cs typeface="Trebuchet MS"/>
            </a:endParaRPr>
          </a:p>
        </p:txBody>
      </p:sp>
      <p:sp>
        <p:nvSpPr>
          <p:cNvPr id="5" name="object 5"/>
          <p:cNvSpPr txBox="1"/>
          <p:nvPr/>
        </p:nvSpPr>
        <p:spPr>
          <a:xfrm>
            <a:off x="8311041" y="887871"/>
            <a:ext cx="3506264" cy="305212"/>
          </a:xfrm>
          <a:prstGeom prst="rect">
            <a:avLst/>
          </a:prstGeom>
          <a:ln w="28575">
            <a:solidFill>
              <a:srgbClr val="000000"/>
            </a:solidFill>
          </a:ln>
        </p:spPr>
        <p:txBody>
          <a:bodyPr vert="horz" wrap="square" lIns="0" tIns="27940" rIns="0" bIns="0" rtlCol="0">
            <a:spAutoFit/>
          </a:bodyPr>
          <a:lstStyle/>
          <a:p>
            <a:pPr marL="92075">
              <a:lnSpc>
                <a:spcPct val="100000"/>
              </a:lnSpc>
              <a:spcBef>
                <a:spcPts val="220"/>
              </a:spcBef>
            </a:pPr>
            <a:r>
              <a:rPr sz="1800" spc="-10" dirty="0">
                <a:latin typeface="Trebuchet MS"/>
                <a:cs typeface="Trebuchet MS"/>
              </a:rPr>
              <a:t>Hyundai</a:t>
            </a:r>
            <a:endParaRPr sz="1800">
              <a:latin typeface="Trebuchet MS"/>
              <a:cs typeface="Trebuchet MS"/>
            </a:endParaRPr>
          </a:p>
        </p:txBody>
      </p:sp>
      <p:sp>
        <p:nvSpPr>
          <p:cNvPr id="6" name="object 6"/>
          <p:cNvSpPr txBox="1"/>
          <p:nvPr/>
        </p:nvSpPr>
        <p:spPr>
          <a:xfrm>
            <a:off x="3814430" y="889617"/>
            <a:ext cx="4120479" cy="305212"/>
          </a:xfrm>
          <a:prstGeom prst="rect">
            <a:avLst/>
          </a:prstGeom>
          <a:ln w="28575">
            <a:solidFill>
              <a:srgbClr val="000000"/>
            </a:solidFill>
          </a:ln>
        </p:spPr>
        <p:txBody>
          <a:bodyPr vert="horz" wrap="square" lIns="0" tIns="27940" rIns="0" bIns="0" rtlCol="0">
            <a:spAutoFit/>
          </a:bodyPr>
          <a:lstStyle/>
          <a:p>
            <a:pPr algn="ctr">
              <a:lnSpc>
                <a:spcPct val="100000"/>
              </a:lnSpc>
              <a:spcBef>
                <a:spcPts val="220"/>
              </a:spcBef>
            </a:pPr>
            <a:r>
              <a:rPr sz="1800" spc="-35" dirty="0">
                <a:latin typeface="Trebuchet MS"/>
                <a:cs typeface="Trebuchet MS"/>
              </a:rPr>
              <a:t>Maruti</a:t>
            </a:r>
            <a:r>
              <a:rPr sz="1800" spc="-140" dirty="0">
                <a:latin typeface="Trebuchet MS"/>
                <a:cs typeface="Trebuchet MS"/>
              </a:rPr>
              <a:t> </a:t>
            </a:r>
            <a:r>
              <a:rPr sz="1800" spc="-10" dirty="0">
                <a:latin typeface="Trebuchet MS"/>
                <a:cs typeface="Trebuchet MS"/>
              </a:rPr>
              <a:t>Suzuki</a:t>
            </a:r>
            <a:endParaRPr sz="1800">
              <a:latin typeface="Trebuchet MS"/>
              <a:cs typeface="Trebuchet MS"/>
            </a:endParaRPr>
          </a:p>
        </p:txBody>
      </p:sp>
      <p:sp>
        <p:nvSpPr>
          <p:cNvPr id="7" name="object 7"/>
          <p:cNvSpPr txBox="1"/>
          <p:nvPr/>
        </p:nvSpPr>
        <p:spPr>
          <a:xfrm>
            <a:off x="20594" y="6164548"/>
            <a:ext cx="4005648" cy="767518"/>
          </a:xfrm>
          <a:prstGeom prst="rect">
            <a:avLst/>
          </a:prstGeom>
          <a:ln w="19050">
            <a:solidFill>
              <a:srgbClr val="000000"/>
            </a:solidFill>
          </a:ln>
        </p:spPr>
        <p:txBody>
          <a:bodyPr vert="horz" wrap="square" lIns="0" tIns="28575" rIns="0" bIns="0" rtlCol="0" anchor="t">
            <a:spAutoFit/>
          </a:bodyPr>
          <a:lstStyle/>
          <a:p>
            <a:pPr marL="91440">
              <a:spcBef>
                <a:spcPts val="225"/>
              </a:spcBef>
            </a:pPr>
            <a:r>
              <a:rPr sz="1600" spc="-10" dirty="0">
                <a:latin typeface="Trebuchet MS"/>
                <a:cs typeface="Trebuchet MS"/>
              </a:rPr>
              <a:t>Interpretation:</a:t>
            </a:r>
            <a:r>
              <a:rPr lang="en-US" sz="1600" spc="-10" dirty="0">
                <a:latin typeface="Trebuchet MS"/>
                <a:cs typeface="Trebuchet MS"/>
              </a:rPr>
              <a:t> From analysis, Tata has the 2nd widest variation among these three makes.</a:t>
            </a:r>
            <a:endParaRPr sz="1600" dirty="0">
              <a:latin typeface="Trebuchet MS"/>
              <a:cs typeface="Trebuchet MS"/>
            </a:endParaRPr>
          </a:p>
        </p:txBody>
      </p:sp>
      <p:sp>
        <p:nvSpPr>
          <p:cNvPr id="8" name="object 8"/>
          <p:cNvSpPr txBox="1"/>
          <p:nvPr/>
        </p:nvSpPr>
        <p:spPr>
          <a:xfrm>
            <a:off x="4027991" y="6154064"/>
            <a:ext cx="4263080" cy="490519"/>
          </a:xfrm>
          <a:prstGeom prst="rect">
            <a:avLst/>
          </a:prstGeom>
          <a:ln w="19050">
            <a:solidFill>
              <a:srgbClr val="000000"/>
            </a:solidFill>
          </a:ln>
        </p:spPr>
        <p:txBody>
          <a:bodyPr vert="horz" wrap="square" lIns="0" tIns="28575" rIns="0" bIns="0" rtlCol="0" anchor="t">
            <a:spAutoFit/>
          </a:bodyPr>
          <a:lstStyle/>
          <a:p>
            <a:pPr marL="92075">
              <a:spcBef>
                <a:spcPts val="225"/>
              </a:spcBef>
            </a:pPr>
            <a:r>
              <a:rPr sz="1500" spc="-10" dirty="0">
                <a:latin typeface="Trebuchet MS"/>
                <a:cs typeface="Trebuchet MS"/>
              </a:rPr>
              <a:t>Interpretation:</a:t>
            </a:r>
            <a:r>
              <a:rPr lang="en-US" sz="1500" spc="-10" dirty="0">
                <a:latin typeface="Trebuchet MS"/>
                <a:cs typeface="Trebuchet MS"/>
              </a:rPr>
              <a:t> From analysis, Suzuki has the widest variation among these three makes.</a:t>
            </a:r>
            <a:endParaRPr sz="1500" dirty="0">
              <a:latin typeface="Trebuchet MS"/>
              <a:cs typeface="Trebuchet MS"/>
            </a:endParaRPr>
          </a:p>
        </p:txBody>
      </p:sp>
      <p:sp>
        <p:nvSpPr>
          <p:cNvPr id="9" name="object 9"/>
          <p:cNvSpPr txBox="1"/>
          <p:nvPr/>
        </p:nvSpPr>
        <p:spPr>
          <a:xfrm>
            <a:off x="8318780" y="6154064"/>
            <a:ext cx="3861486" cy="721351"/>
          </a:xfrm>
          <a:prstGeom prst="rect">
            <a:avLst/>
          </a:prstGeom>
          <a:ln w="19050">
            <a:solidFill>
              <a:srgbClr val="000000"/>
            </a:solidFill>
          </a:ln>
        </p:spPr>
        <p:txBody>
          <a:bodyPr vert="horz" wrap="square" lIns="0" tIns="28575" rIns="0" bIns="0" rtlCol="0" anchor="t">
            <a:spAutoFit/>
          </a:bodyPr>
          <a:lstStyle/>
          <a:p>
            <a:pPr marL="92075">
              <a:spcBef>
                <a:spcPts val="225"/>
              </a:spcBef>
            </a:pPr>
            <a:r>
              <a:rPr sz="1500" spc="-10" dirty="0">
                <a:latin typeface="Trebuchet MS"/>
                <a:cs typeface="Trebuchet MS"/>
              </a:rPr>
              <a:t>Interpretation:</a:t>
            </a:r>
            <a:r>
              <a:rPr lang="en-US" sz="1500" spc="-10" dirty="0">
                <a:latin typeface="Trebuchet MS"/>
                <a:cs typeface="Trebuchet MS"/>
              </a:rPr>
              <a:t> From analysis, Hyundai has the 3rd widest variation among these makes.</a:t>
            </a:r>
            <a:endParaRPr sz="1500" spc="-10" dirty="0">
              <a:latin typeface="Trebuchet MS"/>
              <a:cs typeface="Trebuchet MS"/>
            </a:endParaRPr>
          </a:p>
        </p:txBody>
      </p:sp>
      <mc:AlternateContent xmlns:mc="http://schemas.openxmlformats.org/markup-compatibility/2006" xmlns:cx1="http://schemas.microsoft.com/office/drawing/2015/9/8/chartex">
        <mc:Choice Requires="cx1">
          <p:graphicFrame>
            <p:nvGraphicFramePr>
              <p:cNvPr id="11" name="Chart 10">
                <a:extLst>
                  <a:ext uri="{FF2B5EF4-FFF2-40B4-BE49-F238E27FC236}">
                    <a16:creationId xmlns:a16="http://schemas.microsoft.com/office/drawing/2014/main" id="{F5772171-68E4-1584-9A4F-07720890E184}"/>
                  </a:ext>
                </a:extLst>
              </p:cNvPr>
              <p:cNvGraphicFramePr/>
              <p:nvPr>
                <p:extLst>
                  <p:ext uri="{D42A27DB-BD31-4B8C-83A1-F6EECF244321}">
                    <p14:modId xmlns:p14="http://schemas.microsoft.com/office/powerpoint/2010/main" val="2461424915"/>
                  </p:ext>
                </p:extLst>
              </p:nvPr>
            </p:nvGraphicFramePr>
            <p:xfrm>
              <a:off x="28189" y="1203497"/>
              <a:ext cx="3909628" cy="4967415"/>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11" name="Chart 10">
                <a:extLst>
                  <a:ext uri="{FF2B5EF4-FFF2-40B4-BE49-F238E27FC236}">
                    <a16:creationId xmlns:a16="http://schemas.microsoft.com/office/drawing/2014/main" id="{F5772171-68E4-1584-9A4F-07720890E184}"/>
                  </a:ext>
                </a:extLst>
              </p:cNvPr>
              <p:cNvPicPr>
                <a:picLocks noGrp="1" noRot="1" noChangeAspect="1" noMove="1" noResize="1" noEditPoints="1" noAdjustHandles="1" noChangeArrowheads="1" noChangeShapeType="1"/>
              </p:cNvPicPr>
              <p:nvPr/>
            </p:nvPicPr>
            <p:blipFill>
              <a:blip r:embed="rId3"/>
              <a:stretch>
                <a:fillRect/>
              </a:stretch>
            </p:blipFill>
            <p:spPr>
              <a:xfrm>
                <a:off x="28189" y="1203497"/>
                <a:ext cx="3909628" cy="4967415"/>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12" name="Chart 11">
                <a:extLst>
                  <a:ext uri="{FF2B5EF4-FFF2-40B4-BE49-F238E27FC236}">
                    <a16:creationId xmlns:a16="http://schemas.microsoft.com/office/drawing/2014/main" id="{9786827A-C85E-7D4C-14E3-1FB42C54CDC3}"/>
                  </a:ext>
                  <a:ext uri="{147F2762-F138-4A5C-976F-8EAC2B608ADB}">
                    <a16:predDERef xmlns:a16="http://schemas.microsoft.com/office/drawing/2014/main" pred="{F5772171-68E4-1584-9A4F-07720890E184}"/>
                  </a:ext>
                </a:extLst>
              </p:cNvPr>
              <p:cNvGraphicFramePr/>
              <p:nvPr>
                <p:extLst>
                  <p:ext uri="{D42A27DB-BD31-4B8C-83A1-F6EECF244321}">
                    <p14:modId xmlns:p14="http://schemas.microsoft.com/office/powerpoint/2010/main" val="733901356"/>
                  </p:ext>
                </p:extLst>
              </p:nvPr>
            </p:nvGraphicFramePr>
            <p:xfrm>
              <a:off x="3810772" y="1193199"/>
              <a:ext cx="4510217" cy="4967415"/>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12" name="Chart 11">
                <a:extLst>
                  <a:ext uri="{FF2B5EF4-FFF2-40B4-BE49-F238E27FC236}">
                    <a16:creationId xmlns:a16="http://schemas.microsoft.com/office/drawing/2014/main" id="{9786827A-C85E-7D4C-14E3-1FB42C54CDC3}"/>
                  </a:ext>
                  <a:ext uri="{147F2762-F138-4A5C-976F-8EAC2B608ADB}">
                    <a16:predDERef xmlns:a16="http://schemas.microsoft.com/office/drawing/2014/main" pred="{F5772171-68E4-1584-9A4F-07720890E184}"/>
                  </a:ext>
                </a:extLst>
              </p:cNvPr>
              <p:cNvPicPr>
                <a:picLocks noGrp="1" noRot="1" noChangeAspect="1" noMove="1" noResize="1" noEditPoints="1" noAdjustHandles="1" noChangeArrowheads="1" noChangeShapeType="1"/>
              </p:cNvPicPr>
              <p:nvPr/>
            </p:nvPicPr>
            <p:blipFill>
              <a:blip r:embed="rId5"/>
              <a:stretch>
                <a:fillRect/>
              </a:stretch>
            </p:blipFill>
            <p:spPr>
              <a:xfrm>
                <a:off x="3810772" y="1193199"/>
                <a:ext cx="4510217" cy="4967415"/>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13" name="Chart 12">
                <a:extLst>
                  <a:ext uri="{FF2B5EF4-FFF2-40B4-BE49-F238E27FC236}">
                    <a16:creationId xmlns:a16="http://schemas.microsoft.com/office/drawing/2014/main" id="{A8E43DA0-7557-ED0F-71A8-FD342C53F3F2}"/>
                  </a:ext>
                  <a:ext uri="{147F2762-F138-4A5C-976F-8EAC2B608ADB}">
                    <a16:predDERef xmlns:a16="http://schemas.microsoft.com/office/drawing/2014/main" pred="{9786827A-C85E-7D4C-14E3-1FB42C54CDC3}"/>
                  </a:ext>
                </a:extLst>
              </p:cNvPr>
              <p:cNvGraphicFramePr/>
              <p:nvPr>
                <p:extLst>
                  <p:ext uri="{D42A27DB-BD31-4B8C-83A1-F6EECF244321}">
                    <p14:modId xmlns:p14="http://schemas.microsoft.com/office/powerpoint/2010/main" val="3329221568"/>
                  </p:ext>
                </p:extLst>
              </p:nvPr>
            </p:nvGraphicFramePr>
            <p:xfrm>
              <a:off x="8197420" y="1213794"/>
              <a:ext cx="3995352" cy="4957118"/>
            </p:xfrm>
            <a:graphic>
              <a:graphicData uri="http://schemas.microsoft.com/office/drawing/2014/chartex">
                <cx:chart xmlns:cx="http://schemas.microsoft.com/office/drawing/2014/chartex" xmlns:r="http://schemas.openxmlformats.org/officeDocument/2006/relationships" r:id="rId6"/>
              </a:graphicData>
            </a:graphic>
          </p:graphicFrame>
        </mc:Choice>
        <mc:Fallback xmlns="">
          <p:pic>
            <p:nvPicPr>
              <p:cNvPr id="13" name="Chart 12">
                <a:extLst>
                  <a:ext uri="{FF2B5EF4-FFF2-40B4-BE49-F238E27FC236}">
                    <a16:creationId xmlns:a16="http://schemas.microsoft.com/office/drawing/2014/main" id="{A8E43DA0-7557-ED0F-71A8-FD342C53F3F2}"/>
                  </a:ext>
                  <a:ext uri="{147F2762-F138-4A5C-976F-8EAC2B608ADB}">
                    <a16:predDERef xmlns:a16="http://schemas.microsoft.com/office/drawing/2014/main" pred="{9786827A-C85E-7D4C-14E3-1FB42C54CDC3}"/>
                  </a:ext>
                </a:extLst>
              </p:cNvPr>
              <p:cNvPicPr>
                <a:picLocks noGrp="1" noRot="1" noChangeAspect="1" noMove="1" noResize="1" noEditPoints="1" noAdjustHandles="1" noChangeArrowheads="1" noChangeShapeType="1"/>
              </p:cNvPicPr>
              <p:nvPr/>
            </p:nvPicPr>
            <p:blipFill>
              <a:blip r:embed="rId7"/>
              <a:stretch>
                <a:fillRect/>
              </a:stretch>
            </p:blipFill>
            <p:spPr>
              <a:xfrm>
                <a:off x="8197420" y="1213794"/>
                <a:ext cx="3995352" cy="4957118"/>
              </a:xfrm>
              <a:prstGeom prst="rect">
                <a:avLst/>
              </a:prstGeom>
            </p:spPr>
          </p:pic>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50804" y="-2386"/>
            <a:ext cx="10248265" cy="505908"/>
          </a:xfrm>
          <a:prstGeom prst="rect">
            <a:avLst/>
          </a:prstGeom>
        </p:spPr>
        <p:txBody>
          <a:bodyPr vert="horz" wrap="square" lIns="0" tIns="13335" rIns="0" bIns="0" rtlCol="0" anchor="t">
            <a:spAutoFit/>
          </a:bodyPr>
          <a:lstStyle/>
          <a:p>
            <a:pPr marL="13970">
              <a:lnSpc>
                <a:spcPct val="100000"/>
              </a:lnSpc>
              <a:spcBef>
                <a:spcPts val="105"/>
              </a:spcBef>
            </a:pPr>
            <a:r>
              <a:rPr sz="3200" u="sng" dirty="0">
                <a:uFill>
                  <a:solidFill>
                    <a:srgbClr val="000000"/>
                  </a:solidFill>
                </a:uFill>
                <a:latin typeface="Times New Roman"/>
                <a:cs typeface="Times New Roman"/>
              </a:rPr>
              <a:t>Insights</a:t>
            </a:r>
            <a:r>
              <a:rPr sz="3200" u="sng" spc="-25" dirty="0">
                <a:uFill>
                  <a:solidFill>
                    <a:srgbClr val="000000"/>
                  </a:solidFill>
                </a:uFill>
                <a:latin typeface="Times New Roman"/>
                <a:cs typeface="Times New Roman"/>
              </a:rPr>
              <a:t> </a:t>
            </a:r>
            <a:r>
              <a:rPr sz="3200" u="sng" dirty="0">
                <a:uFill>
                  <a:solidFill>
                    <a:srgbClr val="000000"/>
                  </a:solidFill>
                </a:uFill>
                <a:latin typeface="Times New Roman"/>
                <a:cs typeface="Times New Roman"/>
              </a:rPr>
              <a:t>from</a:t>
            </a:r>
            <a:r>
              <a:rPr sz="3200" u="sng" spc="-20" dirty="0">
                <a:uFill>
                  <a:solidFill>
                    <a:srgbClr val="000000"/>
                  </a:solidFill>
                </a:uFill>
                <a:latin typeface="Times New Roman"/>
                <a:cs typeface="Times New Roman"/>
              </a:rPr>
              <a:t> </a:t>
            </a:r>
            <a:r>
              <a:rPr sz="3200" u="sng" dirty="0">
                <a:uFill>
                  <a:solidFill>
                    <a:srgbClr val="000000"/>
                  </a:solidFill>
                </a:uFill>
                <a:latin typeface="Times New Roman"/>
                <a:cs typeface="Times New Roman"/>
              </a:rPr>
              <a:t>the analysis</a:t>
            </a:r>
            <a:r>
              <a:rPr sz="3200" u="sng" spc="-30" dirty="0">
                <a:uFill>
                  <a:solidFill>
                    <a:srgbClr val="000000"/>
                  </a:solidFill>
                </a:uFill>
                <a:latin typeface="Times New Roman"/>
                <a:cs typeface="Times New Roman"/>
              </a:rPr>
              <a:t> </a:t>
            </a:r>
            <a:r>
              <a:rPr sz="3200" u="sng" spc="-10" dirty="0">
                <a:uFill>
                  <a:solidFill>
                    <a:srgbClr val="000000"/>
                  </a:solidFill>
                </a:uFill>
                <a:latin typeface="Times New Roman"/>
                <a:cs typeface="Times New Roman"/>
              </a:rPr>
              <a:t>(continued)</a:t>
            </a:r>
          </a:p>
        </p:txBody>
      </p:sp>
      <p:sp>
        <p:nvSpPr>
          <p:cNvPr id="7" name="object 7"/>
          <p:cNvSpPr txBox="1">
            <a:spLocks noGrp="1"/>
          </p:cNvSpPr>
          <p:nvPr>
            <p:ph type="sldNum" sz="quarter" idx="7"/>
          </p:nvPr>
        </p:nvSpPr>
        <p:spPr>
          <a:prstGeom prst="rect">
            <a:avLst/>
          </a:prstGeom>
        </p:spPr>
        <p:txBody>
          <a:bodyPr vert="horz" wrap="square" lIns="0" tIns="3175" rIns="0" bIns="0" rtlCol="0">
            <a:spAutoFit/>
          </a:bodyPr>
          <a:lstStyle/>
          <a:p>
            <a:pPr marL="12700">
              <a:lnSpc>
                <a:spcPct val="100000"/>
              </a:lnSpc>
              <a:spcBef>
                <a:spcPts val="25"/>
              </a:spcBef>
            </a:pPr>
            <a:fld id="{81D60167-4931-47E6-BA6A-407CBD079E47}" type="slidenum">
              <a:rPr spc="-25" dirty="0"/>
              <a:t>13</a:t>
            </a:fld>
            <a:endParaRPr spc="-25" dirty="0"/>
          </a:p>
        </p:txBody>
      </p:sp>
      <p:sp>
        <p:nvSpPr>
          <p:cNvPr id="3" name="object 3"/>
          <p:cNvSpPr txBox="1"/>
          <p:nvPr/>
        </p:nvSpPr>
        <p:spPr>
          <a:xfrm>
            <a:off x="2309" y="502775"/>
            <a:ext cx="4438650" cy="981038"/>
          </a:xfrm>
          <a:prstGeom prst="rect">
            <a:avLst/>
          </a:prstGeom>
        </p:spPr>
        <p:txBody>
          <a:bodyPr vert="horz" wrap="square" lIns="0" tIns="49530" rIns="0" bIns="0" rtlCol="0" anchor="t">
            <a:spAutoFit/>
          </a:bodyPr>
          <a:lstStyle/>
          <a:p>
            <a:pPr marL="12700" marR="5080">
              <a:lnSpc>
                <a:spcPts val="2380"/>
              </a:lnSpc>
              <a:spcBef>
                <a:spcPts val="390"/>
              </a:spcBef>
            </a:pPr>
            <a:r>
              <a:rPr b="1" spc="60" dirty="0">
                <a:latin typeface="Trebuchet MS"/>
                <a:cs typeface="Trebuchet MS"/>
              </a:rPr>
              <a:t>Does</a:t>
            </a:r>
            <a:r>
              <a:rPr b="1" spc="-200" dirty="0">
                <a:latin typeface="Trebuchet MS"/>
                <a:cs typeface="Trebuchet MS"/>
              </a:rPr>
              <a:t> </a:t>
            </a:r>
            <a:r>
              <a:rPr b="1" spc="-65" dirty="0">
                <a:latin typeface="Trebuchet MS"/>
                <a:cs typeface="Trebuchet MS"/>
              </a:rPr>
              <a:t>Fuel_Tank_Capacity</a:t>
            </a:r>
            <a:r>
              <a:rPr b="1" spc="-155" dirty="0">
                <a:latin typeface="Trebuchet MS"/>
                <a:cs typeface="Trebuchet MS"/>
              </a:rPr>
              <a:t> </a:t>
            </a:r>
            <a:r>
              <a:rPr b="1" spc="-50" dirty="0">
                <a:latin typeface="Trebuchet MS"/>
                <a:cs typeface="Trebuchet MS"/>
              </a:rPr>
              <a:t>have</a:t>
            </a:r>
            <a:r>
              <a:rPr b="1" spc="-175" dirty="0">
                <a:latin typeface="Trebuchet MS"/>
                <a:cs typeface="Trebuchet MS"/>
              </a:rPr>
              <a:t> </a:t>
            </a:r>
            <a:r>
              <a:rPr b="1" spc="-25" dirty="0">
                <a:latin typeface="Trebuchet MS"/>
                <a:cs typeface="Trebuchet MS"/>
              </a:rPr>
              <a:t>any </a:t>
            </a:r>
            <a:r>
              <a:rPr b="1" spc="-10" dirty="0">
                <a:latin typeface="Trebuchet MS"/>
                <a:cs typeface="Trebuchet MS"/>
              </a:rPr>
              <a:t>impact</a:t>
            </a:r>
            <a:r>
              <a:rPr b="1" spc="-180" dirty="0">
                <a:latin typeface="Trebuchet MS"/>
                <a:cs typeface="Trebuchet MS"/>
              </a:rPr>
              <a:t> </a:t>
            </a:r>
            <a:r>
              <a:rPr b="1" spc="-25" dirty="0">
                <a:latin typeface="Trebuchet MS"/>
                <a:cs typeface="Trebuchet MS"/>
              </a:rPr>
              <a:t>on</a:t>
            </a:r>
            <a:r>
              <a:rPr b="1" spc="-175" dirty="0">
                <a:latin typeface="Trebuchet MS"/>
                <a:cs typeface="Trebuchet MS"/>
              </a:rPr>
              <a:t> </a:t>
            </a:r>
            <a:r>
              <a:rPr b="1" spc="-10" dirty="0">
                <a:latin typeface="Trebuchet MS"/>
                <a:cs typeface="Trebuchet MS"/>
              </a:rPr>
              <a:t>City_Mileage</a:t>
            </a:r>
            <a:endParaRPr>
              <a:latin typeface="Trebuchet MS"/>
              <a:cs typeface="Trebuchet MS"/>
            </a:endParaRPr>
          </a:p>
          <a:p>
            <a:pPr marL="239395" indent="-226695">
              <a:lnSpc>
                <a:spcPct val="100000"/>
              </a:lnSpc>
              <a:spcBef>
                <a:spcPts val="310"/>
              </a:spcBef>
              <a:buFont typeface="Arial MT"/>
              <a:buChar char="•"/>
              <a:tabLst>
                <a:tab pos="240029" algn="l"/>
              </a:tabLst>
            </a:pPr>
            <a:r>
              <a:rPr spc="-10" dirty="0">
                <a:latin typeface="Trebuchet MS"/>
                <a:cs typeface="Trebuchet MS"/>
              </a:rPr>
              <a:t>Graph</a:t>
            </a:r>
            <a:endParaRPr>
              <a:latin typeface="Trebuchet MS"/>
              <a:cs typeface="Trebuchet MS"/>
            </a:endParaRPr>
          </a:p>
        </p:txBody>
      </p:sp>
      <p:sp>
        <p:nvSpPr>
          <p:cNvPr id="4" name="object 4"/>
          <p:cNvSpPr txBox="1"/>
          <p:nvPr/>
        </p:nvSpPr>
        <p:spPr>
          <a:xfrm>
            <a:off x="6952044" y="502775"/>
            <a:ext cx="4931410" cy="981038"/>
          </a:xfrm>
          <a:prstGeom prst="rect">
            <a:avLst/>
          </a:prstGeom>
        </p:spPr>
        <p:txBody>
          <a:bodyPr vert="horz" wrap="square" lIns="0" tIns="49530" rIns="0" bIns="0" rtlCol="0" anchor="t">
            <a:spAutoFit/>
          </a:bodyPr>
          <a:lstStyle/>
          <a:p>
            <a:pPr marL="12700" marR="5080">
              <a:lnSpc>
                <a:spcPts val="2380"/>
              </a:lnSpc>
              <a:spcBef>
                <a:spcPts val="390"/>
              </a:spcBef>
            </a:pPr>
            <a:r>
              <a:rPr b="1" spc="100" dirty="0">
                <a:latin typeface="Trebuchet MS"/>
                <a:cs typeface="Trebuchet MS"/>
              </a:rPr>
              <a:t>Is</a:t>
            </a:r>
            <a:r>
              <a:rPr b="1" spc="-170" dirty="0">
                <a:latin typeface="Trebuchet MS"/>
                <a:cs typeface="Trebuchet MS"/>
              </a:rPr>
              <a:t> </a:t>
            </a:r>
            <a:r>
              <a:rPr b="1" spc="-85" dirty="0">
                <a:latin typeface="Trebuchet MS"/>
                <a:cs typeface="Trebuchet MS"/>
              </a:rPr>
              <a:t>there</a:t>
            </a:r>
            <a:r>
              <a:rPr b="1" spc="-150" dirty="0">
                <a:latin typeface="Trebuchet MS"/>
                <a:cs typeface="Trebuchet MS"/>
              </a:rPr>
              <a:t> </a:t>
            </a:r>
            <a:r>
              <a:rPr b="1" spc="-45" dirty="0">
                <a:latin typeface="Trebuchet MS"/>
                <a:cs typeface="Trebuchet MS"/>
              </a:rPr>
              <a:t>any</a:t>
            </a:r>
            <a:r>
              <a:rPr b="1" spc="-175" dirty="0">
                <a:latin typeface="Trebuchet MS"/>
                <a:cs typeface="Trebuchet MS"/>
              </a:rPr>
              <a:t> </a:t>
            </a:r>
            <a:r>
              <a:rPr b="1" dirty="0">
                <a:latin typeface="Trebuchet MS"/>
                <a:cs typeface="Trebuchet MS"/>
              </a:rPr>
              <a:t>association</a:t>
            </a:r>
            <a:r>
              <a:rPr b="1" spc="-125" dirty="0">
                <a:latin typeface="Trebuchet MS"/>
                <a:cs typeface="Trebuchet MS"/>
              </a:rPr>
              <a:t> </a:t>
            </a:r>
            <a:r>
              <a:rPr b="1" spc="-10" dirty="0">
                <a:latin typeface="Trebuchet MS"/>
                <a:cs typeface="Trebuchet MS"/>
              </a:rPr>
              <a:t>between </a:t>
            </a:r>
            <a:r>
              <a:rPr b="1" spc="-70" dirty="0">
                <a:latin typeface="Trebuchet MS"/>
                <a:cs typeface="Trebuchet MS"/>
              </a:rPr>
              <a:t>Fuel_Tank_Capacity</a:t>
            </a:r>
            <a:r>
              <a:rPr b="1" spc="-110" dirty="0">
                <a:latin typeface="Trebuchet MS"/>
                <a:cs typeface="Trebuchet MS"/>
              </a:rPr>
              <a:t> </a:t>
            </a:r>
            <a:r>
              <a:rPr b="1" dirty="0">
                <a:latin typeface="Trebuchet MS"/>
                <a:cs typeface="Trebuchet MS"/>
              </a:rPr>
              <a:t>and</a:t>
            </a:r>
            <a:r>
              <a:rPr b="1" spc="-165" dirty="0">
                <a:latin typeface="Trebuchet MS"/>
                <a:cs typeface="Trebuchet MS"/>
              </a:rPr>
              <a:t> </a:t>
            </a:r>
            <a:r>
              <a:rPr b="1" spc="-10" dirty="0">
                <a:latin typeface="Trebuchet MS"/>
                <a:cs typeface="Trebuchet MS"/>
              </a:rPr>
              <a:t>Displacement</a:t>
            </a:r>
            <a:endParaRPr>
              <a:latin typeface="Trebuchet MS"/>
              <a:cs typeface="Trebuchet MS"/>
            </a:endParaRPr>
          </a:p>
          <a:p>
            <a:pPr marL="239395" indent="-226695">
              <a:lnSpc>
                <a:spcPct val="100000"/>
              </a:lnSpc>
              <a:spcBef>
                <a:spcPts val="310"/>
              </a:spcBef>
              <a:buFont typeface="Arial MT"/>
              <a:buChar char="•"/>
              <a:tabLst>
                <a:tab pos="240029" algn="l"/>
              </a:tabLst>
            </a:pPr>
            <a:r>
              <a:rPr spc="-10" dirty="0">
                <a:latin typeface="Trebuchet MS"/>
                <a:cs typeface="Trebuchet MS"/>
              </a:rPr>
              <a:t>Graph</a:t>
            </a:r>
            <a:endParaRPr>
              <a:latin typeface="Trebuchet MS"/>
              <a:cs typeface="Trebuchet MS"/>
            </a:endParaRPr>
          </a:p>
        </p:txBody>
      </p:sp>
      <p:sp>
        <p:nvSpPr>
          <p:cNvPr id="5" name="object 5"/>
          <p:cNvSpPr txBox="1"/>
          <p:nvPr/>
        </p:nvSpPr>
        <p:spPr>
          <a:xfrm>
            <a:off x="-2059" y="6160144"/>
            <a:ext cx="4458729" cy="582852"/>
          </a:xfrm>
          <a:prstGeom prst="rect">
            <a:avLst/>
          </a:prstGeom>
          <a:ln w="19050">
            <a:solidFill>
              <a:srgbClr val="000000"/>
            </a:solidFill>
          </a:ln>
        </p:spPr>
        <p:txBody>
          <a:bodyPr vert="horz" wrap="square" lIns="0" tIns="28575" rIns="0" bIns="0" rtlCol="0" anchor="t">
            <a:spAutoFit/>
          </a:bodyPr>
          <a:lstStyle/>
          <a:p>
            <a:pPr marL="91440">
              <a:spcBef>
                <a:spcPts val="225"/>
              </a:spcBef>
            </a:pPr>
            <a:r>
              <a:rPr spc="-10" dirty="0">
                <a:latin typeface="Trebuchet MS"/>
                <a:cs typeface="Trebuchet MS"/>
              </a:rPr>
              <a:t>Interpretation:</a:t>
            </a:r>
            <a:r>
              <a:rPr lang="en-US" spc="-10" dirty="0">
                <a:latin typeface="Trebuchet MS"/>
                <a:cs typeface="Trebuchet MS"/>
              </a:rPr>
              <a:t> </a:t>
            </a:r>
            <a:r>
              <a:rPr lang="en-US" spc="-10" dirty="0">
                <a:solidFill>
                  <a:srgbClr val="242424"/>
                </a:solidFill>
                <a:latin typeface="Aptos Narrow"/>
                <a:cs typeface="Trebuchet MS"/>
              </a:rPr>
              <a:t>There is a negative correlation between City Milage and Fuel Tank Capacity.</a:t>
            </a:r>
            <a:endParaRPr>
              <a:latin typeface="Trebuchet MS"/>
              <a:cs typeface="Trebuchet MS"/>
            </a:endParaRPr>
          </a:p>
        </p:txBody>
      </p:sp>
      <p:sp>
        <p:nvSpPr>
          <p:cNvPr id="6" name="object 6"/>
          <p:cNvSpPr txBox="1"/>
          <p:nvPr/>
        </p:nvSpPr>
        <p:spPr>
          <a:xfrm>
            <a:off x="6820930" y="6160144"/>
            <a:ext cx="4922108" cy="582852"/>
          </a:xfrm>
          <a:prstGeom prst="rect">
            <a:avLst/>
          </a:prstGeom>
          <a:ln w="19050">
            <a:solidFill>
              <a:srgbClr val="000000"/>
            </a:solidFill>
          </a:ln>
        </p:spPr>
        <p:txBody>
          <a:bodyPr vert="horz" wrap="square" lIns="0" tIns="28575" rIns="0" bIns="0" rtlCol="0" anchor="t">
            <a:spAutoFit/>
          </a:bodyPr>
          <a:lstStyle/>
          <a:p>
            <a:pPr marL="92075">
              <a:spcBef>
                <a:spcPts val="225"/>
              </a:spcBef>
            </a:pPr>
            <a:r>
              <a:rPr sz="1800" spc="-10" dirty="0">
                <a:latin typeface="Trebuchet MS"/>
                <a:cs typeface="Trebuchet MS"/>
              </a:rPr>
              <a:t>Interpretation:</a:t>
            </a:r>
            <a:r>
              <a:rPr lang="en-US" spc="-10" dirty="0">
                <a:latin typeface="Trebuchet MS"/>
                <a:cs typeface="Trebuchet MS"/>
              </a:rPr>
              <a:t> </a:t>
            </a:r>
            <a:r>
              <a:rPr lang="en-US" spc="-10" dirty="0">
                <a:solidFill>
                  <a:srgbClr val="242424"/>
                </a:solidFill>
                <a:latin typeface="Aptos Narrow"/>
                <a:cs typeface="Trebuchet MS"/>
              </a:rPr>
              <a:t>There is a positive correlation between Displacement and Fuel Tank Capacity.</a:t>
            </a:r>
            <a:endParaRPr dirty="0">
              <a:latin typeface="Trebuchet MS"/>
              <a:cs typeface="Trebuchet MS"/>
            </a:endParaRPr>
          </a:p>
        </p:txBody>
      </p:sp>
      <p:graphicFrame>
        <p:nvGraphicFramePr>
          <p:cNvPr id="8" name="Chart 7">
            <a:extLst>
              <a:ext uri="{FF2B5EF4-FFF2-40B4-BE49-F238E27FC236}">
                <a16:creationId xmlns:a16="http://schemas.microsoft.com/office/drawing/2014/main" id="{FDAA2BE6-6960-4C41-1C5A-6CF907F42BC0}"/>
              </a:ext>
            </a:extLst>
          </p:cNvPr>
          <p:cNvGraphicFramePr>
            <a:graphicFrameLocks/>
          </p:cNvGraphicFramePr>
          <p:nvPr>
            <p:extLst>
              <p:ext uri="{D42A27DB-BD31-4B8C-83A1-F6EECF244321}">
                <p14:modId xmlns:p14="http://schemas.microsoft.com/office/powerpoint/2010/main" val="2677243059"/>
              </p:ext>
            </p:extLst>
          </p:nvPr>
        </p:nvGraphicFramePr>
        <p:xfrm>
          <a:off x="772" y="1133604"/>
          <a:ext cx="6168079" cy="502482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04841DF7-EB51-1442-3057-E9755B37DE14}"/>
              </a:ext>
            </a:extLst>
          </p:cNvPr>
          <p:cNvGraphicFramePr>
            <a:graphicFrameLocks/>
          </p:cNvGraphicFramePr>
          <p:nvPr>
            <p:extLst>
              <p:ext uri="{D42A27DB-BD31-4B8C-83A1-F6EECF244321}">
                <p14:modId xmlns:p14="http://schemas.microsoft.com/office/powerpoint/2010/main" val="1062961543"/>
              </p:ext>
            </p:extLst>
          </p:nvPr>
        </p:nvGraphicFramePr>
        <p:xfrm>
          <a:off x="6168854" y="1133604"/>
          <a:ext cx="6023918" cy="49218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65669" y="-2386"/>
            <a:ext cx="10248265" cy="505908"/>
          </a:xfrm>
          <a:prstGeom prst="rect">
            <a:avLst/>
          </a:prstGeom>
        </p:spPr>
        <p:txBody>
          <a:bodyPr vert="horz" wrap="square" lIns="0" tIns="13335" rIns="0" bIns="0" rtlCol="0" anchor="t">
            <a:spAutoFit/>
          </a:bodyPr>
          <a:lstStyle/>
          <a:p>
            <a:pPr marL="13970">
              <a:lnSpc>
                <a:spcPct val="100000"/>
              </a:lnSpc>
              <a:spcBef>
                <a:spcPts val="105"/>
              </a:spcBef>
            </a:pPr>
            <a:r>
              <a:rPr sz="3200" u="sng" dirty="0">
                <a:uFill>
                  <a:solidFill>
                    <a:srgbClr val="000000"/>
                  </a:solidFill>
                </a:uFill>
                <a:latin typeface="Times New Roman"/>
                <a:cs typeface="Times New Roman"/>
              </a:rPr>
              <a:t>Insights</a:t>
            </a:r>
            <a:r>
              <a:rPr sz="3200" u="sng" spc="-25" dirty="0">
                <a:uFill>
                  <a:solidFill>
                    <a:srgbClr val="000000"/>
                  </a:solidFill>
                </a:uFill>
                <a:latin typeface="Times New Roman"/>
                <a:cs typeface="Times New Roman"/>
              </a:rPr>
              <a:t> </a:t>
            </a:r>
            <a:r>
              <a:rPr sz="3200" u="sng" dirty="0">
                <a:uFill>
                  <a:solidFill>
                    <a:srgbClr val="000000"/>
                  </a:solidFill>
                </a:uFill>
                <a:latin typeface="Times New Roman"/>
                <a:cs typeface="Times New Roman"/>
              </a:rPr>
              <a:t>from</a:t>
            </a:r>
            <a:r>
              <a:rPr sz="3200" u="sng" spc="-20" dirty="0">
                <a:uFill>
                  <a:solidFill>
                    <a:srgbClr val="000000"/>
                  </a:solidFill>
                </a:uFill>
                <a:latin typeface="Times New Roman"/>
                <a:cs typeface="Times New Roman"/>
              </a:rPr>
              <a:t> </a:t>
            </a:r>
            <a:r>
              <a:rPr sz="3200" u="sng" dirty="0">
                <a:uFill>
                  <a:solidFill>
                    <a:srgbClr val="000000"/>
                  </a:solidFill>
                </a:uFill>
                <a:latin typeface="Times New Roman"/>
                <a:cs typeface="Times New Roman"/>
              </a:rPr>
              <a:t>the analysis</a:t>
            </a:r>
            <a:r>
              <a:rPr sz="3200" u="sng" spc="-30" dirty="0">
                <a:uFill>
                  <a:solidFill>
                    <a:srgbClr val="000000"/>
                  </a:solidFill>
                </a:uFill>
                <a:latin typeface="Times New Roman"/>
                <a:cs typeface="Times New Roman"/>
              </a:rPr>
              <a:t> </a:t>
            </a:r>
            <a:r>
              <a:rPr sz="3200" u="sng" spc="-10" dirty="0">
                <a:uFill>
                  <a:solidFill>
                    <a:srgbClr val="000000"/>
                  </a:solidFill>
                </a:uFill>
                <a:latin typeface="Times New Roman"/>
                <a:cs typeface="Times New Roman"/>
              </a:rPr>
              <a:t>(continued)</a:t>
            </a:r>
          </a:p>
        </p:txBody>
      </p:sp>
      <p:sp>
        <p:nvSpPr>
          <p:cNvPr id="7" name="object 7"/>
          <p:cNvSpPr txBox="1">
            <a:spLocks noGrp="1"/>
          </p:cNvSpPr>
          <p:nvPr>
            <p:ph type="sldNum" sz="quarter" idx="7"/>
          </p:nvPr>
        </p:nvSpPr>
        <p:spPr>
          <a:prstGeom prst="rect">
            <a:avLst/>
          </a:prstGeom>
        </p:spPr>
        <p:txBody>
          <a:bodyPr vert="horz" wrap="square" lIns="0" tIns="3175" rIns="0" bIns="0" rtlCol="0">
            <a:spAutoFit/>
          </a:bodyPr>
          <a:lstStyle/>
          <a:p>
            <a:pPr marL="12700">
              <a:lnSpc>
                <a:spcPct val="100000"/>
              </a:lnSpc>
              <a:spcBef>
                <a:spcPts val="25"/>
              </a:spcBef>
            </a:pPr>
            <a:fld id="{81D60167-4931-47E6-BA6A-407CBD079E47}" type="slidenum">
              <a:rPr spc="-25" dirty="0"/>
              <a:t>14</a:t>
            </a:fld>
            <a:endParaRPr spc="-25" dirty="0"/>
          </a:p>
        </p:txBody>
      </p:sp>
      <p:sp>
        <p:nvSpPr>
          <p:cNvPr id="3" name="object 3"/>
          <p:cNvSpPr txBox="1"/>
          <p:nvPr/>
        </p:nvSpPr>
        <p:spPr>
          <a:xfrm>
            <a:off x="2309" y="502913"/>
            <a:ext cx="4355465" cy="1064394"/>
          </a:xfrm>
          <a:prstGeom prst="rect">
            <a:avLst/>
          </a:prstGeom>
        </p:spPr>
        <p:txBody>
          <a:bodyPr vert="horz" wrap="square" lIns="0" tIns="12700" rIns="0" bIns="0" rtlCol="0" anchor="t">
            <a:spAutoFit/>
          </a:bodyPr>
          <a:lstStyle/>
          <a:p>
            <a:pPr marL="12700">
              <a:lnSpc>
                <a:spcPts val="2740"/>
              </a:lnSpc>
              <a:spcBef>
                <a:spcPts val="100"/>
              </a:spcBef>
            </a:pPr>
            <a:r>
              <a:rPr sz="2000" b="1" spc="-50" dirty="0">
                <a:latin typeface="Trebuchet MS"/>
                <a:cs typeface="Trebuchet MS"/>
              </a:rPr>
              <a:t>top</a:t>
            </a:r>
            <a:r>
              <a:rPr sz="2000" b="1" spc="-204" dirty="0">
                <a:latin typeface="Trebuchet MS"/>
                <a:cs typeface="Trebuchet MS"/>
              </a:rPr>
              <a:t> </a:t>
            </a:r>
            <a:r>
              <a:rPr sz="2000" b="1" spc="-70" dirty="0">
                <a:latin typeface="Trebuchet MS"/>
                <a:cs typeface="Trebuchet MS"/>
              </a:rPr>
              <a:t>two</a:t>
            </a:r>
            <a:r>
              <a:rPr sz="2000" b="1" spc="-200" dirty="0">
                <a:latin typeface="Trebuchet MS"/>
                <a:cs typeface="Trebuchet MS"/>
              </a:rPr>
              <a:t> </a:t>
            </a:r>
            <a:r>
              <a:rPr sz="2000" b="1" spc="-30" dirty="0">
                <a:latin typeface="Trebuchet MS"/>
                <a:cs typeface="Trebuchet MS"/>
              </a:rPr>
              <a:t>manufacturers</a:t>
            </a:r>
            <a:r>
              <a:rPr sz="2000" b="1" spc="-195" dirty="0">
                <a:latin typeface="Trebuchet MS"/>
                <a:cs typeface="Trebuchet MS"/>
              </a:rPr>
              <a:t> </a:t>
            </a:r>
            <a:r>
              <a:rPr sz="2000" b="1" spc="-75" dirty="0">
                <a:latin typeface="Trebuchet MS"/>
                <a:cs typeface="Trebuchet MS"/>
              </a:rPr>
              <a:t>with</a:t>
            </a:r>
            <a:r>
              <a:rPr sz="2000" b="1" spc="-200" dirty="0">
                <a:latin typeface="Trebuchet MS"/>
                <a:cs typeface="Trebuchet MS"/>
              </a:rPr>
              <a:t> </a:t>
            </a:r>
            <a:r>
              <a:rPr sz="2000" b="1" spc="-25" dirty="0">
                <a:latin typeface="Trebuchet MS"/>
                <a:cs typeface="Trebuchet MS"/>
              </a:rPr>
              <a:t>the</a:t>
            </a:r>
            <a:endParaRPr sz="2000">
              <a:latin typeface="Trebuchet MS"/>
              <a:cs typeface="Trebuchet MS"/>
            </a:endParaRPr>
          </a:p>
          <a:p>
            <a:pPr marL="12700">
              <a:lnSpc>
                <a:spcPts val="2740"/>
              </a:lnSpc>
            </a:pPr>
            <a:r>
              <a:rPr sz="2000" b="1" spc="-30" dirty="0">
                <a:latin typeface="Trebuchet MS"/>
                <a:cs typeface="Trebuchet MS"/>
              </a:rPr>
              <a:t>widest</a:t>
            </a:r>
            <a:r>
              <a:rPr sz="2000" b="1" spc="-180" dirty="0">
                <a:latin typeface="Trebuchet MS"/>
                <a:cs typeface="Trebuchet MS"/>
              </a:rPr>
              <a:t> </a:t>
            </a:r>
            <a:r>
              <a:rPr sz="2000" b="1" spc="-60" dirty="0">
                <a:latin typeface="Trebuchet MS"/>
                <a:cs typeface="Trebuchet MS"/>
              </a:rPr>
              <a:t>range</a:t>
            </a:r>
            <a:r>
              <a:rPr sz="2000" b="1" spc="-180" dirty="0">
                <a:latin typeface="Trebuchet MS"/>
                <a:cs typeface="Trebuchet MS"/>
              </a:rPr>
              <a:t> </a:t>
            </a:r>
            <a:r>
              <a:rPr sz="2000" b="1" spc="-50" dirty="0">
                <a:latin typeface="Trebuchet MS"/>
                <a:cs typeface="Trebuchet MS"/>
              </a:rPr>
              <a:t>of</a:t>
            </a:r>
            <a:r>
              <a:rPr sz="2000" b="1" spc="-185" dirty="0">
                <a:latin typeface="Trebuchet MS"/>
                <a:cs typeface="Trebuchet MS"/>
              </a:rPr>
              <a:t> </a:t>
            </a:r>
            <a:r>
              <a:rPr sz="2000" b="1" dirty="0">
                <a:latin typeface="Trebuchet MS"/>
                <a:cs typeface="Trebuchet MS"/>
              </a:rPr>
              <a:t>cars</a:t>
            </a:r>
            <a:r>
              <a:rPr sz="2000" b="1" spc="-180" dirty="0">
                <a:latin typeface="Trebuchet MS"/>
                <a:cs typeface="Trebuchet MS"/>
              </a:rPr>
              <a:t> </a:t>
            </a:r>
            <a:r>
              <a:rPr sz="2000" b="1" spc="-10" dirty="0">
                <a:latin typeface="Trebuchet MS"/>
                <a:cs typeface="Trebuchet MS"/>
              </a:rPr>
              <a:t>variants</a:t>
            </a:r>
            <a:endParaRPr sz="2000">
              <a:latin typeface="Trebuchet MS"/>
              <a:cs typeface="Trebuchet MS"/>
            </a:endParaRPr>
          </a:p>
          <a:p>
            <a:pPr marL="239395" indent="-226695">
              <a:lnSpc>
                <a:spcPct val="100000"/>
              </a:lnSpc>
              <a:spcBef>
                <a:spcPts val="375"/>
              </a:spcBef>
              <a:buFont typeface="Arial MT"/>
              <a:buChar char="•"/>
              <a:tabLst>
                <a:tab pos="240029" algn="l"/>
              </a:tabLst>
            </a:pPr>
            <a:r>
              <a:rPr sz="2000" spc="-10" dirty="0">
                <a:latin typeface="Trebuchet MS"/>
                <a:cs typeface="Trebuchet MS"/>
              </a:rPr>
              <a:t>Graph</a:t>
            </a:r>
            <a:endParaRPr sz="2000">
              <a:latin typeface="Trebuchet MS"/>
              <a:cs typeface="Trebuchet MS"/>
            </a:endParaRPr>
          </a:p>
        </p:txBody>
      </p:sp>
      <p:sp>
        <p:nvSpPr>
          <p:cNvPr id="4" name="object 4"/>
          <p:cNvSpPr txBox="1"/>
          <p:nvPr/>
        </p:nvSpPr>
        <p:spPr>
          <a:xfrm>
            <a:off x="7209477" y="503470"/>
            <a:ext cx="3667125" cy="720710"/>
          </a:xfrm>
          <a:prstGeom prst="rect">
            <a:avLst/>
          </a:prstGeom>
        </p:spPr>
        <p:txBody>
          <a:bodyPr vert="horz" wrap="square" lIns="0" tIns="53340" rIns="0" bIns="0" rtlCol="0" anchor="t">
            <a:spAutoFit/>
          </a:bodyPr>
          <a:lstStyle/>
          <a:p>
            <a:pPr marL="12700">
              <a:lnSpc>
                <a:spcPct val="100000"/>
              </a:lnSpc>
              <a:spcBef>
                <a:spcPts val="420"/>
              </a:spcBef>
            </a:pPr>
            <a:r>
              <a:rPr sz="2000" b="1" spc="-50" dirty="0">
                <a:latin typeface="Trebuchet MS"/>
                <a:cs typeface="Trebuchet MS"/>
              </a:rPr>
              <a:t>fuel</a:t>
            </a:r>
            <a:r>
              <a:rPr sz="2000" b="1" spc="-180" dirty="0">
                <a:latin typeface="Trebuchet MS"/>
                <a:cs typeface="Trebuchet MS"/>
              </a:rPr>
              <a:t> </a:t>
            </a:r>
            <a:r>
              <a:rPr sz="2000" b="1" spc="-50" dirty="0">
                <a:latin typeface="Trebuchet MS"/>
                <a:cs typeface="Trebuchet MS"/>
              </a:rPr>
              <a:t>efficiency</a:t>
            </a:r>
            <a:r>
              <a:rPr sz="2000" b="1" spc="-225" dirty="0">
                <a:latin typeface="Trebuchet MS"/>
                <a:cs typeface="Trebuchet MS"/>
              </a:rPr>
              <a:t> </a:t>
            </a:r>
            <a:r>
              <a:rPr sz="2000" b="1" spc="-20" dirty="0">
                <a:latin typeface="Trebuchet MS"/>
                <a:cs typeface="Trebuchet MS"/>
              </a:rPr>
              <a:t>distribution</a:t>
            </a:r>
            <a:endParaRPr sz="2000">
              <a:latin typeface="Trebuchet MS"/>
              <a:cs typeface="Trebuchet MS"/>
            </a:endParaRPr>
          </a:p>
          <a:p>
            <a:pPr marL="239395" indent="-226695">
              <a:lnSpc>
                <a:spcPct val="100000"/>
              </a:lnSpc>
              <a:spcBef>
                <a:spcPts val="375"/>
              </a:spcBef>
              <a:buFont typeface="Arial MT"/>
              <a:buChar char="•"/>
              <a:tabLst>
                <a:tab pos="240029" algn="l"/>
              </a:tabLst>
            </a:pPr>
            <a:r>
              <a:rPr sz="2000" spc="-10" dirty="0">
                <a:latin typeface="Trebuchet MS"/>
                <a:cs typeface="Trebuchet MS"/>
              </a:rPr>
              <a:t>Graph</a:t>
            </a:r>
            <a:endParaRPr sz="2000">
              <a:latin typeface="Trebuchet MS"/>
              <a:cs typeface="Trebuchet MS"/>
            </a:endParaRPr>
          </a:p>
        </p:txBody>
      </p:sp>
      <p:sp>
        <p:nvSpPr>
          <p:cNvPr id="5" name="object 5"/>
          <p:cNvSpPr txBox="1"/>
          <p:nvPr/>
        </p:nvSpPr>
        <p:spPr>
          <a:xfrm>
            <a:off x="-2059" y="6067468"/>
            <a:ext cx="6085702" cy="813684"/>
          </a:xfrm>
          <a:prstGeom prst="rect">
            <a:avLst/>
          </a:prstGeom>
          <a:ln w="19050">
            <a:solidFill>
              <a:srgbClr val="000000"/>
            </a:solidFill>
          </a:ln>
        </p:spPr>
        <p:txBody>
          <a:bodyPr vert="horz" wrap="square" lIns="0" tIns="28575" rIns="0" bIns="0" rtlCol="0" anchor="t">
            <a:spAutoFit/>
          </a:bodyPr>
          <a:lstStyle/>
          <a:p>
            <a:pPr marL="91440">
              <a:spcBef>
                <a:spcPts val="225"/>
              </a:spcBef>
            </a:pPr>
            <a:r>
              <a:rPr sz="1700" spc="-10" dirty="0">
                <a:latin typeface="Trebuchet MS"/>
                <a:cs typeface="Trebuchet MS"/>
              </a:rPr>
              <a:t>Interpretation:</a:t>
            </a:r>
            <a:r>
              <a:rPr lang="en-US" sz="1700" spc="-10" dirty="0">
                <a:latin typeface="Trebuchet MS"/>
                <a:cs typeface="Trebuchet MS"/>
              </a:rPr>
              <a:t> From this above graph we can see that the top 2 manufacturers with the widest range of cars variants are Suzuki and Hyundai.</a:t>
            </a:r>
            <a:endParaRPr sz="1700" spc="-10" dirty="0">
              <a:latin typeface="Trebuchet MS"/>
              <a:cs typeface="Trebuchet MS"/>
            </a:endParaRPr>
          </a:p>
        </p:txBody>
      </p:sp>
      <p:sp>
        <p:nvSpPr>
          <p:cNvPr id="6" name="object 6"/>
          <p:cNvSpPr txBox="1"/>
          <p:nvPr/>
        </p:nvSpPr>
        <p:spPr>
          <a:xfrm>
            <a:off x="6110416" y="6088063"/>
            <a:ext cx="6085702" cy="813684"/>
          </a:xfrm>
          <a:prstGeom prst="rect">
            <a:avLst/>
          </a:prstGeom>
          <a:ln w="19050">
            <a:solidFill>
              <a:srgbClr val="000000"/>
            </a:solidFill>
          </a:ln>
        </p:spPr>
        <p:txBody>
          <a:bodyPr vert="horz" wrap="square" lIns="0" tIns="28575" rIns="0" bIns="0" rtlCol="0" anchor="t">
            <a:spAutoFit/>
          </a:bodyPr>
          <a:lstStyle/>
          <a:p>
            <a:pPr marL="92075">
              <a:spcBef>
                <a:spcPts val="225"/>
              </a:spcBef>
            </a:pPr>
            <a:r>
              <a:rPr sz="1700" spc="-10" dirty="0">
                <a:latin typeface="Trebuchet MS"/>
                <a:cs typeface="Trebuchet MS"/>
              </a:rPr>
              <a:t>Interpretation:</a:t>
            </a:r>
            <a:r>
              <a:rPr lang="en-US" sz="1700" spc="-10" dirty="0">
                <a:latin typeface="Trebuchet MS"/>
                <a:cs typeface="Trebuchet MS"/>
              </a:rPr>
              <a:t> From this above fuel efficiency distribution graph we can see that the fuel efficiency between 15.75 to 16.99 is the most, an outlier across all car makes and models.</a:t>
            </a:r>
            <a:endParaRPr sz="1700" dirty="0">
              <a:latin typeface="Trebuchet MS"/>
              <a:cs typeface="Trebuchet MS"/>
            </a:endParaRPr>
          </a:p>
        </p:txBody>
      </p:sp>
      <p:graphicFrame>
        <p:nvGraphicFramePr>
          <p:cNvPr id="9" name="Chart 8">
            <a:extLst>
              <a:ext uri="{FF2B5EF4-FFF2-40B4-BE49-F238E27FC236}">
                <a16:creationId xmlns:a16="http://schemas.microsoft.com/office/drawing/2014/main" id="{02346A35-999E-1F3A-E573-1C1103CC9907}"/>
              </a:ext>
            </a:extLst>
          </p:cNvPr>
          <p:cNvGraphicFramePr>
            <a:graphicFrameLocks/>
          </p:cNvGraphicFramePr>
          <p:nvPr>
            <p:extLst>
              <p:ext uri="{D42A27DB-BD31-4B8C-83A1-F6EECF244321}">
                <p14:modId xmlns:p14="http://schemas.microsoft.com/office/powerpoint/2010/main" val="3454284410"/>
              </p:ext>
            </p:extLst>
          </p:nvPr>
        </p:nvGraphicFramePr>
        <p:xfrm>
          <a:off x="402367" y="1224091"/>
          <a:ext cx="4572000" cy="4864443"/>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xmlns:cx1="http://schemas.microsoft.com/office/drawing/2015/9/8/chartex">
        <mc:Choice Requires="cx1">
          <p:graphicFrame>
            <p:nvGraphicFramePr>
              <p:cNvPr id="8" name="Chart 7">
                <a:extLst>
                  <a:ext uri="{FF2B5EF4-FFF2-40B4-BE49-F238E27FC236}">
                    <a16:creationId xmlns:a16="http://schemas.microsoft.com/office/drawing/2014/main" id="{401CD1D2-2492-9BCA-EC1A-EE1F716C15E6}"/>
                  </a:ext>
                </a:extLst>
              </p:cNvPr>
              <p:cNvGraphicFramePr/>
              <p:nvPr>
                <p:extLst>
                  <p:ext uri="{D42A27DB-BD31-4B8C-83A1-F6EECF244321}">
                    <p14:modId xmlns:p14="http://schemas.microsoft.com/office/powerpoint/2010/main" val="659740511"/>
                  </p:ext>
                </p:extLst>
              </p:nvPr>
            </p:nvGraphicFramePr>
            <p:xfrm>
              <a:off x="6292423" y="863686"/>
              <a:ext cx="5797376" cy="5204254"/>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8" name="Chart 7">
                <a:extLst>
                  <a:ext uri="{FF2B5EF4-FFF2-40B4-BE49-F238E27FC236}">
                    <a16:creationId xmlns:a16="http://schemas.microsoft.com/office/drawing/2014/main" id="{401CD1D2-2492-9BCA-EC1A-EE1F716C15E6}"/>
                  </a:ext>
                </a:extLst>
              </p:cNvPr>
              <p:cNvPicPr>
                <a:picLocks noGrp="1" noRot="1" noChangeAspect="1" noMove="1" noResize="1" noEditPoints="1" noAdjustHandles="1" noChangeArrowheads="1" noChangeShapeType="1"/>
              </p:cNvPicPr>
              <p:nvPr/>
            </p:nvPicPr>
            <p:blipFill>
              <a:blip r:embed="rId4"/>
              <a:stretch>
                <a:fillRect/>
              </a:stretch>
            </p:blipFill>
            <p:spPr>
              <a:xfrm>
                <a:off x="6292423" y="863686"/>
                <a:ext cx="5797376" cy="5204254"/>
              </a:xfrm>
              <a:prstGeom prst="rect">
                <a:avLst/>
              </a:prstGeom>
            </p:spPr>
          </p:pic>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46668" y="-2386"/>
            <a:ext cx="10248265" cy="505908"/>
          </a:xfrm>
          <a:prstGeom prst="rect">
            <a:avLst/>
          </a:prstGeom>
        </p:spPr>
        <p:txBody>
          <a:bodyPr vert="horz" wrap="square" lIns="0" tIns="13335" rIns="0" bIns="0" rtlCol="0" anchor="t">
            <a:spAutoFit/>
          </a:bodyPr>
          <a:lstStyle/>
          <a:p>
            <a:pPr marL="13970">
              <a:lnSpc>
                <a:spcPct val="100000"/>
              </a:lnSpc>
              <a:spcBef>
                <a:spcPts val="105"/>
              </a:spcBef>
            </a:pPr>
            <a:r>
              <a:rPr sz="3200" u="sng" dirty="0">
                <a:uFill>
                  <a:solidFill>
                    <a:srgbClr val="000000"/>
                  </a:solidFill>
                </a:uFill>
                <a:latin typeface="Times New Roman"/>
                <a:cs typeface="Times New Roman"/>
              </a:rPr>
              <a:t>Insights</a:t>
            </a:r>
            <a:r>
              <a:rPr sz="3200" u="sng" spc="-25" dirty="0">
                <a:uFill>
                  <a:solidFill>
                    <a:srgbClr val="000000"/>
                  </a:solidFill>
                </a:uFill>
                <a:latin typeface="Times New Roman"/>
                <a:cs typeface="Times New Roman"/>
              </a:rPr>
              <a:t> </a:t>
            </a:r>
            <a:r>
              <a:rPr sz="3200" u="sng" dirty="0">
                <a:uFill>
                  <a:solidFill>
                    <a:srgbClr val="000000"/>
                  </a:solidFill>
                </a:uFill>
                <a:latin typeface="Times New Roman"/>
                <a:cs typeface="Times New Roman"/>
              </a:rPr>
              <a:t>from</a:t>
            </a:r>
            <a:r>
              <a:rPr sz="3200" u="sng" spc="-20" dirty="0">
                <a:uFill>
                  <a:solidFill>
                    <a:srgbClr val="000000"/>
                  </a:solidFill>
                </a:uFill>
                <a:latin typeface="Times New Roman"/>
                <a:cs typeface="Times New Roman"/>
              </a:rPr>
              <a:t> </a:t>
            </a:r>
            <a:r>
              <a:rPr sz="3200" u="sng" dirty="0">
                <a:uFill>
                  <a:solidFill>
                    <a:srgbClr val="000000"/>
                  </a:solidFill>
                </a:uFill>
                <a:latin typeface="Times New Roman"/>
                <a:cs typeface="Times New Roman"/>
              </a:rPr>
              <a:t>the analysis</a:t>
            </a:r>
            <a:r>
              <a:rPr sz="3200" u="sng" spc="-30" dirty="0">
                <a:uFill>
                  <a:solidFill>
                    <a:srgbClr val="000000"/>
                  </a:solidFill>
                </a:uFill>
                <a:latin typeface="Times New Roman"/>
                <a:cs typeface="Times New Roman"/>
              </a:rPr>
              <a:t> </a:t>
            </a:r>
            <a:r>
              <a:rPr sz="3200" u="sng" spc="-10" dirty="0">
                <a:uFill>
                  <a:solidFill>
                    <a:srgbClr val="000000"/>
                  </a:solidFill>
                </a:uFill>
                <a:latin typeface="Times New Roman"/>
                <a:cs typeface="Times New Roman"/>
              </a:rPr>
              <a:t>(continued)</a:t>
            </a:r>
          </a:p>
        </p:txBody>
      </p:sp>
      <p:sp>
        <p:nvSpPr>
          <p:cNvPr id="7" name="object 7"/>
          <p:cNvSpPr txBox="1">
            <a:spLocks noGrp="1"/>
          </p:cNvSpPr>
          <p:nvPr>
            <p:ph type="sldNum" sz="quarter" idx="7"/>
          </p:nvPr>
        </p:nvSpPr>
        <p:spPr>
          <a:prstGeom prst="rect">
            <a:avLst/>
          </a:prstGeom>
        </p:spPr>
        <p:txBody>
          <a:bodyPr vert="horz" wrap="square" lIns="0" tIns="3175" rIns="0" bIns="0" rtlCol="0">
            <a:spAutoFit/>
          </a:bodyPr>
          <a:lstStyle/>
          <a:p>
            <a:pPr marL="12700">
              <a:lnSpc>
                <a:spcPct val="100000"/>
              </a:lnSpc>
              <a:spcBef>
                <a:spcPts val="25"/>
              </a:spcBef>
            </a:pPr>
            <a:fld id="{81D60167-4931-47E6-BA6A-407CBD079E47}" type="slidenum">
              <a:rPr spc="-25" dirty="0"/>
              <a:t>15</a:t>
            </a:fld>
            <a:endParaRPr spc="-25" dirty="0"/>
          </a:p>
        </p:txBody>
      </p:sp>
      <p:sp>
        <p:nvSpPr>
          <p:cNvPr id="3" name="object 3"/>
          <p:cNvSpPr txBox="1"/>
          <p:nvPr/>
        </p:nvSpPr>
        <p:spPr>
          <a:xfrm>
            <a:off x="2309" y="502913"/>
            <a:ext cx="4977130" cy="1095172"/>
          </a:xfrm>
          <a:prstGeom prst="rect">
            <a:avLst/>
          </a:prstGeom>
        </p:spPr>
        <p:txBody>
          <a:bodyPr vert="horz" wrap="square" lIns="0" tIns="12700" rIns="0" bIns="0" rtlCol="0" anchor="t">
            <a:spAutoFit/>
          </a:bodyPr>
          <a:lstStyle/>
          <a:p>
            <a:pPr marL="12700">
              <a:lnSpc>
                <a:spcPts val="2740"/>
              </a:lnSpc>
              <a:spcBef>
                <a:spcPts val="100"/>
              </a:spcBef>
            </a:pPr>
            <a:r>
              <a:rPr sz="2200" b="1" dirty="0">
                <a:latin typeface="Trebuchet MS"/>
                <a:cs typeface="Trebuchet MS"/>
              </a:rPr>
              <a:t>Association</a:t>
            </a:r>
            <a:r>
              <a:rPr sz="2200" b="1" spc="-170" dirty="0">
                <a:latin typeface="Trebuchet MS"/>
                <a:cs typeface="Trebuchet MS"/>
              </a:rPr>
              <a:t> </a:t>
            </a:r>
            <a:r>
              <a:rPr sz="2200" b="1" spc="-65" dirty="0">
                <a:latin typeface="Trebuchet MS"/>
                <a:cs typeface="Trebuchet MS"/>
              </a:rPr>
              <a:t>between</a:t>
            </a:r>
            <a:r>
              <a:rPr sz="2200" b="1" spc="-120" dirty="0">
                <a:latin typeface="Trebuchet MS"/>
                <a:cs typeface="Trebuchet MS"/>
              </a:rPr>
              <a:t> </a:t>
            </a:r>
            <a:r>
              <a:rPr sz="2200" b="1" spc="-60" dirty="0">
                <a:latin typeface="Trebuchet MS"/>
                <a:cs typeface="Trebuchet MS"/>
              </a:rPr>
              <a:t>average</a:t>
            </a:r>
            <a:r>
              <a:rPr sz="2200" b="1" spc="-125" dirty="0">
                <a:latin typeface="Trebuchet MS"/>
                <a:cs typeface="Trebuchet MS"/>
              </a:rPr>
              <a:t> </a:t>
            </a:r>
            <a:r>
              <a:rPr sz="2200" b="1" spc="-10" dirty="0">
                <a:latin typeface="Trebuchet MS"/>
                <a:cs typeface="Trebuchet MS"/>
              </a:rPr>
              <a:t>speed</a:t>
            </a:r>
            <a:endParaRPr sz="2200">
              <a:latin typeface="Trebuchet MS"/>
              <a:cs typeface="Trebuchet MS"/>
            </a:endParaRPr>
          </a:p>
          <a:p>
            <a:pPr marL="12700">
              <a:lnSpc>
                <a:spcPts val="2740"/>
              </a:lnSpc>
            </a:pPr>
            <a:r>
              <a:rPr sz="2200" b="1" dirty="0">
                <a:latin typeface="Trebuchet MS"/>
                <a:cs typeface="Trebuchet MS"/>
              </a:rPr>
              <a:t>and</a:t>
            </a:r>
            <a:r>
              <a:rPr sz="2200" b="1" spc="-210" dirty="0">
                <a:latin typeface="Trebuchet MS"/>
                <a:cs typeface="Trebuchet MS"/>
              </a:rPr>
              <a:t> </a:t>
            </a:r>
            <a:r>
              <a:rPr sz="2200" b="1" spc="-50" dirty="0">
                <a:latin typeface="Trebuchet MS"/>
                <a:cs typeface="Trebuchet MS"/>
              </a:rPr>
              <a:t>fuel</a:t>
            </a:r>
            <a:r>
              <a:rPr sz="2200" b="1" spc="-190" dirty="0">
                <a:latin typeface="Trebuchet MS"/>
                <a:cs typeface="Trebuchet MS"/>
              </a:rPr>
              <a:t> </a:t>
            </a:r>
            <a:r>
              <a:rPr sz="2200" b="1" spc="-10" dirty="0">
                <a:latin typeface="Trebuchet MS"/>
                <a:cs typeface="Trebuchet MS"/>
              </a:rPr>
              <a:t>efficiency</a:t>
            </a:r>
            <a:endParaRPr sz="2200">
              <a:latin typeface="Trebuchet MS"/>
              <a:cs typeface="Trebuchet MS"/>
            </a:endParaRPr>
          </a:p>
          <a:p>
            <a:pPr marL="239395" indent="-226695">
              <a:lnSpc>
                <a:spcPct val="100000"/>
              </a:lnSpc>
              <a:spcBef>
                <a:spcPts val="375"/>
              </a:spcBef>
              <a:buFont typeface="Arial MT"/>
              <a:buChar char="•"/>
              <a:tabLst>
                <a:tab pos="240029" algn="l"/>
              </a:tabLst>
            </a:pPr>
            <a:r>
              <a:rPr sz="2200" spc="-10" dirty="0">
                <a:latin typeface="Trebuchet MS"/>
                <a:cs typeface="Trebuchet MS"/>
              </a:rPr>
              <a:t>Graph</a:t>
            </a:r>
            <a:endParaRPr sz="2200">
              <a:latin typeface="Trebuchet MS"/>
              <a:cs typeface="Trebuchet MS"/>
            </a:endParaRPr>
          </a:p>
        </p:txBody>
      </p:sp>
      <p:sp>
        <p:nvSpPr>
          <p:cNvPr id="4" name="object 4"/>
          <p:cNvSpPr txBox="1"/>
          <p:nvPr/>
        </p:nvSpPr>
        <p:spPr>
          <a:xfrm>
            <a:off x="5973801" y="502913"/>
            <a:ext cx="5958375" cy="1095172"/>
          </a:xfrm>
          <a:prstGeom prst="rect">
            <a:avLst/>
          </a:prstGeom>
        </p:spPr>
        <p:txBody>
          <a:bodyPr vert="horz" wrap="square" lIns="0" tIns="12700" rIns="0" bIns="0" rtlCol="0" anchor="t">
            <a:spAutoFit/>
          </a:bodyPr>
          <a:lstStyle/>
          <a:p>
            <a:pPr marL="12700">
              <a:lnSpc>
                <a:spcPts val="2740"/>
              </a:lnSpc>
              <a:spcBef>
                <a:spcPts val="100"/>
              </a:spcBef>
            </a:pPr>
            <a:r>
              <a:rPr sz="2200" b="1" spc="-35" dirty="0">
                <a:latin typeface="Trebuchet MS"/>
                <a:cs typeface="Trebuchet MS"/>
              </a:rPr>
              <a:t>Correlation</a:t>
            </a:r>
            <a:r>
              <a:rPr sz="2200" b="1" spc="-175" dirty="0">
                <a:latin typeface="Trebuchet MS"/>
                <a:cs typeface="Trebuchet MS"/>
              </a:rPr>
              <a:t> </a:t>
            </a:r>
            <a:r>
              <a:rPr sz="2200" b="1" spc="-65" dirty="0">
                <a:latin typeface="Trebuchet MS"/>
                <a:cs typeface="Trebuchet MS"/>
              </a:rPr>
              <a:t>between</a:t>
            </a:r>
            <a:r>
              <a:rPr sz="2200" b="1" spc="-160" dirty="0">
                <a:latin typeface="Trebuchet MS"/>
                <a:cs typeface="Trebuchet MS"/>
              </a:rPr>
              <a:t> </a:t>
            </a:r>
            <a:r>
              <a:rPr sz="2200" b="1" spc="-10" dirty="0">
                <a:latin typeface="Trebuchet MS"/>
                <a:cs typeface="Trebuchet MS"/>
              </a:rPr>
              <a:t>distance</a:t>
            </a:r>
            <a:endParaRPr sz="2200">
              <a:latin typeface="Trebuchet MS"/>
              <a:cs typeface="Trebuchet MS"/>
            </a:endParaRPr>
          </a:p>
          <a:p>
            <a:pPr marL="12700">
              <a:lnSpc>
                <a:spcPts val="2740"/>
              </a:lnSpc>
            </a:pPr>
            <a:r>
              <a:rPr sz="2200" b="1" spc="-75" dirty="0">
                <a:latin typeface="Trebuchet MS"/>
                <a:cs typeface="Trebuchet MS"/>
              </a:rPr>
              <a:t>driven</a:t>
            </a:r>
            <a:r>
              <a:rPr sz="2200" b="1" spc="-215" dirty="0">
                <a:latin typeface="Trebuchet MS"/>
                <a:cs typeface="Trebuchet MS"/>
              </a:rPr>
              <a:t> </a:t>
            </a:r>
            <a:r>
              <a:rPr sz="2200" b="1" spc="-10" dirty="0">
                <a:latin typeface="Trebuchet MS"/>
                <a:cs typeface="Trebuchet MS"/>
              </a:rPr>
              <a:t>and</a:t>
            </a:r>
            <a:r>
              <a:rPr sz="2200" b="1" spc="-195" dirty="0">
                <a:latin typeface="Trebuchet MS"/>
                <a:cs typeface="Trebuchet MS"/>
              </a:rPr>
              <a:t> </a:t>
            </a:r>
            <a:r>
              <a:rPr sz="2200" b="1" spc="-50" dirty="0">
                <a:latin typeface="Trebuchet MS"/>
                <a:cs typeface="Trebuchet MS"/>
              </a:rPr>
              <a:t>fuel</a:t>
            </a:r>
            <a:r>
              <a:rPr sz="2200" b="1" spc="-195" dirty="0">
                <a:latin typeface="Trebuchet MS"/>
                <a:cs typeface="Trebuchet MS"/>
              </a:rPr>
              <a:t> </a:t>
            </a:r>
            <a:r>
              <a:rPr sz="2200" b="1" spc="-10" dirty="0">
                <a:latin typeface="Trebuchet MS"/>
                <a:cs typeface="Trebuchet MS"/>
              </a:rPr>
              <a:t>efficiency</a:t>
            </a:r>
            <a:endParaRPr sz="2200">
              <a:latin typeface="Trebuchet MS"/>
              <a:cs typeface="Trebuchet MS"/>
            </a:endParaRPr>
          </a:p>
          <a:p>
            <a:pPr marL="239395" indent="-226695">
              <a:lnSpc>
                <a:spcPct val="100000"/>
              </a:lnSpc>
              <a:spcBef>
                <a:spcPts val="375"/>
              </a:spcBef>
              <a:buFont typeface="Arial MT"/>
              <a:buChar char="•"/>
              <a:tabLst>
                <a:tab pos="240029" algn="l"/>
              </a:tabLst>
            </a:pPr>
            <a:r>
              <a:rPr sz="2200" spc="-10" dirty="0">
                <a:latin typeface="Trebuchet MS"/>
                <a:cs typeface="Trebuchet MS"/>
              </a:rPr>
              <a:t>Graph</a:t>
            </a:r>
            <a:endParaRPr sz="2200">
              <a:latin typeface="Trebuchet MS"/>
              <a:cs typeface="Trebuchet MS"/>
            </a:endParaRPr>
          </a:p>
        </p:txBody>
      </p:sp>
      <p:sp>
        <p:nvSpPr>
          <p:cNvPr id="5" name="object 5"/>
          <p:cNvSpPr txBox="1"/>
          <p:nvPr/>
        </p:nvSpPr>
        <p:spPr>
          <a:xfrm>
            <a:off x="-2059" y="6170441"/>
            <a:ext cx="6095999" cy="582852"/>
          </a:xfrm>
          <a:prstGeom prst="rect">
            <a:avLst/>
          </a:prstGeom>
          <a:ln w="19050">
            <a:solidFill>
              <a:srgbClr val="000000"/>
            </a:solidFill>
          </a:ln>
        </p:spPr>
        <p:txBody>
          <a:bodyPr vert="horz" wrap="square" lIns="0" tIns="28575" rIns="0" bIns="0" rtlCol="0" anchor="t">
            <a:spAutoFit/>
          </a:bodyPr>
          <a:lstStyle/>
          <a:p>
            <a:pPr marL="91440">
              <a:spcBef>
                <a:spcPts val="225"/>
              </a:spcBef>
            </a:pPr>
            <a:r>
              <a:rPr sz="1800" spc="-10" dirty="0">
                <a:latin typeface="Trebuchet MS"/>
                <a:cs typeface="Trebuchet MS"/>
              </a:rPr>
              <a:t>Interpretation:</a:t>
            </a:r>
            <a:r>
              <a:rPr lang="en-US" spc="-10" dirty="0">
                <a:latin typeface="Trebuchet MS"/>
                <a:cs typeface="Trebuchet MS"/>
              </a:rPr>
              <a:t> There is a positive correlation between Avg. Combined milage and Fuel Efficiency</a:t>
            </a:r>
            <a:endParaRPr sz="1800" dirty="0">
              <a:latin typeface="Trebuchet MS"/>
              <a:cs typeface="Trebuchet MS"/>
            </a:endParaRPr>
          </a:p>
        </p:txBody>
      </p:sp>
      <p:sp>
        <p:nvSpPr>
          <p:cNvPr id="6" name="object 6"/>
          <p:cNvSpPr txBox="1"/>
          <p:nvPr/>
        </p:nvSpPr>
        <p:spPr>
          <a:xfrm>
            <a:off x="6573795" y="6170441"/>
            <a:ext cx="4870621" cy="582852"/>
          </a:xfrm>
          <a:prstGeom prst="rect">
            <a:avLst/>
          </a:prstGeom>
          <a:ln w="19050">
            <a:solidFill>
              <a:srgbClr val="000000"/>
            </a:solidFill>
          </a:ln>
        </p:spPr>
        <p:txBody>
          <a:bodyPr vert="horz" wrap="square" lIns="0" tIns="28575" rIns="0" bIns="0" rtlCol="0" anchor="t">
            <a:spAutoFit/>
          </a:bodyPr>
          <a:lstStyle/>
          <a:p>
            <a:pPr marL="92075">
              <a:spcBef>
                <a:spcPts val="225"/>
              </a:spcBef>
            </a:pPr>
            <a:r>
              <a:rPr sz="1800" b="1" spc="-10" dirty="0">
                <a:latin typeface="Trebuchet MS"/>
                <a:cs typeface="Trebuchet MS"/>
              </a:rPr>
              <a:t>Interpretation:</a:t>
            </a:r>
            <a:r>
              <a:rPr lang="en-US" b="1" spc="-10" dirty="0">
                <a:latin typeface="Trebuchet MS"/>
                <a:cs typeface="Trebuchet MS"/>
              </a:rPr>
              <a:t> </a:t>
            </a:r>
            <a:r>
              <a:rPr lang="en-US" b="1" spc="-10" dirty="0">
                <a:solidFill>
                  <a:srgbClr val="242424"/>
                </a:solidFill>
                <a:latin typeface="Aptos Narrow"/>
                <a:cs typeface="Trebuchet MS"/>
              </a:rPr>
              <a:t>There is a positive correlation between Distance and Fuel Efficiency.</a:t>
            </a:r>
            <a:endParaRPr b="1" dirty="0">
              <a:latin typeface="Trebuchet MS"/>
              <a:cs typeface="Trebuchet MS"/>
            </a:endParaRPr>
          </a:p>
        </p:txBody>
      </p:sp>
      <p:graphicFrame>
        <p:nvGraphicFramePr>
          <p:cNvPr id="9" name="Chart 8">
            <a:extLst>
              <a:ext uri="{FF2B5EF4-FFF2-40B4-BE49-F238E27FC236}">
                <a16:creationId xmlns:a16="http://schemas.microsoft.com/office/drawing/2014/main" id="{36C82C71-6F3F-39A4-178F-941AD5F7EB48}"/>
              </a:ext>
            </a:extLst>
          </p:cNvPr>
          <p:cNvGraphicFramePr>
            <a:graphicFrameLocks/>
          </p:cNvGraphicFramePr>
          <p:nvPr>
            <p:extLst>
              <p:ext uri="{D42A27DB-BD31-4B8C-83A1-F6EECF244321}">
                <p14:modId xmlns:p14="http://schemas.microsoft.com/office/powerpoint/2010/main" val="4233022600"/>
              </p:ext>
            </p:extLst>
          </p:nvPr>
        </p:nvGraphicFramePr>
        <p:xfrm>
          <a:off x="772" y="1152010"/>
          <a:ext cx="5787080" cy="492622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6C9985D6-5F4B-D150-DF1C-2888A3DAEA8F}"/>
              </a:ext>
            </a:extLst>
          </p:cNvPr>
          <p:cNvGraphicFramePr>
            <a:graphicFrameLocks/>
          </p:cNvGraphicFramePr>
          <p:nvPr>
            <p:extLst>
              <p:ext uri="{D42A27DB-BD31-4B8C-83A1-F6EECF244321}">
                <p14:modId xmlns:p14="http://schemas.microsoft.com/office/powerpoint/2010/main" val="254298049"/>
              </p:ext>
            </p:extLst>
          </p:nvPr>
        </p:nvGraphicFramePr>
        <p:xfrm>
          <a:off x="6096772" y="1154199"/>
          <a:ext cx="5972432" cy="501452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1885" y="-2386"/>
            <a:ext cx="10248265" cy="505908"/>
          </a:xfrm>
          <a:prstGeom prst="rect">
            <a:avLst/>
          </a:prstGeom>
        </p:spPr>
        <p:txBody>
          <a:bodyPr vert="horz" wrap="square" lIns="0" tIns="13335" rIns="0" bIns="0" rtlCol="0" anchor="t">
            <a:spAutoFit/>
          </a:bodyPr>
          <a:lstStyle/>
          <a:p>
            <a:pPr marL="12700">
              <a:lnSpc>
                <a:spcPct val="100000"/>
              </a:lnSpc>
              <a:spcBef>
                <a:spcPts val="105"/>
              </a:spcBef>
            </a:pPr>
            <a:r>
              <a:rPr sz="3200" u="sng" dirty="0">
                <a:uFill>
                  <a:solidFill>
                    <a:srgbClr val="000000"/>
                  </a:solidFill>
                </a:uFill>
                <a:latin typeface="Times New Roman"/>
                <a:cs typeface="Times New Roman"/>
              </a:rPr>
              <a:t>Insights</a:t>
            </a:r>
            <a:r>
              <a:rPr sz="3200" u="sng" spc="-30" dirty="0">
                <a:uFill>
                  <a:solidFill>
                    <a:srgbClr val="000000"/>
                  </a:solidFill>
                </a:uFill>
                <a:latin typeface="Times New Roman"/>
                <a:cs typeface="Times New Roman"/>
              </a:rPr>
              <a:t> </a:t>
            </a:r>
            <a:r>
              <a:rPr sz="3200" u="sng" dirty="0">
                <a:uFill>
                  <a:solidFill>
                    <a:srgbClr val="000000"/>
                  </a:solidFill>
                </a:uFill>
                <a:latin typeface="Times New Roman"/>
                <a:cs typeface="Times New Roman"/>
              </a:rPr>
              <a:t>from</a:t>
            </a:r>
            <a:r>
              <a:rPr sz="3200" u="sng" spc="-15" dirty="0">
                <a:uFill>
                  <a:solidFill>
                    <a:srgbClr val="000000"/>
                  </a:solidFill>
                </a:uFill>
                <a:latin typeface="Times New Roman"/>
                <a:cs typeface="Times New Roman"/>
              </a:rPr>
              <a:t> </a:t>
            </a:r>
            <a:r>
              <a:rPr sz="3200" u="sng" dirty="0">
                <a:uFill>
                  <a:solidFill>
                    <a:srgbClr val="000000"/>
                  </a:solidFill>
                </a:uFill>
                <a:latin typeface="Times New Roman"/>
                <a:cs typeface="Times New Roman"/>
              </a:rPr>
              <a:t>the</a:t>
            </a:r>
            <a:r>
              <a:rPr sz="3200" u="sng" spc="5" dirty="0">
                <a:uFill>
                  <a:solidFill>
                    <a:srgbClr val="000000"/>
                  </a:solidFill>
                </a:uFill>
                <a:latin typeface="Times New Roman"/>
                <a:cs typeface="Times New Roman"/>
              </a:rPr>
              <a:t> </a:t>
            </a:r>
            <a:r>
              <a:rPr sz="3200" u="sng" dirty="0">
                <a:uFill>
                  <a:solidFill>
                    <a:srgbClr val="000000"/>
                  </a:solidFill>
                </a:uFill>
                <a:latin typeface="Times New Roman"/>
                <a:cs typeface="Times New Roman"/>
              </a:rPr>
              <a:t>analysis</a:t>
            </a:r>
            <a:r>
              <a:rPr sz="3200" u="sng" spc="-30" dirty="0">
                <a:uFill>
                  <a:solidFill>
                    <a:srgbClr val="000000"/>
                  </a:solidFill>
                </a:uFill>
                <a:latin typeface="Times New Roman"/>
                <a:cs typeface="Times New Roman"/>
              </a:rPr>
              <a:t> </a:t>
            </a:r>
            <a:r>
              <a:rPr sz="3200" u="sng" spc="-10" dirty="0">
                <a:uFill>
                  <a:solidFill>
                    <a:srgbClr val="000000"/>
                  </a:solidFill>
                </a:uFill>
                <a:latin typeface="Times New Roman"/>
                <a:cs typeface="Times New Roman"/>
              </a:rPr>
              <a:t>(continued)</a:t>
            </a:r>
          </a:p>
        </p:txBody>
      </p:sp>
      <p:sp>
        <p:nvSpPr>
          <p:cNvPr id="16" name="object 16"/>
          <p:cNvSpPr txBox="1">
            <a:spLocks noGrp="1"/>
          </p:cNvSpPr>
          <p:nvPr>
            <p:ph type="sldNum" sz="quarter" idx="12"/>
          </p:nvPr>
        </p:nvSpPr>
        <p:spPr>
          <a:prstGeom prst="rect">
            <a:avLst/>
          </a:prstGeom>
        </p:spPr>
        <p:txBody>
          <a:bodyPr vert="horz" wrap="square" lIns="0" tIns="3175" rIns="0" bIns="0" rtlCol="0">
            <a:spAutoFit/>
          </a:bodyPr>
          <a:lstStyle/>
          <a:p>
            <a:pPr marL="12700">
              <a:lnSpc>
                <a:spcPct val="100000"/>
              </a:lnSpc>
              <a:spcBef>
                <a:spcPts val="25"/>
              </a:spcBef>
            </a:pPr>
            <a:fld id="{81D60167-4931-47E6-BA6A-407CBD079E47}" type="slidenum">
              <a:rPr spc="-25" dirty="0"/>
              <a:t>16</a:t>
            </a:fld>
            <a:endParaRPr spc="-25" dirty="0"/>
          </a:p>
        </p:txBody>
      </p:sp>
      <p:sp>
        <p:nvSpPr>
          <p:cNvPr id="3" name="object 3"/>
          <p:cNvSpPr txBox="1"/>
          <p:nvPr/>
        </p:nvSpPr>
        <p:spPr>
          <a:xfrm>
            <a:off x="7451967" y="78411"/>
            <a:ext cx="4890135" cy="350737"/>
          </a:xfrm>
          <a:prstGeom prst="rect">
            <a:avLst/>
          </a:prstGeom>
        </p:spPr>
        <p:txBody>
          <a:bodyPr vert="horz" wrap="square" lIns="0" tIns="12065" rIns="0" bIns="0" rtlCol="0" anchor="t">
            <a:spAutoFit/>
          </a:bodyPr>
          <a:lstStyle/>
          <a:p>
            <a:pPr marL="12700">
              <a:lnSpc>
                <a:spcPct val="100000"/>
              </a:lnSpc>
              <a:spcBef>
                <a:spcPts val="95"/>
              </a:spcBef>
            </a:pPr>
            <a:r>
              <a:rPr sz="2200" b="1" u="sng" dirty="0">
                <a:latin typeface="Trebuchet MS"/>
                <a:cs typeface="Trebuchet MS"/>
              </a:rPr>
              <a:t>FUEL</a:t>
            </a:r>
            <a:r>
              <a:rPr sz="2200" b="1" u="sng" spc="45" dirty="0">
                <a:latin typeface="Trebuchet MS"/>
                <a:cs typeface="Trebuchet MS"/>
              </a:rPr>
              <a:t> </a:t>
            </a:r>
            <a:r>
              <a:rPr sz="2200" b="1" u="sng" dirty="0">
                <a:latin typeface="Trebuchet MS"/>
                <a:cs typeface="Trebuchet MS"/>
              </a:rPr>
              <a:t>EFFICIENCY</a:t>
            </a:r>
            <a:r>
              <a:rPr sz="2200" b="1" u="sng" spc="30" dirty="0">
                <a:latin typeface="Trebuchet MS"/>
                <a:cs typeface="Trebuchet MS"/>
              </a:rPr>
              <a:t> </a:t>
            </a:r>
            <a:r>
              <a:rPr sz="2200" b="1" u="sng" spc="85" dirty="0">
                <a:latin typeface="Trebuchet MS"/>
                <a:cs typeface="Trebuchet MS"/>
              </a:rPr>
              <a:t>DASHBOARD</a:t>
            </a:r>
            <a:endParaRPr sz="2200" b="1" u="sng" dirty="0">
              <a:latin typeface="Trebuchet MS"/>
              <a:cs typeface="Trebuchet MS"/>
            </a:endParaRPr>
          </a:p>
        </p:txBody>
      </p:sp>
      <p:sp>
        <p:nvSpPr>
          <p:cNvPr id="4" name="object 4"/>
          <p:cNvSpPr txBox="1"/>
          <p:nvPr/>
        </p:nvSpPr>
        <p:spPr>
          <a:xfrm>
            <a:off x="158578" y="517844"/>
            <a:ext cx="2890657" cy="304571"/>
          </a:xfrm>
          <a:prstGeom prst="rect">
            <a:avLst/>
          </a:prstGeom>
          <a:ln w="28575">
            <a:solidFill>
              <a:srgbClr val="000000"/>
            </a:solidFill>
          </a:ln>
        </p:spPr>
        <p:txBody>
          <a:bodyPr vert="horz" wrap="square" lIns="0" tIns="27305" rIns="0" bIns="0" rtlCol="0">
            <a:spAutoFit/>
          </a:bodyPr>
          <a:lstStyle/>
          <a:p>
            <a:pPr marL="91440">
              <a:lnSpc>
                <a:spcPct val="100000"/>
              </a:lnSpc>
              <a:spcBef>
                <a:spcPts val="215"/>
              </a:spcBef>
            </a:pPr>
            <a:r>
              <a:rPr sz="1800" spc="-10" dirty="0">
                <a:latin typeface="Trebuchet MS"/>
                <a:cs typeface="Trebuchet MS"/>
              </a:rPr>
              <a:t>Petrol</a:t>
            </a:r>
            <a:endParaRPr sz="1800">
              <a:latin typeface="Trebuchet MS"/>
              <a:cs typeface="Trebuchet MS"/>
            </a:endParaRPr>
          </a:p>
        </p:txBody>
      </p:sp>
      <p:sp>
        <p:nvSpPr>
          <p:cNvPr id="5" name="object 5"/>
          <p:cNvSpPr txBox="1"/>
          <p:nvPr/>
        </p:nvSpPr>
        <p:spPr>
          <a:xfrm>
            <a:off x="8589069" y="517844"/>
            <a:ext cx="2911251" cy="304571"/>
          </a:xfrm>
          <a:prstGeom prst="rect">
            <a:avLst/>
          </a:prstGeom>
          <a:ln w="28575">
            <a:solidFill>
              <a:srgbClr val="000000"/>
            </a:solidFill>
          </a:ln>
        </p:spPr>
        <p:txBody>
          <a:bodyPr vert="horz" wrap="square" lIns="0" tIns="27305" rIns="0" bIns="0" rtlCol="0">
            <a:spAutoFit/>
          </a:bodyPr>
          <a:lstStyle/>
          <a:p>
            <a:pPr marL="92075">
              <a:lnSpc>
                <a:spcPct val="100000"/>
              </a:lnSpc>
              <a:spcBef>
                <a:spcPts val="215"/>
              </a:spcBef>
            </a:pPr>
            <a:r>
              <a:rPr sz="1800" spc="-10" dirty="0">
                <a:latin typeface="Trebuchet MS"/>
                <a:cs typeface="Trebuchet MS"/>
              </a:rPr>
              <a:t>Diesel</a:t>
            </a:r>
            <a:endParaRPr sz="1800">
              <a:latin typeface="Trebuchet MS"/>
              <a:cs typeface="Trebuchet MS"/>
            </a:endParaRPr>
          </a:p>
        </p:txBody>
      </p:sp>
      <p:sp>
        <p:nvSpPr>
          <p:cNvPr id="6" name="object 6"/>
          <p:cNvSpPr txBox="1"/>
          <p:nvPr/>
        </p:nvSpPr>
        <p:spPr>
          <a:xfrm>
            <a:off x="3768499" y="517844"/>
            <a:ext cx="3055414" cy="304571"/>
          </a:xfrm>
          <a:prstGeom prst="rect">
            <a:avLst/>
          </a:prstGeom>
          <a:ln w="28575">
            <a:solidFill>
              <a:srgbClr val="000000"/>
            </a:solidFill>
          </a:ln>
        </p:spPr>
        <p:txBody>
          <a:bodyPr vert="horz" wrap="square" lIns="0" tIns="27305" rIns="0" bIns="0" rtlCol="0">
            <a:spAutoFit/>
          </a:bodyPr>
          <a:lstStyle/>
          <a:p>
            <a:pPr marL="1270" algn="ctr">
              <a:lnSpc>
                <a:spcPct val="100000"/>
              </a:lnSpc>
              <a:spcBef>
                <a:spcPts val="215"/>
              </a:spcBef>
            </a:pPr>
            <a:r>
              <a:rPr sz="1800" spc="-10" dirty="0">
                <a:latin typeface="Trebuchet MS"/>
                <a:cs typeface="Trebuchet MS"/>
              </a:rPr>
              <a:t>Electric</a:t>
            </a:r>
            <a:endParaRPr sz="1800">
              <a:latin typeface="Trebuchet MS"/>
              <a:cs typeface="Trebuchet MS"/>
            </a:endParaRPr>
          </a:p>
        </p:txBody>
      </p:sp>
      <p:sp>
        <p:nvSpPr>
          <p:cNvPr id="7" name="object 7"/>
          <p:cNvSpPr txBox="1"/>
          <p:nvPr/>
        </p:nvSpPr>
        <p:spPr>
          <a:xfrm>
            <a:off x="168875" y="3376860"/>
            <a:ext cx="3262353" cy="551433"/>
          </a:xfrm>
          <a:prstGeom prst="rect">
            <a:avLst/>
          </a:prstGeom>
          <a:ln w="19050">
            <a:solidFill>
              <a:srgbClr val="000000"/>
            </a:solidFill>
          </a:ln>
        </p:spPr>
        <p:txBody>
          <a:bodyPr vert="horz" wrap="square" lIns="0" tIns="27940" rIns="0" bIns="0" rtlCol="0" anchor="t">
            <a:spAutoFit/>
          </a:bodyPr>
          <a:lstStyle/>
          <a:p>
            <a:pPr marL="91440">
              <a:spcBef>
                <a:spcPts val="220"/>
              </a:spcBef>
            </a:pPr>
            <a:r>
              <a:rPr sz="1800" spc="-10" dirty="0">
                <a:latin typeface="Trebuchet MS"/>
                <a:cs typeface="Trebuchet MS"/>
              </a:rPr>
              <a:t>Interpretation:</a:t>
            </a:r>
            <a:r>
              <a:rPr lang="en-US" spc="-10" dirty="0">
                <a:latin typeface="Trebuchet MS"/>
                <a:cs typeface="Trebuchet MS"/>
              </a:rPr>
              <a:t> </a:t>
            </a:r>
            <a:r>
              <a:rPr lang="en-US" sz="1600" spc="-10" dirty="0">
                <a:latin typeface="Trebuchet MS"/>
                <a:cs typeface="Trebuchet MS"/>
              </a:rPr>
              <a:t>Suzuki has the most fuel efficiency in Petrol.</a:t>
            </a:r>
            <a:endParaRPr sz="1600" spc="-10" dirty="0">
              <a:latin typeface="Trebuchet MS"/>
              <a:cs typeface="Trebuchet MS"/>
            </a:endParaRPr>
          </a:p>
        </p:txBody>
      </p:sp>
      <p:sp>
        <p:nvSpPr>
          <p:cNvPr id="8" name="object 8"/>
          <p:cNvSpPr txBox="1"/>
          <p:nvPr/>
        </p:nvSpPr>
        <p:spPr>
          <a:xfrm>
            <a:off x="4081566" y="6173976"/>
            <a:ext cx="3719663" cy="582852"/>
          </a:xfrm>
          <a:prstGeom prst="rect">
            <a:avLst/>
          </a:prstGeom>
          <a:ln w="19050">
            <a:solidFill>
              <a:srgbClr val="000000"/>
            </a:solidFill>
          </a:ln>
        </p:spPr>
        <p:txBody>
          <a:bodyPr vert="horz" wrap="square" lIns="0" tIns="28575" rIns="0" bIns="0" rtlCol="0" anchor="t">
            <a:spAutoFit/>
          </a:bodyPr>
          <a:lstStyle/>
          <a:p>
            <a:pPr marL="91440">
              <a:spcBef>
                <a:spcPts val="225"/>
              </a:spcBef>
            </a:pPr>
            <a:r>
              <a:rPr sz="1800" spc="-10" dirty="0">
                <a:latin typeface="Trebuchet MS"/>
                <a:cs typeface="Trebuchet MS"/>
              </a:rPr>
              <a:t>Interpretation:</a:t>
            </a:r>
            <a:r>
              <a:rPr lang="en-US" spc="-10" dirty="0">
                <a:latin typeface="Trebuchet MS"/>
                <a:cs typeface="Trebuchet MS"/>
              </a:rPr>
              <a:t> Hyundai has the most fuel efficiency in </a:t>
            </a:r>
            <a:r>
              <a:rPr lang="en-US" spc="-10" dirty="0" err="1">
                <a:latin typeface="Trebuchet MS"/>
                <a:cs typeface="Trebuchet MS"/>
              </a:rPr>
              <a:t>CNG+Petrol</a:t>
            </a:r>
            <a:r>
              <a:rPr lang="en-US" spc="-10" dirty="0">
                <a:latin typeface="Trebuchet MS"/>
                <a:cs typeface="Trebuchet MS"/>
              </a:rPr>
              <a:t>.</a:t>
            </a:r>
            <a:endParaRPr sz="1800" spc="-10" dirty="0">
              <a:latin typeface="Trebuchet MS"/>
              <a:cs typeface="Trebuchet MS"/>
            </a:endParaRPr>
          </a:p>
        </p:txBody>
      </p:sp>
      <p:sp>
        <p:nvSpPr>
          <p:cNvPr id="9" name="object 9"/>
          <p:cNvSpPr txBox="1"/>
          <p:nvPr/>
        </p:nvSpPr>
        <p:spPr>
          <a:xfrm>
            <a:off x="8001090" y="6173231"/>
            <a:ext cx="3852792" cy="582852"/>
          </a:xfrm>
          <a:prstGeom prst="rect">
            <a:avLst/>
          </a:prstGeom>
          <a:ln w="19050">
            <a:solidFill>
              <a:srgbClr val="000000"/>
            </a:solidFill>
          </a:ln>
        </p:spPr>
        <p:txBody>
          <a:bodyPr vert="horz" wrap="square" lIns="0" tIns="28575" rIns="0" bIns="0" rtlCol="0" anchor="t">
            <a:spAutoFit/>
          </a:bodyPr>
          <a:lstStyle/>
          <a:p>
            <a:pPr marL="92075">
              <a:spcBef>
                <a:spcPts val="225"/>
              </a:spcBef>
            </a:pPr>
            <a:r>
              <a:rPr sz="1800" spc="-10" dirty="0">
                <a:latin typeface="Trebuchet MS"/>
                <a:cs typeface="Trebuchet MS"/>
              </a:rPr>
              <a:t>Interpretation:</a:t>
            </a:r>
            <a:r>
              <a:rPr lang="en-US" spc="-10" dirty="0">
                <a:latin typeface="Trebuchet MS"/>
                <a:cs typeface="Trebuchet MS"/>
              </a:rPr>
              <a:t> Toyota has the most fuel efficiency in Hybrid.</a:t>
            </a:r>
            <a:endParaRPr sz="1800" spc="-10" dirty="0">
              <a:latin typeface="Trebuchet MS"/>
              <a:cs typeface="Trebuchet MS"/>
            </a:endParaRPr>
          </a:p>
        </p:txBody>
      </p:sp>
      <p:sp>
        <p:nvSpPr>
          <p:cNvPr id="10" name="object 10"/>
          <p:cNvSpPr txBox="1"/>
          <p:nvPr/>
        </p:nvSpPr>
        <p:spPr>
          <a:xfrm>
            <a:off x="7901699" y="3400343"/>
            <a:ext cx="3801164" cy="552074"/>
          </a:xfrm>
          <a:prstGeom prst="rect">
            <a:avLst/>
          </a:prstGeom>
          <a:ln w="19050">
            <a:solidFill>
              <a:srgbClr val="000000"/>
            </a:solidFill>
          </a:ln>
        </p:spPr>
        <p:txBody>
          <a:bodyPr vert="horz" wrap="square" lIns="0" tIns="28575" rIns="0" bIns="0" rtlCol="0" anchor="t">
            <a:spAutoFit/>
          </a:bodyPr>
          <a:lstStyle/>
          <a:p>
            <a:pPr marL="92075">
              <a:spcBef>
                <a:spcPts val="225"/>
              </a:spcBef>
            </a:pPr>
            <a:r>
              <a:rPr sz="1800" spc="-10" dirty="0">
                <a:latin typeface="Trebuchet MS"/>
                <a:cs typeface="Trebuchet MS"/>
              </a:rPr>
              <a:t>Interpretation:</a:t>
            </a:r>
            <a:r>
              <a:rPr lang="en-US" spc="-10" dirty="0">
                <a:latin typeface="Trebuchet MS"/>
                <a:cs typeface="Trebuchet MS"/>
              </a:rPr>
              <a:t> </a:t>
            </a:r>
            <a:r>
              <a:rPr lang="en-US" sz="1600" spc="-10" dirty="0">
                <a:latin typeface="Trebuchet MS"/>
                <a:cs typeface="Trebuchet MS"/>
              </a:rPr>
              <a:t>Mahindra has the most fuel efficiency in Diesel.</a:t>
            </a:r>
            <a:endParaRPr sz="1600" dirty="0">
              <a:latin typeface="Trebuchet MS"/>
              <a:cs typeface="Trebuchet MS"/>
            </a:endParaRPr>
          </a:p>
        </p:txBody>
      </p:sp>
      <p:sp>
        <p:nvSpPr>
          <p:cNvPr id="11" name="object 11"/>
          <p:cNvSpPr txBox="1"/>
          <p:nvPr/>
        </p:nvSpPr>
        <p:spPr>
          <a:xfrm>
            <a:off x="3750141" y="3406687"/>
            <a:ext cx="3701772" cy="551433"/>
          </a:xfrm>
          <a:prstGeom prst="rect">
            <a:avLst/>
          </a:prstGeom>
          <a:ln w="19050">
            <a:solidFill>
              <a:srgbClr val="000000"/>
            </a:solidFill>
          </a:ln>
        </p:spPr>
        <p:txBody>
          <a:bodyPr vert="horz" wrap="square" lIns="0" tIns="27940" rIns="0" bIns="0" rtlCol="0" anchor="t">
            <a:spAutoFit/>
          </a:bodyPr>
          <a:lstStyle/>
          <a:p>
            <a:pPr marL="91440">
              <a:spcBef>
                <a:spcPts val="220"/>
              </a:spcBef>
            </a:pPr>
            <a:r>
              <a:rPr sz="1800" spc="-10" dirty="0">
                <a:latin typeface="Trebuchet MS"/>
                <a:cs typeface="Trebuchet MS"/>
              </a:rPr>
              <a:t>Interpretation:</a:t>
            </a:r>
            <a:r>
              <a:rPr lang="en-US" spc="-10" dirty="0">
                <a:latin typeface="Trebuchet MS"/>
                <a:cs typeface="Trebuchet MS"/>
              </a:rPr>
              <a:t> </a:t>
            </a:r>
            <a:r>
              <a:rPr lang="en-US" sz="1600" spc="-10" dirty="0">
                <a:latin typeface="Trebuchet MS"/>
                <a:cs typeface="Trebuchet MS"/>
              </a:rPr>
              <a:t>Tata has the most fuel efficiency in Electric.</a:t>
            </a:r>
            <a:endParaRPr sz="1600" dirty="0">
              <a:latin typeface="Trebuchet MS"/>
              <a:cs typeface="Trebuchet MS"/>
            </a:endParaRPr>
          </a:p>
        </p:txBody>
      </p:sp>
      <p:sp>
        <p:nvSpPr>
          <p:cNvPr id="12" name="object 12"/>
          <p:cNvSpPr txBox="1"/>
          <p:nvPr/>
        </p:nvSpPr>
        <p:spPr>
          <a:xfrm>
            <a:off x="46519" y="6169644"/>
            <a:ext cx="3522870" cy="582852"/>
          </a:xfrm>
          <a:prstGeom prst="rect">
            <a:avLst/>
          </a:prstGeom>
          <a:ln w="19050">
            <a:solidFill>
              <a:srgbClr val="000000"/>
            </a:solidFill>
          </a:ln>
        </p:spPr>
        <p:txBody>
          <a:bodyPr vert="horz" wrap="square" lIns="0" tIns="28575" rIns="0" bIns="0" rtlCol="0" anchor="t">
            <a:spAutoFit/>
          </a:bodyPr>
          <a:lstStyle/>
          <a:p>
            <a:pPr marL="91440">
              <a:spcBef>
                <a:spcPts val="225"/>
              </a:spcBef>
            </a:pPr>
            <a:r>
              <a:rPr sz="1800" spc="-10" dirty="0">
                <a:latin typeface="Trebuchet MS"/>
                <a:cs typeface="Trebuchet MS"/>
              </a:rPr>
              <a:t>Interpretation:</a:t>
            </a:r>
            <a:r>
              <a:rPr lang="en-US" spc="-10" dirty="0">
                <a:latin typeface="Trebuchet MS"/>
                <a:cs typeface="Trebuchet MS"/>
              </a:rPr>
              <a:t> Suzuki has the most fuel efficiency in CNG.</a:t>
            </a:r>
            <a:endParaRPr sz="1800" dirty="0">
              <a:latin typeface="Trebuchet MS"/>
              <a:cs typeface="Trebuchet MS"/>
            </a:endParaRPr>
          </a:p>
        </p:txBody>
      </p:sp>
      <p:sp>
        <p:nvSpPr>
          <p:cNvPr id="13" name="object 13"/>
          <p:cNvSpPr txBox="1"/>
          <p:nvPr/>
        </p:nvSpPr>
        <p:spPr>
          <a:xfrm>
            <a:off x="86358" y="3925946"/>
            <a:ext cx="3045115" cy="305212"/>
          </a:xfrm>
          <a:prstGeom prst="rect">
            <a:avLst/>
          </a:prstGeom>
          <a:ln w="28575">
            <a:solidFill>
              <a:srgbClr val="000000"/>
            </a:solidFill>
          </a:ln>
        </p:spPr>
        <p:txBody>
          <a:bodyPr vert="horz" wrap="square" lIns="0" tIns="27940" rIns="0" bIns="0" rtlCol="0">
            <a:spAutoFit/>
          </a:bodyPr>
          <a:lstStyle/>
          <a:p>
            <a:pPr marL="91440">
              <a:lnSpc>
                <a:spcPct val="100000"/>
              </a:lnSpc>
              <a:spcBef>
                <a:spcPts val="220"/>
              </a:spcBef>
            </a:pPr>
            <a:r>
              <a:rPr sz="1800" spc="80" dirty="0">
                <a:latin typeface="Trebuchet MS"/>
                <a:cs typeface="Trebuchet MS"/>
              </a:rPr>
              <a:t>CNG</a:t>
            </a:r>
            <a:endParaRPr sz="1800">
              <a:latin typeface="Trebuchet MS"/>
              <a:cs typeface="Trebuchet MS"/>
            </a:endParaRPr>
          </a:p>
        </p:txBody>
      </p:sp>
      <p:sp>
        <p:nvSpPr>
          <p:cNvPr id="14" name="object 14"/>
          <p:cNvSpPr txBox="1"/>
          <p:nvPr/>
        </p:nvSpPr>
        <p:spPr>
          <a:xfrm>
            <a:off x="8238909" y="3925946"/>
            <a:ext cx="3076008" cy="305212"/>
          </a:xfrm>
          <a:prstGeom prst="rect">
            <a:avLst/>
          </a:prstGeom>
          <a:ln w="28575">
            <a:solidFill>
              <a:srgbClr val="000000"/>
            </a:solidFill>
          </a:ln>
        </p:spPr>
        <p:txBody>
          <a:bodyPr vert="horz" wrap="square" lIns="0" tIns="27940" rIns="0" bIns="0" rtlCol="0">
            <a:spAutoFit/>
          </a:bodyPr>
          <a:lstStyle/>
          <a:p>
            <a:pPr marL="92075">
              <a:lnSpc>
                <a:spcPct val="100000"/>
              </a:lnSpc>
              <a:spcBef>
                <a:spcPts val="220"/>
              </a:spcBef>
            </a:pPr>
            <a:r>
              <a:rPr sz="1800" spc="-10" dirty="0">
                <a:latin typeface="Trebuchet MS"/>
                <a:cs typeface="Trebuchet MS"/>
              </a:rPr>
              <a:t>Hybrid</a:t>
            </a:r>
            <a:endParaRPr sz="1800">
              <a:latin typeface="Trebuchet MS"/>
              <a:cs typeface="Trebuchet MS"/>
            </a:endParaRPr>
          </a:p>
        </p:txBody>
      </p:sp>
      <p:sp>
        <p:nvSpPr>
          <p:cNvPr id="15" name="object 15"/>
          <p:cNvSpPr txBox="1"/>
          <p:nvPr/>
        </p:nvSpPr>
        <p:spPr>
          <a:xfrm>
            <a:off x="4077238" y="3925946"/>
            <a:ext cx="3065711" cy="305212"/>
          </a:xfrm>
          <a:prstGeom prst="rect">
            <a:avLst/>
          </a:prstGeom>
          <a:ln w="28575">
            <a:solidFill>
              <a:srgbClr val="000000"/>
            </a:solidFill>
          </a:ln>
        </p:spPr>
        <p:txBody>
          <a:bodyPr vert="horz" wrap="square" lIns="0" tIns="27940" rIns="0" bIns="0" rtlCol="0">
            <a:spAutoFit/>
          </a:bodyPr>
          <a:lstStyle/>
          <a:p>
            <a:pPr marL="803910">
              <a:lnSpc>
                <a:spcPct val="100000"/>
              </a:lnSpc>
              <a:spcBef>
                <a:spcPts val="220"/>
              </a:spcBef>
            </a:pPr>
            <a:r>
              <a:rPr sz="1800" spc="110" dirty="0">
                <a:latin typeface="Trebuchet MS"/>
                <a:cs typeface="Trebuchet MS"/>
              </a:rPr>
              <a:t>CNG</a:t>
            </a:r>
            <a:r>
              <a:rPr sz="1800" spc="-170" dirty="0">
                <a:latin typeface="Trebuchet MS"/>
                <a:cs typeface="Trebuchet MS"/>
              </a:rPr>
              <a:t> </a:t>
            </a:r>
            <a:r>
              <a:rPr sz="1800" dirty="0">
                <a:latin typeface="Trebuchet MS"/>
                <a:cs typeface="Trebuchet MS"/>
              </a:rPr>
              <a:t>+</a:t>
            </a:r>
            <a:r>
              <a:rPr sz="1800" spc="-185" dirty="0">
                <a:latin typeface="Trebuchet MS"/>
                <a:cs typeface="Trebuchet MS"/>
              </a:rPr>
              <a:t> </a:t>
            </a:r>
            <a:r>
              <a:rPr sz="1800" spc="-10" dirty="0">
                <a:latin typeface="Trebuchet MS"/>
                <a:cs typeface="Trebuchet MS"/>
              </a:rPr>
              <a:t>Petrol</a:t>
            </a:r>
            <a:endParaRPr sz="1800">
              <a:latin typeface="Trebuchet MS"/>
              <a:cs typeface="Trebuchet MS"/>
            </a:endParaRPr>
          </a:p>
        </p:txBody>
      </p:sp>
      <p:graphicFrame>
        <p:nvGraphicFramePr>
          <p:cNvPr id="17" name="Chart 16">
            <a:extLst>
              <a:ext uri="{FF2B5EF4-FFF2-40B4-BE49-F238E27FC236}">
                <a16:creationId xmlns:a16="http://schemas.microsoft.com/office/drawing/2014/main" id="{69C8A566-A9F8-67FF-CCDD-DEE7D02FE996}"/>
              </a:ext>
            </a:extLst>
          </p:cNvPr>
          <p:cNvGraphicFramePr>
            <a:graphicFrameLocks/>
          </p:cNvGraphicFramePr>
          <p:nvPr>
            <p:extLst>
              <p:ext uri="{D42A27DB-BD31-4B8C-83A1-F6EECF244321}">
                <p14:modId xmlns:p14="http://schemas.microsoft.com/office/powerpoint/2010/main" val="2684992042"/>
              </p:ext>
            </p:extLst>
          </p:nvPr>
        </p:nvGraphicFramePr>
        <p:xfrm>
          <a:off x="62555" y="821209"/>
          <a:ext cx="3851190" cy="261191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8" name="Chart 17">
            <a:extLst>
              <a:ext uri="{FF2B5EF4-FFF2-40B4-BE49-F238E27FC236}">
                <a16:creationId xmlns:a16="http://schemas.microsoft.com/office/drawing/2014/main" id="{970F5BE3-C584-CB29-5746-A345BCBA8060}"/>
              </a:ext>
            </a:extLst>
          </p:cNvPr>
          <p:cNvGraphicFramePr>
            <a:graphicFrameLocks/>
          </p:cNvGraphicFramePr>
          <p:nvPr>
            <p:extLst>
              <p:ext uri="{D42A27DB-BD31-4B8C-83A1-F6EECF244321}">
                <p14:modId xmlns:p14="http://schemas.microsoft.com/office/powerpoint/2010/main" val="298560021"/>
              </p:ext>
            </p:extLst>
          </p:nvPr>
        </p:nvGraphicFramePr>
        <p:xfrm>
          <a:off x="3666610" y="822497"/>
          <a:ext cx="4572000" cy="259903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9" name="Chart 18">
            <a:extLst>
              <a:ext uri="{FF2B5EF4-FFF2-40B4-BE49-F238E27FC236}">
                <a16:creationId xmlns:a16="http://schemas.microsoft.com/office/drawing/2014/main" id="{6F1D62B0-A1D5-C448-E692-ABF150656C91}"/>
              </a:ext>
            </a:extLst>
          </p:cNvPr>
          <p:cNvGraphicFramePr>
            <a:graphicFrameLocks/>
          </p:cNvGraphicFramePr>
          <p:nvPr>
            <p:extLst>
              <p:ext uri="{D42A27DB-BD31-4B8C-83A1-F6EECF244321}">
                <p14:modId xmlns:p14="http://schemas.microsoft.com/office/powerpoint/2010/main" val="928880987"/>
              </p:ext>
            </p:extLst>
          </p:nvPr>
        </p:nvGraphicFramePr>
        <p:xfrm>
          <a:off x="7793124" y="816318"/>
          <a:ext cx="4402353" cy="260109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0" name="Chart 19">
            <a:extLst>
              <a:ext uri="{FF2B5EF4-FFF2-40B4-BE49-F238E27FC236}">
                <a16:creationId xmlns:a16="http://schemas.microsoft.com/office/drawing/2014/main" id="{AF9220BD-28A2-E99D-4A2D-F6219430A4D4}"/>
              </a:ext>
            </a:extLst>
          </p:cNvPr>
          <p:cNvGraphicFramePr>
            <a:graphicFrameLocks/>
          </p:cNvGraphicFramePr>
          <p:nvPr>
            <p:extLst>
              <p:ext uri="{D42A27DB-BD31-4B8C-83A1-F6EECF244321}">
                <p14:modId xmlns:p14="http://schemas.microsoft.com/office/powerpoint/2010/main" val="427325767"/>
              </p:ext>
            </p:extLst>
          </p:nvPr>
        </p:nvGraphicFramePr>
        <p:xfrm>
          <a:off x="62555" y="4230902"/>
          <a:ext cx="3717326" cy="196060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1" name="Chart 20">
            <a:extLst>
              <a:ext uri="{FF2B5EF4-FFF2-40B4-BE49-F238E27FC236}">
                <a16:creationId xmlns:a16="http://schemas.microsoft.com/office/drawing/2014/main" id="{9871AAAC-FABF-E2AF-A7BD-0E767FD25503}"/>
              </a:ext>
            </a:extLst>
          </p:cNvPr>
          <p:cNvGraphicFramePr>
            <a:graphicFrameLocks/>
          </p:cNvGraphicFramePr>
          <p:nvPr>
            <p:extLst>
              <p:ext uri="{D42A27DB-BD31-4B8C-83A1-F6EECF244321}">
                <p14:modId xmlns:p14="http://schemas.microsoft.com/office/powerpoint/2010/main" val="1970297732"/>
              </p:ext>
            </p:extLst>
          </p:nvPr>
        </p:nvGraphicFramePr>
        <p:xfrm>
          <a:off x="3573934" y="4230902"/>
          <a:ext cx="4592595" cy="195030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2" name="Chart 21">
            <a:extLst>
              <a:ext uri="{FF2B5EF4-FFF2-40B4-BE49-F238E27FC236}">
                <a16:creationId xmlns:a16="http://schemas.microsoft.com/office/drawing/2014/main" id="{6F714B00-82FF-830D-96D6-C312D28894D1}"/>
              </a:ext>
            </a:extLst>
          </p:cNvPr>
          <p:cNvGraphicFramePr>
            <a:graphicFrameLocks/>
          </p:cNvGraphicFramePr>
          <p:nvPr>
            <p:extLst>
              <p:ext uri="{D42A27DB-BD31-4B8C-83A1-F6EECF244321}">
                <p14:modId xmlns:p14="http://schemas.microsoft.com/office/powerpoint/2010/main" val="3216322379"/>
              </p:ext>
            </p:extLst>
          </p:nvPr>
        </p:nvGraphicFramePr>
        <p:xfrm>
          <a:off x="7620772" y="4241199"/>
          <a:ext cx="4572000" cy="1940012"/>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9" y="-2386"/>
            <a:ext cx="10248265" cy="505908"/>
          </a:xfrm>
          <a:prstGeom prst="rect">
            <a:avLst/>
          </a:prstGeom>
        </p:spPr>
        <p:txBody>
          <a:bodyPr vert="horz" wrap="square" lIns="0" tIns="13335" rIns="0" bIns="0" rtlCol="0" anchor="t">
            <a:spAutoFit/>
          </a:bodyPr>
          <a:lstStyle/>
          <a:p>
            <a:pPr marL="12700">
              <a:lnSpc>
                <a:spcPct val="100000"/>
              </a:lnSpc>
              <a:spcBef>
                <a:spcPts val="105"/>
              </a:spcBef>
            </a:pPr>
            <a:r>
              <a:rPr sz="3200" u="sng" dirty="0">
                <a:uFill>
                  <a:solidFill>
                    <a:srgbClr val="000000"/>
                  </a:solidFill>
                </a:uFill>
                <a:latin typeface="Times New Roman"/>
                <a:cs typeface="Times New Roman"/>
              </a:rPr>
              <a:t>Insights</a:t>
            </a:r>
            <a:r>
              <a:rPr sz="3200" u="sng" spc="-30" dirty="0">
                <a:uFill>
                  <a:solidFill>
                    <a:srgbClr val="000000"/>
                  </a:solidFill>
                </a:uFill>
                <a:latin typeface="Times New Roman"/>
                <a:cs typeface="Times New Roman"/>
              </a:rPr>
              <a:t> </a:t>
            </a:r>
            <a:r>
              <a:rPr sz="3200" u="sng" dirty="0">
                <a:uFill>
                  <a:solidFill>
                    <a:srgbClr val="000000"/>
                  </a:solidFill>
                </a:uFill>
                <a:latin typeface="Times New Roman"/>
                <a:cs typeface="Times New Roman"/>
              </a:rPr>
              <a:t>from</a:t>
            </a:r>
            <a:r>
              <a:rPr sz="3200" u="sng" spc="-15" dirty="0">
                <a:uFill>
                  <a:solidFill>
                    <a:srgbClr val="000000"/>
                  </a:solidFill>
                </a:uFill>
                <a:latin typeface="Times New Roman"/>
                <a:cs typeface="Times New Roman"/>
              </a:rPr>
              <a:t> </a:t>
            </a:r>
            <a:r>
              <a:rPr sz="3200" u="sng" dirty="0">
                <a:uFill>
                  <a:solidFill>
                    <a:srgbClr val="000000"/>
                  </a:solidFill>
                </a:uFill>
                <a:latin typeface="Times New Roman"/>
                <a:cs typeface="Times New Roman"/>
              </a:rPr>
              <a:t>the</a:t>
            </a:r>
            <a:r>
              <a:rPr sz="3200" u="sng" spc="5" dirty="0">
                <a:uFill>
                  <a:solidFill>
                    <a:srgbClr val="000000"/>
                  </a:solidFill>
                </a:uFill>
                <a:latin typeface="Times New Roman"/>
                <a:cs typeface="Times New Roman"/>
              </a:rPr>
              <a:t> </a:t>
            </a:r>
            <a:r>
              <a:rPr sz="3200" u="sng" dirty="0">
                <a:uFill>
                  <a:solidFill>
                    <a:srgbClr val="000000"/>
                  </a:solidFill>
                </a:uFill>
                <a:latin typeface="Times New Roman"/>
                <a:cs typeface="Times New Roman"/>
              </a:rPr>
              <a:t>analysis</a:t>
            </a:r>
            <a:r>
              <a:rPr sz="3200" u="sng" spc="-30" dirty="0">
                <a:uFill>
                  <a:solidFill>
                    <a:srgbClr val="000000"/>
                  </a:solidFill>
                </a:uFill>
                <a:latin typeface="Times New Roman"/>
                <a:cs typeface="Times New Roman"/>
              </a:rPr>
              <a:t> </a:t>
            </a:r>
            <a:r>
              <a:rPr sz="3200" u="sng" spc="-10" dirty="0">
                <a:uFill>
                  <a:solidFill>
                    <a:srgbClr val="000000"/>
                  </a:solidFill>
                </a:uFill>
                <a:latin typeface="Times New Roman"/>
                <a:cs typeface="Times New Roman"/>
              </a:rPr>
              <a:t>(continued)</a:t>
            </a:r>
            <a:endParaRPr lang="en-US" sz="3200" u="sng" spc="-10" dirty="0">
              <a:uFill>
                <a:solidFill>
                  <a:srgbClr val="000000"/>
                </a:solidFill>
              </a:uFill>
              <a:latin typeface="Times New Roman"/>
              <a:cs typeface="Times New Roman"/>
            </a:endParaRPr>
          </a:p>
        </p:txBody>
      </p:sp>
      <p:sp>
        <p:nvSpPr>
          <p:cNvPr id="16" name="object 16"/>
          <p:cNvSpPr txBox="1">
            <a:spLocks noGrp="1"/>
          </p:cNvSpPr>
          <p:nvPr>
            <p:ph type="sldNum" sz="quarter" idx="12"/>
          </p:nvPr>
        </p:nvSpPr>
        <p:spPr>
          <a:prstGeom prst="rect">
            <a:avLst/>
          </a:prstGeom>
        </p:spPr>
        <p:txBody>
          <a:bodyPr vert="horz" wrap="square" lIns="0" tIns="3175" rIns="0" bIns="0" rtlCol="0">
            <a:spAutoFit/>
          </a:bodyPr>
          <a:lstStyle/>
          <a:p>
            <a:pPr marL="12700">
              <a:lnSpc>
                <a:spcPct val="100000"/>
              </a:lnSpc>
              <a:spcBef>
                <a:spcPts val="25"/>
              </a:spcBef>
            </a:pPr>
            <a:fld id="{81D60167-4931-47E6-BA6A-407CBD079E47}" type="slidenum">
              <a:rPr spc="-25" dirty="0"/>
              <a:t>17</a:t>
            </a:fld>
            <a:endParaRPr spc="-25" dirty="0"/>
          </a:p>
        </p:txBody>
      </p:sp>
      <p:sp>
        <p:nvSpPr>
          <p:cNvPr id="3" name="object 3"/>
          <p:cNvSpPr txBox="1"/>
          <p:nvPr/>
        </p:nvSpPr>
        <p:spPr>
          <a:xfrm>
            <a:off x="6271188" y="6330"/>
            <a:ext cx="5920552" cy="689291"/>
          </a:xfrm>
          <a:prstGeom prst="rect">
            <a:avLst/>
          </a:prstGeom>
        </p:spPr>
        <p:txBody>
          <a:bodyPr vert="horz" wrap="square" lIns="0" tIns="12065" rIns="0" bIns="0" rtlCol="0" anchor="t">
            <a:spAutoFit/>
          </a:bodyPr>
          <a:lstStyle/>
          <a:p>
            <a:pPr marL="12700">
              <a:lnSpc>
                <a:spcPct val="100000"/>
              </a:lnSpc>
              <a:spcBef>
                <a:spcPts val="95"/>
              </a:spcBef>
            </a:pPr>
            <a:r>
              <a:rPr sz="2200" b="1" u="sng" dirty="0">
                <a:latin typeface="Trebuchet MS"/>
                <a:cs typeface="Trebuchet MS"/>
              </a:rPr>
              <a:t>AVERAGE</a:t>
            </a:r>
            <a:r>
              <a:rPr sz="2200" b="1" u="sng" spc="-204" dirty="0">
                <a:latin typeface="Trebuchet MS"/>
                <a:cs typeface="Trebuchet MS"/>
              </a:rPr>
              <a:t> </a:t>
            </a:r>
            <a:r>
              <a:rPr sz="2200" b="1" u="sng" spc="100" dirty="0">
                <a:latin typeface="Trebuchet MS"/>
                <a:cs typeface="Trebuchet MS"/>
              </a:rPr>
              <a:t>SPEED</a:t>
            </a:r>
            <a:r>
              <a:rPr sz="2200" b="1" u="sng" spc="-250" dirty="0">
                <a:latin typeface="Trebuchet MS"/>
                <a:cs typeface="Trebuchet MS"/>
              </a:rPr>
              <a:t> </a:t>
            </a:r>
            <a:r>
              <a:rPr sz="2200" b="1" u="sng" spc="114" dirty="0">
                <a:latin typeface="Trebuchet MS"/>
                <a:cs typeface="Trebuchet MS"/>
              </a:rPr>
              <a:t>AND</a:t>
            </a:r>
            <a:r>
              <a:rPr sz="2200" b="1" u="sng" spc="-245" dirty="0">
                <a:latin typeface="Trebuchet MS"/>
                <a:cs typeface="Trebuchet MS"/>
              </a:rPr>
              <a:t> </a:t>
            </a:r>
            <a:r>
              <a:rPr sz="2200" b="1" u="sng" spc="60" dirty="0">
                <a:latin typeface="Trebuchet MS"/>
                <a:cs typeface="Trebuchet MS"/>
              </a:rPr>
              <a:t>DISTANCES</a:t>
            </a:r>
            <a:r>
              <a:rPr sz="2200" b="1" u="sng" spc="-245" dirty="0">
                <a:latin typeface="Trebuchet MS"/>
                <a:cs typeface="Trebuchet MS"/>
              </a:rPr>
              <a:t> </a:t>
            </a:r>
            <a:r>
              <a:rPr sz="2200" b="1" u="sng" spc="70" dirty="0">
                <a:latin typeface="Trebuchet MS"/>
                <a:cs typeface="Trebuchet MS"/>
              </a:rPr>
              <a:t>DRIVEN</a:t>
            </a:r>
            <a:r>
              <a:rPr sz="2200" b="1" u="sng" spc="-240" dirty="0">
                <a:latin typeface="Trebuchet MS"/>
                <a:cs typeface="Trebuchet MS"/>
              </a:rPr>
              <a:t> </a:t>
            </a:r>
            <a:r>
              <a:rPr sz="2200" b="1" u="sng" spc="85" dirty="0">
                <a:latin typeface="Trebuchet MS"/>
                <a:cs typeface="Trebuchet MS"/>
              </a:rPr>
              <a:t>DASHBOARD</a:t>
            </a:r>
            <a:endParaRPr sz="2200" b="1" u="sng" dirty="0">
              <a:latin typeface="Trebuchet MS"/>
              <a:cs typeface="Trebuchet MS"/>
            </a:endParaRPr>
          </a:p>
        </p:txBody>
      </p:sp>
      <p:sp>
        <p:nvSpPr>
          <p:cNvPr id="4" name="object 4"/>
          <p:cNvSpPr txBox="1"/>
          <p:nvPr/>
        </p:nvSpPr>
        <p:spPr>
          <a:xfrm>
            <a:off x="4119" y="497249"/>
            <a:ext cx="3045116" cy="304571"/>
          </a:xfrm>
          <a:prstGeom prst="rect">
            <a:avLst/>
          </a:prstGeom>
          <a:ln w="28575">
            <a:solidFill>
              <a:srgbClr val="000000"/>
            </a:solidFill>
          </a:ln>
        </p:spPr>
        <p:txBody>
          <a:bodyPr vert="horz" wrap="square" lIns="0" tIns="27305" rIns="0" bIns="0" rtlCol="0">
            <a:spAutoFit/>
          </a:bodyPr>
          <a:lstStyle/>
          <a:p>
            <a:pPr marL="91440">
              <a:lnSpc>
                <a:spcPct val="100000"/>
              </a:lnSpc>
              <a:spcBef>
                <a:spcPts val="215"/>
              </a:spcBef>
            </a:pPr>
            <a:r>
              <a:rPr sz="1800" spc="-10" dirty="0">
                <a:latin typeface="Trebuchet MS"/>
                <a:cs typeface="Trebuchet MS"/>
              </a:rPr>
              <a:t>Petrol</a:t>
            </a:r>
            <a:endParaRPr sz="1800">
              <a:latin typeface="Trebuchet MS"/>
              <a:cs typeface="Trebuchet MS"/>
            </a:endParaRPr>
          </a:p>
        </p:txBody>
      </p:sp>
      <p:sp>
        <p:nvSpPr>
          <p:cNvPr id="5" name="object 5"/>
          <p:cNvSpPr txBox="1"/>
          <p:nvPr/>
        </p:nvSpPr>
        <p:spPr>
          <a:xfrm>
            <a:off x="8187473" y="383979"/>
            <a:ext cx="2674415" cy="307478"/>
          </a:xfrm>
          <a:prstGeom prst="rect">
            <a:avLst/>
          </a:prstGeom>
          <a:ln w="28575">
            <a:solidFill>
              <a:srgbClr val="000000"/>
            </a:solidFill>
          </a:ln>
        </p:spPr>
        <p:txBody>
          <a:bodyPr vert="horz" wrap="square" lIns="0" tIns="27305" rIns="0" bIns="0" rtlCol="0">
            <a:spAutoFit/>
          </a:bodyPr>
          <a:lstStyle/>
          <a:p>
            <a:pPr marL="92075">
              <a:lnSpc>
                <a:spcPct val="100000"/>
              </a:lnSpc>
              <a:spcBef>
                <a:spcPts val="215"/>
              </a:spcBef>
            </a:pPr>
            <a:r>
              <a:rPr sz="1800" spc="-10" dirty="0">
                <a:latin typeface="Trebuchet MS"/>
                <a:cs typeface="Trebuchet MS"/>
              </a:rPr>
              <a:t>Diesel</a:t>
            </a:r>
            <a:endParaRPr sz="1800">
              <a:latin typeface="Trebuchet MS"/>
              <a:cs typeface="Trebuchet MS"/>
            </a:endParaRPr>
          </a:p>
        </p:txBody>
      </p:sp>
      <p:sp>
        <p:nvSpPr>
          <p:cNvPr id="6" name="object 6"/>
          <p:cNvSpPr txBox="1"/>
          <p:nvPr/>
        </p:nvSpPr>
        <p:spPr>
          <a:xfrm>
            <a:off x="3212445" y="497249"/>
            <a:ext cx="3055414" cy="304571"/>
          </a:xfrm>
          <a:prstGeom prst="rect">
            <a:avLst/>
          </a:prstGeom>
          <a:ln w="28575">
            <a:solidFill>
              <a:srgbClr val="000000"/>
            </a:solidFill>
          </a:ln>
        </p:spPr>
        <p:txBody>
          <a:bodyPr vert="horz" wrap="square" lIns="0" tIns="27305" rIns="0" bIns="0" rtlCol="0">
            <a:spAutoFit/>
          </a:bodyPr>
          <a:lstStyle/>
          <a:p>
            <a:pPr marL="1270" algn="ctr">
              <a:lnSpc>
                <a:spcPct val="100000"/>
              </a:lnSpc>
              <a:spcBef>
                <a:spcPts val="215"/>
              </a:spcBef>
            </a:pPr>
            <a:r>
              <a:rPr sz="1800" spc="-10" dirty="0">
                <a:latin typeface="Trebuchet MS"/>
                <a:cs typeface="Trebuchet MS"/>
              </a:rPr>
              <a:t>Electric</a:t>
            </a:r>
            <a:endParaRPr sz="1800">
              <a:latin typeface="Trebuchet MS"/>
              <a:cs typeface="Trebuchet MS"/>
            </a:endParaRPr>
          </a:p>
        </p:txBody>
      </p:sp>
      <p:sp>
        <p:nvSpPr>
          <p:cNvPr id="7" name="object 7"/>
          <p:cNvSpPr txBox="1"/>
          <p:nvPr/>
        </p:nvSpPr>
        <p:spPr>
          <a:xfrm>
            <a:off x="-6178" y="3432077"/>
            <a:ext cx="3808558" cy="489878"/>
          </a:xfrm>
          <a:prstGeom prst="rect">
            <a:avLst/>
          </a:prstGeom>
          <a:ln w="19050">
            <a:solidFill>
              <a:srgbClr val="000000"/>
            </a:solidFill>
          </a:ln>
        </p:spPr>
        <p:txBody>
          <a:bodyPr vert="horz" wrap="square" lIns="0" tIns="27940" rIns="0" bIns="0" rtlCol="0" anchor="t">
            <a:spAutoFit/>
          </a:bodyPr>
          <a:lstStyle/>
          <a:p>
            <a:pPr marL="91440">
              <a:spcBef>
                <a:spcPts val="220"/>
              </a:spcBef>
            </a:pPr>
            <a:r>
              <a:rPr sz="1500" spc="-10" dirty="0">
                <a:latin typeface="Trebuchet MS"/>
                <a:cs typeface="Trebuchet MS"/>
              </a:rPr>
              <a:t>Interpretation:</a:t>
            </a:r>
            <a:r>
              <a:rPr lang="en-US" sz="1500" spc="-10" dirty="0">
                <a:latin typeface="Trebuchet MS"/>
                <a:cs typeface="Trebuchet MS"/>
              </a:rPr>
              <a:t> For the maximum distance of more than 1200 the Avg. Speed is 15.95.</a:t>
            </a:r>
            <a:endParaRPr sz="1500" spc="-10" dirty="0">
              <a:latin typeface="Trebuchet MS"/>
              <a:cs typeface="Trebuchet MS"/>
            </a:endParaRPr>
          </a:p>
        </p:txBody>
      </p:sp>
      <p:sp>
        <p:nvSpPr>
          <p:cNvPr id="8" name="object 8"/>
          <p:cNvSpPr txBox="1"/>
          <p:nvPr/>
        </p:nvSpPr>
        <p:spPr>
          <a:xfrm>
            <a:off x="4283184" y="6246058"/>
            <a:ext cx="3920387" cy="793166"/>
          </a:xfrm>
          <a:prstGeom prst="rect">
            <a:avLst/>
          </a:prstGeom>
          <a:ln w="19050">
            <a:solidFill>
              <a:srgbClr val="000000"/>
            </a:solidFill>
          </a:ln>
        </p:spPr>
        <p:txBody>
          <a:bodyPr vert="horz" wrap="square" lIns="0" tIns="28575" rIns="0" bIns="0" rtlCol="0" anchor="t">
            <a:spAutoFit/>
          </a:bodyPr>
          <a:lstStyle/>
          <a:p>
            <a:pPr algn="l"/>
            <a:r>
              <a:rPr lang="en-US" sz="1500" spc="-10" dirty="0">
                <a:latin typeface="Trebuchet MS"/>
                <a:cs typeface="Trebuchet MS"/>
              </a:rPr>
              <a:t>Interpretation: For the maximum distance of more than 700 the Avg. Speed is 19.45</a:t>
            </a:r>
          </a:p>
          <a:p>
            <a:pPr marL="91440">
              <a:lnSpc>
                <a:spcPct val="100000"/>
              </a:lnSpc>
              <a:spcBef>
                <a:spcPts val="225"/>
              </a:spcBef>
            </a:pPr>
            <a:endParaRPr sz="1800" spc="-10" dirty="0">
              <a:latin typeface="Trebuchet MS"/>
              <a:cs typeface="Trebuchet MS"/>
            </a:endParaRPr>
          </a:p>
        </p:txBody>
      </p:sp>
      <p:sp>
        <p:nvSpPr>
          <p:cNvPr id="9" name="object 9"/>
          <p:cNvSpPr txBox="1"/>
          <p:nvPr/>
        </p:nvSpPr>
        <p:spPr>
          <a:xfrm>
            <a:off x="8375822" y="6246058"/>
            <a:ext cx="3803992" cy="793166"/>
          </a:xfrm>
          <a:prstGeom prst="rect">
            <a:avLst/>
          </a:prstGeom>
          <a:ln w="19050">
            <a:solidFill>
              <a:srgbClr val="000000"/>
            </a:solidFill>
          </a:ln>
        </p:spPr>
        <p:txBody>
          <a:bodyPr vert="horz" wrap="square" lIns="0" tIns="28575" rIns="0" bIns="0" rtlCol="0" anchor="t">
            <a:spAutoFit/>
          </a:bodyPr>
          <a:lstStyle/>
          <a:p>
            <a:pPr algn="l"/>
            <a:r>
              <a:rPr lang="en-US" sz="1500" spc="-10" dirty="0">
                <a:latin typeface="Trebuchet MS"/>
                <a:cs typeface="Trebuchet MS"/>
              </a:rPr>
              <a:t>Interpretation: For the maximum distance of 800 the Avg. Speed is 16.</a:t>
            </a:r>
          </a:p>
          <a:p>
            <a:pPr marL="92075">
              <a:lnSpc>
                <a:spcPct val="100000"/>
              </a:lnSpc>
              <a:spcBef>
                <a:spcPts val="225"/>
              </a:spcBef>
            </a:pPr>
            <a:endParaRPr sz="1800" spc="-10" dirty="0">
              <a:latin typeface="Trebuchet MS"/>
              <a:cs typeface="Trebuchet MS"/>
            </a:endParaRPr>
          </a:p>
        </p:txBody>
      </p:sp>
      <p:sp>
        <p:nvSpPr>
          <p:cNvPr id="10" name="object 10"/>
          <p:cNvSpPr txBox="1"/>
          <p:nvPr/>
        </p:nvSpPr>
        <p:spPr>
          <a:xfrm>
            <a:off x="8396417" y="3073068"/>
            <a:ext cx="3781167" cy="793166"/>
          </a:xfrm>
          <a:prstGeom prst="rect">
            <a:avLst/>
          </a:prstGeom>
          <a:ln w="19050">
            <a:solidFill>
              <a:srgbClr val="000000"/>
            </a:solidFill>
          </a:ln>
        </p:spPr>
        <p:txBody>
          <a:bodyPr vert="horz" wrap="square" lIns="0" tIns="28575" rIns="0" bIns="0" rtlCol="0" anchor="t">
            <a:spAutoFit/>
          </a:bodyPr>
          <a:lstStyle/>
          <a:p>
            <a:pPr algn="l"/>
            <a:r>
              <a:rPr lang="en-US" sz="1500" spc="-10" dirty="0">
                <a:latin typeface="Trebuchet MS"/>
                <a:cs typeface="Trebuchet MS"/>
              </a:rPr>
              <a:t>Interpretation: For the maximum distance of 1400 the Avg. Speed is 15.8.</a:t>
            </a:r>
          </a:p>
          <a:p>
            <a:pPr marL="92075">
              <a:lnSpc>
                <a:spcPct val="100000"/>
              </a:lnSpc>
              <a:spcBef>
                <a:spcPts val="225"/>
              </a:spcBef>
            </a:pPr>
            <a:endParaRPr sz="1800" spc="-10" dirty="0">
              <a:latin typeface="Trebuchet MS"/>
              <a:cs typeface="Trebuchet MS"/>
            </a:endParaRPr>
          </a:p>
        </p:txBody>
      </p:sp>
      <p:sp>
        <p:nvSpPr>
          <p:cNvPr id="11" name="object 11"/>
          <p:cNvSpPr txBox="1"/>
          <p:nvPr/>
        </p:nvSpPr>
        <p:spPr>
          <a:xfrm>
            <a:off x="3804314" y="3068369"/>
            <a:ext cx="4553462" cy="792525"/>
          </a:xfrm>
          <a:prstGeom prst="rect">
            <a:avLst/>
          </a:prstGeom>
          <a:ln w="19050">
            <a:solidFill>
              <a:srgbClr val="000000"/>
            </a:solidFill>
          </a:ln>
        </p:spPr>
        <p:txBody>
          <a:bodyPr vert="horz" wrap="square" lIns="0" tIns="27940" rIns="0" bIns="0" rtlCol="0" anchor="t">
            <a:spAutoFit/>
          </a:bodyPr>
          <a:lstStyle/>
          <a:p>
            <a:pPr algn="l"/>
            <a:r>
              <a:rPr lang="en-US" sz="1500" spc="-10" dirty="0">
                <a:latin typeface="Trebuchet MS"/>
                <a:cs typeface="Trebuchet MS"/>
              </a:rPr>
              <a:t>Interpretation: For the maximum distance of more than 2500 the Avg. Speed is 46.8.</a:t>
            </a:r>
          </a:p>
          <a:p>
            <a:pPr marL="91440">
              <a:lnSpc>
                <a:spcPct val="100000"/>
              </a:lnSpc>
              <a:spcBef>
                <a:spcPts val="220"/>
              </a:spcBef>
            </a:pPr>
            <a:endParaRPr sz="1800" spc="-10" dirty="0">
              <a:latin typeface="Trebuchet MS"/>
              <a:cs typeface="Trebuchet MS"/>
            </a:endParaRPr>
          </a:p>
        </p:txBody>
      </p:sp>
      <p:sp>
        <p:nvSpPr>
          <p:cNvPr id="12" name="object 12"/>
          <p:cNvSpPr txBox="1"/>
          <p:nvPr/>
        </p:nvSpPr>
        <p:spPr>
          <a:xfrm>
            <a:off x="2346" y="6241725"/>
            <a:ext cx="4149810" cy="793166"/>
          </a:xfrm>
          <a:prstGeom prst="rect">
            <a:avLst/>
          </a:prstGeom>
          <a:ln w="19050">
            <a:solidFill>
              <a:srgbClr val="000000"/>
            </a:solidFill>
          </a:ln>
        </p:spPr>
        <p:txBody>
          <a:bodyPr vert="horz" wrap="square" lIns="0" tIns="28575" rIns="0" bIns="0" rtlCol="0" anchor="t">
            <a:spAutoFit/>
          </a:bodyPr>
          <a:lstStyle/>
          <a:p>
            <a:pPr algn="l"/>
            <a:r>
              <a:rPr lang="en-US" sz="1500" spc="-10" dirty="0">
                <a:latin typeface="Trebuchet MS"/>
                <a:cs typeface="Trebuchet MS"/>
              </a:rPr>
              <a:t>Interpretation: For the maximum distance of close to 1000 the Avg. Speed is 16.</a:t>
            </a:r>
          </a:p>
          <a:p>
            <a:pPr marL="91440">
              <a:lnSpc>
                <a:spcPct val="100000"/>
              </a:lnSpc>
              <a:spcBef>
                <a:spcPts val="225"/>
              </a:spcBef>
            </a:pPr>
            <a:endParaRPr sz="1800" spc="-10" dirty="0">
              <a:latin typeface="Trebuchet MS"/>
              <a:cs typeface="Trebuchet MS"/>
            </a:endParaRPr>
          </a:p>
        </p:txBody>
      </p:sp>
      <p:sp>
        <p:nvSpPr>
          <p:cNvPr id="13" name="object 13"/>
          <p:cNvSpPr txBox="1"/>
          <p:nvPr/>
        </p:nvSpPr>
        <p:spPr>
          <a:xfrm>
            <a:off x="-6318" y="3905352"/>
            <a:ext cx="3076007" cy="305212"/>
          </a:xfrm>
          <a:prstGeom prst="rect">
            <a:avLst/>
          </a:prstGeom>
          <a:ln w="28575">
            <a:solidFill>
              <a:srgbClr val="000000"/>
            </a:solidFill>
          </a:ln>
        </p:spPr>
        <p:txBody>
          <a:bodyPr vert="horz" wrap="square" lIns="0" tIns="27940" rIns="0" bIns="0" rtlCol="0">
            <a:spAutoFit/>
          </a:bodyPr>
          <a:lstStyle/>
          <a:p>
            <a:pPr marL="91440">
              <a:lnSpc>
                <a:spcPct val="100000"/>
              </a:lnSpc>
              <a:spcBef>
                <a:spcPts val="220"/>
              </a:spcBef>
            </a:pPr>
            <a:r>
              <a:rPr sz="1800" spc="80" dirty="0">
                <a:latin typeface="Trebuchet MS"/>
                <a:cs typeface="Trebuchet MS"/>
              </a:rPr>
              <a:t>CNG</a:t>
            </a:r>
            <a:endParaRPr sz="1800">
              <a:latin typeface="Trebuchet MS"/>
              <a:cs typeface="Trebuchet MS"/>
            </a:endParaRPr>
          </a:p>
        </p:txBody>
      </p:sp>
      <p:sp>
        <p:nvSpPr>
          <p:cNvPr id="14" name="object 14"/>
          <p:cNvSpPr txBox="1"/>
          <p:nvPr/>
        </p:nvSpPr>
        <p:spPr>
          <a:xfrm>
            <a:off x="8372774" y="3905352"/>
            <a:ext cx="3065711" cy="305212"/>
          </a:xfrm>
          <a:prstGeom prst="rect">
            <a:avLst/>
          </a:prstGeom>
          <a:ln w="28575">
            <a:solidFill>
              <a:srgbClr val="000000"/>
            </a:solidFill>
          </a:ln>
        </p:spPr>
        <p:txBody>
          <a:bodyPr vert="horz" wrap="square" lIns="0" tIns="27940" rIns="0" bIns="0" rtlCol="0">
            <a:spAutoFit/>
          </a:bodyPr>
          <a:lstStyle/>
          <a:p>
            <a:pPr marL="92075">
              <a:lnSpc>
                <a:spcPct val="100000"/>
              </a:lnSpc>
              <a:spcBef>
                <a:spcPts val="220"/>
              </a:spcBef>
            </a:pPr>
            <a:r>
              <a:rPr sz="1800" spc="-10" dirty="0">
                <a:latin typeface="Trebuchet MS"/>
                <a:cs typeface="Trebuchet MS"/>
              </a:rPr>
              <a:t>Hybrid</a:t>
            </a:r>
            <a:endParaRPr sz="1800">
              <a:latin typeface="Trebuchet MS"/>
              <a:cs typeface="Trebuchet MS"/>
            </a:endParaRPr>
          </a:p>
        </p:txBody>
      </p:sp>
      <p:sp>
        <p:nvSpPr>
          <p:cNvPr id="15" name="object 15"/>
          <p:cNvSpPr txBox="1"/>
          <p:nvPr/>
        </p:nvSpPr>
        <p:spPr>
          <a:xfrm>
            <a:off x="4005157" y="3905352"/>
            <a:ext cx="3045116" cy="305212"/>
          </a:xfrm>
          <a:prstGeom prst="rect">
            <a:avLst/>
          </a:prstGeom>
          <a:ln w="28575">
            <a:solidFill>
              <a:srgbClr val="000000"/>
            </a:solidFill>
          </a:ln>
        </p:spPr>
        <p:txBody>
          <a:bodyPr vert="horz" wrap="square" lIns="0" tIns="27940" rIns="0" bIns="0" rtlCol="0">
            <a:spAutoFit/>
          </a:bodyPr>
          <a:lstStyle/>
          <a:p>
            <a:pPr marL="803910">
              <a:lnSpc>
                <a:spcPct val="100000"/>
              </a:lnSpc>
              <a:spcBef>
                <a:spcPts val="220"/>
              </a:spcBef>
            </a:pPr>
            <a:r>
              <a:rPr sz="1800" spc="110" dirty="0">
                <a:latin typeface="Trebuchet MS"/>
                <a:cs typeface="Trebuchet MS"/>
              </a:rPr>
              <a:t>CNG</a:t>
            </a:r>
            <a:r>
              <a:rPr sz="1800" spc="-170" dirty="0">
                <a:latin typeface="Trebuchet MS"/>
                <a:cs typeface="Trebuchet MS"/>
              </a:rPr>
              <a:t> </a:t>
            </a:r>
            <a:r>
              <a:rPr sz="1800" dirty="0">
                <a:latin typeface="Trebuchet MS"/>
                <a:cs typeface="Trebuchet MS"/>
              </a:rPr>
              <a:t>+</a:t>
            </a:r>
            <a:r>
              <a:rPr sz="1800" spc="-185" dirty="0">
                <a:latin typeface="Trebuchet MS"/>
                <a:cs typeface="Trebuchet MS"/>
              </a:rPr>
              <a:t> </a:t>
            </a:r>
            <a:r>
              <a:rPr sz="1800" spc="-10" dirty="0">
                <a:latin typeface="Trebuchet MS"/>
                <a:cs typeface="Trebuchet MS"/>
              </a:rPr>
              <a:t>Petrol</a:t>
            </a:r>
            <a:endParaRPr sz="1800">
              <a:latin typeface="Trebuchet MS"/>
              <a:cs typeface="Trebuchet MS"/>
            </a:endParaRPr>
          </a:p>
        </p:txBody>
      </p:sp>
      <p:graphicFrame>
        <p:nvGraphicFramePr>
          <p:cNvPr id="17" name="Chart 16">
            <a:extLst>
              <a:ext uri="{FF2B5EF4-FFF2-40B4-BE49-F238E27FC236}">
                <a16:creationId xmlns:a16="http://schemas.microsoft.com/office/drawing/2014/main" id="{DACF762A-6248-3289-AD5F-01725C34DFD6}"/>
              </a:ext>
            </a:extLst>
          </p:cNvPr>
          <p:cNvGraphicFramePr>
            <a:graphicFrameLocks/>
          </p:cNvGraphicFramePr>
          <p:nvPr>
            <p:extLst>
              <p:ext uri="{D42A27DB-BD31-4B8C-83A1-F6EECF244321}">
                <p14:modId xmlns:p14="http://schemas.microsoft.com/office/powerpoint/2010/main" val="2280591396"/>
              </p:ext>
            </p:extLst>
          </p:nvPr>
        </p:nvGraphicFramePr>
        <p:xfrm>
          <a:off x="-9525" y="812199"/>
          <a:ext cx="3521677" cy="262992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8" name="Chart 17">
            <a:extLst>
              <a:ext uri="{FF2B5EF4-FFF2-40B4-BE49-F238E27FC236}">
                <a16:creationId xmlns:a16="http://schemas.microsoft.com/office/drawing/2014/main" id="{C6084730-036E-CFAC-24D4-03A64A11DF4F}"/>
              </a:ext>
              <a:ext uri="{147F2762-F138-4A5C-976F-8EAC2B608ADB}">
                <a16:predDERef xmlns:a16="http://schemas.microsoft.com/office/drawing/2014/main" pred="{DACF762A-6248-3289-AD5F-01725C34DFD6}"/>
              </a:ext>
            </a:extLst>
          </p:cNvPr>
          <p:cNvGraphicFramePr>
            <a:graphicFrameLocks/>
          </p:cNvGraphicFramePr>
          <p:nvPr>
            <p:extLst>
              <p:ext uri="{D42A27DB-BD31-4B8C-83A1-F6EECF244321}">
                <p14:modId xmlns:p14="http://schemas.microsoft.com/office/powerpoint/2010/main" val="2014308388"/>
              </p:ext>
            </p:extLst>
          </p:nvPr>
        </p:nvGraphicFramePr>
        <p:xfrm>
          <a:off x="3213529" y="801902"/>
          <a:ext cx="4572000" cy="238279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9" name="Chart 18">
            <a:extLst>
              <a:ext uri="{FF2B5EF4-FFF2-40B4-BE49-F238E27FC236}">
                <a16:creationId xmlns:a16="http://schemas.microsoft.com/office/drawing/2014/main" id="{EAD6C6C3-11BB-EB3F-B5D7-D53E6E6E6CE3}"/>
              </a:ext>
              <a:ext uri="{147F2762-F138-4A5C-976F-8EAC2B608ADB}">
                <a16:predDERef xmlns:a16="http://schemas.microsoft.com/office/drawing/2014/main" pred="{C6084730-036E-CFAC-24D4-03A64A11DF4F}"/>
              </a:ext>
            </a:extLst>
          </p:cNvPr>
          <p:cNvGraphicFramePr>
            <a:graphicFrameLocks/>
          </p:cNvGraphicFramePr>
          <p:nvPr>
            <p:extLst>
              <p:ext uri="{D42A27DB-BD31-4B8C-83A1-F6EECF244321}">
                <p14:modId xmlns:p14="http://schemas.microsoft.com/office/powerpoint/2010/main" val="2318976872"/>
              </p:ext>
            </p:extLst>
          </p:nvPr>
        </p:nvGraphicFramePr>
        <p:xfrm>
          <a:off x="7538393" y="801902"/>
          <a:ext cx="4654378" cy="238279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0" name="Chart 19">
            <a:extLst>
              <a:ext uri="{FF2B5EF4-FFF2-40B4-BE49-F238E27FC236}">
                <a16:creationId xmlns:a16="http://schemas.microsoft.com/office/drawing/2014/main" id="{47C7C5EC-8F1A-6BC6-E3BA-AFE902882FCE}"/>
              </a:ext>
              <a:ext uri="{147F2762-F138-4A5C-976F-8EAC2B608ADB}">
                <a16:predDERef xmlns:a16="http://schemas.microsoft.com/office/drawing/2014/main" pred="{EAD6C6C3-11BB-EB3F-B5D7-D53E6E6E6CE3}"/>
              </a:ext>
            </a:extLst>
          </p:cNvPr>
          <p:cNvGraphicFramePr>
            <a:graphicFrameLocks/>
          </p:cNvGraphicFramePr>
          <p:nvPr>
            <p:extLst>
              <p:ext uri="{D42A27DB-BD31-4B8C-83A1-F6EECF244321}">
                <p14:modId xmlns:p14="http://schemas.microsoft.com/office/powerpoint/2010/main" val="17983482"/>
              </p:ext>
            </p:extLst>
          </p:nvPr>
        </p:nvGraphicFramePr>
        <p:xfrm>
          <a:off x="-143390" y="4210307"/>
          <a:ext cx="4283676" cy="214595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1" name="Chart 20">
            <a:extLst>
              <a:ext uri="{FF2B5EF4-FFF2-40B4-BE49-F238E27FC236}">
                <a16:creationId xmlns:a16="http://schemas.microsoft.com/office/drawing/2014/main" id="{24AFF2BB-5687-0960-9702-A6A199162BBE}"/>
              </a:ext>
              <a:ext uri="{147F2762-F138-4A5C-976F-8EAC2B608ADB}">
                <a16:predDERef xmlns:a16="http://schemas.microsoft.com/office/drawing/2014/main" pred="{47C7C5EC-8F1A-6BC6-E3BA-AFE902882FCE}"/>
              </a:ext>
            </a:extLst>
          </p:cNvPr>
          <p:cNvGraphicFramePr>
            <a:graphicFrameLocks/>
          </p:cNvGraphicFramePr>
          <p:nvPr>
            <p:extLst>
              <p:ext uri="{D42A27DB-BD31-4B8C-83A1-F6EECF244321}">
                <p14:modId xmlns:p14="http://schemas.microsoft.com/office/powerpoint/2010/main" val="580203969"/>
              </p:ext>
            </p:extLst>
          </p:nvPr>
        </p:nvGraphicFramePr>
        <p:xfrm>
          <a:off x="3646016" y="4210307"/>
          <a:ext cx="4293973" cy="2156255"/>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2" name="Chart 21">
            <a:extLst>
              <a:ext uri="{FF2B5EF4-FFF2-40B4-BE49-F238E27FC236}">
                <a16:creationId xmlns:a16="http://schemas.microsoft.com/office/drawing/2014/main" id="{C1A0D3CF-1312-6663-6EEF-7BDDCCCBB189}"/>
              </a:ext>
              <a:ext uri="{147F2762-F138-4A5C-976F-8EAC2B608ADB}">
                <a16:predDERef xmlns:a16="http://schemas.microsoft.com/office/drawing/2014/main" pred="{24AFF2BB-5687-0960-9702-A6A199162BBE}"/>
              </a:ext>
            </a:extLst>
          </p:cNvPr>
          <p:cNvGraphicFramePr>
            <a:graphicFrameLocks/>
          </p:cNvGraphicFramePr>
          <p:nvPr>
            <p:extLst>
              <p:ext uri="{D42A27DB-BD31-4B8C-83A1-F6EECF244321}">
                <p14:modId xmlns:p14="http://schemas.microsoft.com/office/powerpoint/2010/main" val="3456220364"/>
              </p:ext>
            </p:extLst>
          </p:nvPr>
        </p:nvGraphicFramePr>
        <p:xfrm>
          <a:off x="7528097" y="4210307"/>
          <a:ext cx="4644081" cy="2156255"/>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47534" y="-2386"/>
            <a:ext cx="2209800" cy="696595"/>
          </a:xfrm>
          <a:prstGeom prst="rect">
            <a:avLst/>
          </a:prstGeom>
        </p:spPr>
        <p:txBody>
          <a:bodyPr vert="horz" wrap="square" lIns="0" tIns="13335" rIns="0" bIns="0" rtlCol="0" anchor="t">
            <a:spAutoFit/>
          </a:bodyPr>
          <a:lstStyle/>
          <a:p>
            <a:pPr marL="12700">
              <a:lnSpc>
                <a:spcPct val="100000"/>
              </a:lnSpc>
              <a:spcBef>
                <a:spcPts val="105"/>
              </a:spcBef>
            </a:pPr>
            <a:r>
              <a:rPr u="sng" spc="-114" dirty="0"/>
              <a:t>Summary</a:t>
            </a:r>
          </a:p>
        </p:txBody>
      </p:sp>
      <p:sp>
        <p:nvSpPr>
          <p:cNvPr id="4" name="object 4"/>
          <p:cNvSpPr txBox="1">
            <a:spLocks noGrp="1"/>
          </p:cNvSpPr>
          <p:nvPr>
            <p:ph type="sldNum" sz="quarter" idx="12"/>
          </p:nvPr>
        </p:nvSpPr>
        <p:spPr>
          <a:prstGeom prst="rect">
            <a:avLst/>
          </a:prstGeom>
        </p:spPr>
        <p:txBody>
          <a:bodyPr vert="horz" wrap="square" lIns="0" tIns="3175" rIns="0" bIns="0" rtlCol="0">
            <a:spAutoFit/>
          </a:bodyPr>
          <a:lstStyle/>
          <a:p>
            <a:pPr marL="12700">
              <a:lnSpc>
                <a:spcPct val="100000"/>
              </a:lnSpc>
              <a:spcBef>
                <a:spcPts val="25"/>
              </a:spcBef>
            </a:pPr>
            <a:fld id="{81D60167-4931-47E6-BA6A-407CBD079E47}" type="slidenum">
              <a:rPr spc="-25" dirty="0"/>
              <a:t>18</a:t>
            </a:fld>
            <a:endParaRPr spc="-25" dirty="0"/>
          </a:p>
        </p:txBody>
      </p:sp>
      <p:sp>
        <p:nvSpPr>
          <p:cNvPr id="3" name="object 3"/>
          <p:cNvSpPr txBox="1"/>
          <p:nvPr/>
        </p:nvSpPr>
        <p:spPr>
          <a:xfrm>
            <a:off x="-9817" y="360646"/>
            <a:ext cx="12205297" cy="9950801"/>
          </a:xfrm>
          <a:prstGeom prst="rect">
            <a:avLst/>
          </a:prstGeom>
        </p:spPr>
        <p:txBody>
          <a:bodyPr vert="horz" wrap="square" lIns="0" tIns="12065" rIns="0" bIns="0" rtlCol="0" anchor="t">
            <a:spAutoFit/>
          </a:bodyPr>
          <a:lstStyle/>
          <a:p>
            <a:pPr marL="12700">
              <a:lnSpc>
                <a:spcPct val="100000"/>
              </a:lnSpc>
              <a:spcBef>
                <a:spcPts val="95"/>
              </a:spcBef>
              <a:tabLst>
                <a:tab pos="240029" algn="l"/>
              </a:tabLst>
            </a:pPr>
            <a:r>
              <a:rPr sz="1900" spc="-25" dirty="0">
                <a:latin typeface="Trebuchet MS"/>
                <a:cs typeface="Trebuchet MS"/>
              </a:rPr>
              <a:t>Summarize</a:t>
            </a:r>
            <a:r>
              <a:rPr sz="1900" spc="-220" dirty="0">
                <a:latin typeface="Trebuchet MS"/>
                <a:cs typeface="Trebuchet MS"/>
              </a:rPr>
              <a:t> </a:t>
            </a:r>
            <a:r>
              <a:rPr sz="1900" spc="-70" dirty="0">
                <a:latin typeface="Trebuchet MS"/>
                <a:cs typeface="Trebuchet MS"/>
              </a:rPr>
              <a:t>all</a:t>
            </a:r>
            <a:r>
              <a:rPr sz="1900" spc="-240" dirty="0">
                <a:latin typeface="Trebuchet MS"/>
                <a:cs typeface="Trebuchet MS"/>
              </a:rPr>
              <a:t> </a:t>
            </a:r>
            <a:r>
              <a:rPr sz="1900" spc="-90" dirty="0">
                <a:latin typeface="Trebuchet MS"/>
                <a:cs typeface="Trebuchet MS"/>
              </a:rPr>
              <a:t>the</a:t>
            </a:r>
            <a:r>
              <a:rPr sz="1900" spc="-220" dirty="0">
                <a:latin typeface="Trebuchet MS"/>
                <a:cs typeface="Trebuchet MS"/>
              </a:rPr>
              <a:t> </a:t>
            </a:r>
            <a:r>
              <a:rPr sz="1900" spc="-80" dirty="0">
                <a:latin typeface="Trebuchet MS"/>
                <a:cs typeface="Trebuchet MS"/>
              </a:rPr>
              <a:t>important</a:t>
            </a:r>
            <a:r>
              <a:rPr sz="1900" spc="-235" dirty="0">
                <a:latin typeface="Trebuchet MS"/>
                <a:cs typeface="Trebuchet MS"/>
              </a:rPr>
              <a:t> </a:t>
            </a:r>
            <a:r>
              <a:rPr sz="1900" spc="-10" dirty="0">
                <a:latin typeface="Trebuchet MS"/>
                <a:cs typeface="Trebuchet MS"/>
              </a:rPr>
              <a:t>points</a:t>
            </a:r>
            <a:r>
              <a:rPr lang="en-US" sz="1900" spc="-10" dirty="0">
                <a:latin typeface="Trebuchet MS"/>
                <a:cs typeface="Trebuchet MS"/>
              </a:rPr>
              <a:t>:-</a:t>
            </a:r>
            <a:endParaRPr sz="1900" spc="-10" dirty="0">
              <a:latin typeface="Trebuchet MS"/>
              <a:cs typeface="Trebuchet MS"/>
            </a:endParaRPr>
          </a:p>
          <a:p>
            <a:pPr marL="12700">
              <a:spcBef>
                <a:spcPts val="95"/>
              </a:spcBef>
              <a:tabLst>
                <a:tab pos="240029" algn="l"/>
              </a:tabLst>
            </a:pPr>
            <a:r>
              <a:rPr lang="en-US" sz="1900" spc="-10" dirty="0">
                <a:latin typeface="Trebuchet MS"/>
                <a:cs typeface="Trebuchet MS"/>
              </a:rPr>
              <a:t>(1) Problem Statement: What problem are we trying to solve?</a:t>
            </a:r>
          </a:p>
          <a:p>
            <a:pPr marL="355600" indent="-342900">
              <a:spcBef>
                <a:spcPts val="95"/>
              </a:spcBef>
              <a:buFont typeface="Arial"/>
              <a:buChar char="•"/>
              <a:tabLst>
                <a:tab pos="240029" algn="l"/>
              </a:tabLst>
            </a:pPr>
            <a:r>
              <a:rPr lang="en-US" sz="1900" spc="-10" dirty="0">
                <a:latin typeface="Trebuchet MS"/>
                <a:cs typeface="Trebuchet MS"/>
              </a:rPr>
              <a:t>By performing automobile market research analysis, we are able identify different car makes and models which are suitable for various specific purposes. By analyzing car dataset we can identify key factors for potential car model launches. We will also observe fuel efficiency to understand the driving patterns and be able to identify which cars are most fuel efficient, which will further help us to identify opportunities for reducing carbon emissions and having environmentally friendly cars.</a:t>
            </a:r>
          </a:p>
          <a:p>
            <a:pPr marL="355600" indent="-342900">
              <a:spcBef>
                <a:spcPts val="95"/>
              </a:spcBef>
              <a:buFont typeface="Arial"/>
              <a:buChar char="•"/>
              <a:tabLst>
                <a:tab pos="240029" algn="l"/>
              </a:tabLst>
            </a:pPr>
            <a:endParaRPr lang="en-US" sz="1900" spc="-10" dirty="0">
              <a:latin typeface="Trebuchet MS"/>
              <a:cs typeface="Trebuchet MS"/>
            </a:endParaRPr>
          </a:p>
          <a:p>
            <a:pPr marL="12700">
              <a:spcBef>
                <a:spcPts val="95"/>
              </a:spcBef>
              <a:tabLst>
                <a:tab pos="240029" algn="l"/>
              </a:tabLst>
            </a:pPr>
            <a:r>
              <a:rPr lang="en-US" sz="1900" spc="-10" dirty="0">
                <a:latin typeface="Trebuchet MS"/>
                <a:cs typeface="Trebuchet MS"/>
              </a:rPr>
              <a:t>(2) Top 10 cars with highest miles per gallon and highest miles per gallon based on displacement? </a:t>
            </a:r>
          </a:p>
          <a:p>
            <a:pPr marL="355600" indent="-342900">
              <a:spcBef>
                <a:spcPts val="95"/>
              </a:spcBef>
              <a:buFont typeface="Arial"/>
              <a:buChar char="•"/>
              <a:tabLst>
                <a:tab pos="240029" algn="l"/>
              </a:tabLst>
            </a:pPr>
            <a:r>
              <a:rPr lang="en-US" sz="1900" spc="-10" dirty="0">
                <a:latin typeface="Trebuchet MS"/>
                <a:cs typeface="Trebuchet MS"/>
              </a:rPr>
              <a:t>This category consists of the makes Suzuki, Tata, Mahindra, Renault and Hyundai.</a:t>
            </a:r>
            <a:endParaRPr lang="en-US" sz="1900" spc="-10">
              <a:latin typeface="Trebuchet MS"/>
            </a:endParaRPr>
          </a:p>
          <a:p>
            <a:pPr marL="355600" indent="-342900">
              <a:spcBef>
                <a:spcPts val="95"/>
              </a:spcBef>
              <a:buFont typeface="Arial"/>
              <a:buChar char="•"/>
              <a:tabLst>
                <a:tab pos="240029" algn="l"/>
              </a:tabLst>
            </a:pPr>
            <a:endParaRPr lang="en-US" sz="1900" spc="-10" dirty="0">
              <a:latin typeface="Trebuchet MS"/>
              <a:cs typeface="Trebuchet MS"/>
            </a:endParaRPr>
          </a:p>
          <a:p>
            <a:pPr marL="12700">
              <a:spcBef>
                <a:spcPts val="95"/>
              </a:spcBef>
              <a:tabLst>
                <a:tab pos="240029" algn="l"/>
              </a:tabLst>
            </a:pPr>
            <a:r>
              <a:rPr lang="en-US" sz="1900" spc="-10" dirty="0">
                <a:latin typeface="Trebuchet MS"/>
                <a:cs typeface="Trebuchet MS"/>
              </a:rPr>
              <a:t>(3) There is a negative relationship between Milage and Displacement. There is also a negative relationship between milage and fuel tank capacity.</a:t>
            </a:r>
          </a:p>
          <a:p>
            <a:pPr marL="12700">
              <a:spcBef>
                <a:spcPts val="95"/>
              </a:spcBef>
              <a:tabLst>
                <a:tab pos="240029" algn="l"/>
              </a:tabLst>
            </a:pPr>
            <a:endParaRPr lang="en-US" sz="1900" spc="-10" dirty="0">
              <a:latin typeface="Trebuchet MS"/>
              <a:cs typeface="Trebuchet MS"/>
            </a:endParaRPr>
          </a:p>
          <a:p>
            <a:pPr marL="12700">
              <a:spcBef>
                <a:spcPts val="95"/>
              </a:spcBef>
              <a:tabLst>
                <a:tab pos="240029" algn="l"/>
              </a:tabLst>
            </a:pPr>
            <a:r>
              <a:rPr lang="en-US" sz="1900" spc="-10" dirty="0">
                <a:latin typeface="Trebuchet MS"/>
                <a:cs typeface="Trebuchet MS"/>
              </a:rPr>
              <a:t>(4) The top car manufacturers for compact city are Tata, Hyundai and Suzuki. The car manufacturers for family usage are Suzuki, Hyundai, Volkswagen, Skoda. </a:t>
            </a:r>
            <a:r>
              <a:rPr lang="en-US" sz="1900" spc="-10" dirty="0">
                <a:solidFill>
                  <a:srgbClr val="242424"/>
                </a:solidFill>
                <a:latin typeface="Trebuchet MS"/>
                <a:cs typeface="Trebuchet MS"/>
              </a:rPr>
              <a:t>The best car suited for adventurous drives is Toyota </a:t>
            </a:r>
            <a:r>
              <a:rPr lang="en-US" sz="1900" spc="-10" dirty="0" err="1">
                <a:solidFill>
                  <a:srgbClr val="242424"/>
                </a:solidFill>
                <a:latin typeface="Trebuchet MS"/>
                <a:cs typeface="Trebuchet MS"/>
              </a:rPr>
              <a:t>LandCruisor</a:t>
            </a:r>
            <a:r>
              <a:rPr lang="en-US" sz="1900" spc="-10" dirty="0">
                <a:solidFill>
                  <a:srgbClr val="242424"/>
                </a:solidFill>
                <a:latin typeface="Trebuchet MS"/>
                <a:cs typeface="Trebuchet MS"/>
              </a:rPr>
              <a:t> based on analysis.</a:t>
            </a:r>
          </a:p>
          <a:p>
            <a:pPr marL="12700">
              <a:spcBef>
                <a:spcPts val="95"/>
              </a:spcBef>
              <a:tabLst>
                <a:tab pos="240029" algn="l"/>
              </a:tabLst>
            </a:pPr>
            <a:endParaRPr lang="en-US" sz="1900" spc="-10" dirty="0">
              <a:latin typeface="Trebuchet MS"/>
              <a:cs typeface="Trebuchet MS"/>
            </a:endParaRPr>
          </a:p>
          <a:p>
            <a:pPr algn="l">
              <a:tabLst>
                <a:tab pos="240029" algn="l"/>
              </a:tabLst>
            </a:pPr>
            <a:r>
              <a:rPr lang="en-US" sz="1900" spc="-10" dirty="0">
                <a:latin typeface="Trebuchet MS"/>
                <a:cs typeface="Trebuchet MS"/>
              </a:rPr>
              <a:t>(5) The top 2 manufacturers with the widest range of cars variants are Suzuki and Hyundai.</a:t>
            </a:r>
          </a:p>
          <a:p>
            <a:pPr algn="l">
              <a:tabLst>
                <a:tab pos="240029" algn="l"/>
              </a:tabLst>
            </a:pPr>
            <a:endParaRPr lang="en-US" sz="1900" spc="-10" dirty="0">
              <a:latin typeface="Trebuchet MS"/>
              <a:cs typeface="Trebuchet MS"/>
            </a:endParaRPr>
          </a:p>
          <a:p>
            <a:pPr algn="l">
              <a:tabLst>
                <a:tab pos="240029" algn="l"/>
              </a:tabLst>
            </a:pPr>
            <a:r>
              <a:rPr lang="en-US" sz="1900" spc="-10" dirty="0">
                <a:latin typeface="Trebuchet MS"/>
                <a:cs typeface="Trebuchet MS"/>
              </a:rPr>
              <a:t>(6) </a:t>
            </a:r>
            <a:r>
              <a:rPr lang="en-US" sz="1900" spc="-10" dirty="0">
                <a:solidFill>
                  <a:srgbClr val="35403A"/>
                </a:solidFill>
                <a:latin typeface="Trebuchet MS"/>
                <a:cs typeface="Trebuchet MS"/>
              </a:rPr>
              <a:t>Highest Fuel Efficiency consists of Make Mahindra and Tata. Moderate Fuel Efficiency consists of Make Mahindra and Hyundai. Lowest Fuel Efficiency consists of Make BMW.</a:t>
            </a:r>
            <a:endParaRPr lang="en-US" sz="1900" spc="-10" dirty="0">
              <a:latin typeface="Trebuchet MS"/>
              <a:cs typeface="Trebuchet MS"/>
            </a:endParaRPr>
          </a:p>
          <a:p>
            <a:pPr algn="l">
              <a:tabLst>
                <a:tab pos="240029" algn="l"/>
              </a:tabLst>
            </a:pPr>
            <a:endParaRPr lang="en-US" sz="2000" spc="-10" dirty="0">
              <a:latin typeface="Trebuchet MS"/>
              <a:cs typeface="Trebuchet MS"/>
            </a:endParaRPr>
          </a:p>
          <a:p>
            <a:pPr marL="12700">
              <a:spcBef>
                <a:spcPts val="95"/>
              </a:spcBef>
              <a:tabLst>
                <a:tab pos="240029" algn="l"/>
              </a:tabLst>
            </a:pPr>
            <a:endParaRPr lang="en-US" sz="2200" spc="-10" dirty="0">
              <a:latin typeface="Trebuchet MS"/>
              <a:cs typeface="Trebuchet MS"/>
            </a:endParaRPr>
          </a:p>
          <a:p>
            <a:pPr marL="12700">
              <a:spcBef>
                <a:spcPts val="95"/>
              </a:spcBef>
              <a:tabLst>
                <a:tab pos="240029" algn="l"/>
              </a:tabLst>
            </a:pPr>
            <a:endParaRPr lang="en-US" sz="2200" spc="-10" dirty="0">
              <a:latin typeface="Trebuchet MS"/>
              <a:cs typeface="Trebuchet MS"/>
            </a:endParaRPr>
          </a:p>
          <a:p>
            <a:pPr marL="12700">
              <a:spcBef>
                <a:spcPts val="95"/>
              </a:spcBef>
              <a:tabLst>
                <a:tab pos="240029" algn="l"/>
              </a:tabLst>
            </a:pPr>
            <a:endParaRPr lang="en-US" sz="2200" spc="-10" dirty="0">
              <a:latin typeface="Trebuchet MS"/>
              <a:cs typeface="Trebuchet MS"/>
            </a:endParaRPr>
          </a:p>
          <a:p>
            <a:pPr marL="12700">
              <a:spcBef>
                <a:spcPts val="95"/>
              </a:spcBef>
              <a:tabLst>
                <a:tab pos="240029" algn="l"/>
              </a:tabLst>
            </a:pPr>
            <a:endParaRPr lang="en-US" spc="-10" dirty="0">
              <a:latin typeface="Trebuchet MS"/>
              <a:cs typeface="Trebuchet MS"/>
            </a:endParaRPr>
          </a:p>
          <a:p>
            <a:pPr marL="12700">
              <a:spcBef>
                <a:spcPts val="95"/>
              </a:spcBef>
              <a:tabLst>
                <a:tab pos="240029" algn="l"/>
              </a:tabLst>
            </a:pPr>
            <a:endParaRPr lang="en-US" sz="2000" spc="-10" dirty="0">
              <a:latin typeface="Trebuchet MS"/>
              <a:cs typeface="Trebuchet MS"/>
            </a:endParaRPr>
          </a:p>
          <a:p>
            <a:pPr marL="355600" indent="-342900">
              <a:spcBef>
                <a:spcPts val="95"/>
              </a:spcBef>
              <a:buFont typeface="Arial"/>
              <a:buChar char="•"/>
              <a:tabLst>
                <a:tab pos="240029" algn="l"/>
              </a:tabLst>
            </a:pPr>
            <a:endParaRPr lang="en-US" sz="2000" spc="-10" dirty="0">
              <a:latin typeface="Trebuchet MS"/>
              <a:cs typeface="Trebuchet MS"/>
            </a:endParaRPr>
          </a:p>
          <a:p>
            <a:pPr marL="12700">
              <a:spcBef>
                <a:spcPts val="95"/>
              </a:spcBef>
              <a:tabLst>
                <a:tab pos="240029" algn="l"/>
              </a:tabLst>
            </a:pPr>
            <a:endParaRPr lang="en-US" sz="2000" spc="-10" dirty="0">
              <a:latin typeface="Trebuchet MS"/>
              <a:cs typeface="Trebuchet MS"/>
            </a:endParaRPr>
          </a:p>
          <a:p>
            <a:pPr marL="355600" indent="-342900">
              <a:spcBef>
                <a:spcPts val="95"/>
              </a:spcBef>
              <a:buFont typeface="Arial"/>
              <a:buChar char="•"/>
              <a:tabLst>
                <a:tab pos="240029" algn="l"/>
              </a:tabLst>
            </a:pPr>
            <a:endParaRPr lang="en-US" sz="2000" spc="-10" dirty="0">
              <a:latin typeface="Trebuchet MS"/>
              <a:cs typeface="Trebuchet MS"/>
            </a:endParaRPr>
          </a:p>
          <a:p>
            <a:pPr marL="239395" indent="-226695">
              <a:spcBef>
                <a:spcPts val="95"/>
              </a:spcBef>
              <a:buFont typeface="Arial"/>
              <a:buChar char="•"/>
              <a:tabLst>
                <a:tab pos="240029" algn="l"/>
              </a:tabLst>
            </a:pPr>
            <a:endParaRPr lang="en-US" sz="2400" spc="-10" dirty="0">
              <a:latin typeface="Trebuchet MS"/>
              <a:cs typeface="Trebuchet M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35425" y="-2386"/>
            <a:ext cx="4317022" cy="690574"/>
          </a:xfrm>
          <a:prstGeom prst="rect">
            <a:avLst/>
          </a:prstGeom>
        </p:spPr>
        <p:txBody>
          <a:bodyPr vert="horz" wrap="square" lIns="0" tIns="13335" rIns="0" bIns="0" rtlCol="0" anchor="t">
            <a:spAutoFit/>
          </a:bodyPr>
          <a:lstStyle/>
          <a:p>
            <a:pPr marL="12700">
              <a:lnSpc>
                <a:spcPct val="100000"/>
              </a:lnSpc>
              <a:spcBef>
                <a:spcPts val="105"/>
              </a:spcBef>
            </a:pPr>
            <a:r>
              <a:rPr u="sng" spc="-75" dirty="0"/>
              <a:t>Conclusion</a:t>
            </a:r>
          </a:p>
        </p:txBody>
      </p:sp>
      <p:sp>
        <p:nvSpPr>
          <p:cNvPr id="3" name="object 3"/>
          <p:cNvSpPr txBox="1">
            <a:spLocks noGrp="1"/>
          </p:cNvSpPr>
          <p:nvPr>
            <p:ph idx="1"/>
          </p:nvPr>
        </p:nvSpPr>
        <p:spPr>
          <a:xfrm>
            <a:off x="216722" y="481781"/>
            <a:ext cx="11975875" cy="6001323"/>
          </a:xfrm>
          <a:prstGeom prst="rect">
            <a:avLst/>
          </a:prstGeom>
        </p:spPr>
        <p:txBody>
          <a:bodyPr vert="horz" wrap="square" lIns="0" tIns="96520" rIns="0" bIns="0" rtlCol="0" anchor="t">
            <a:spAutoFit/>
          </a:bodyPr>
          <a:lstStyle/>
          <a:p>
            <a:pPr marL="469900" indent="-457200">
              <a:spcBef>
                <a:spcPts val="760"/>
              </a:spcBef>
              <a:buAutoNum type="arabicPeriod"/>
              <a:tabLst>
                <a:tab pos="240029" algn="l"/>
              </a:tabLst>
            </a:pPr>
            <a:r>
              <a:rPr lang="en-US" sz="2100" spc="-50" dirty="0"/>
              <a:t>Find the most popular car body type.</a:t>
            </a:r>
            <a:endParaRPr lang="en-US" sz="2100"/>
          </a:p>
          <a:p>
            <a:pPr marL="0" indent="0">
              <a:spcBef>
                <a:spcPts val="760"/>
              </a:spcBef>
              <a:buNone/>
              <a:tabLst>
                <a:tab pos="240029" algn="l"/>
              </a:tabLst>
            </a:pPr>
            <a:r>
              <a:rPr lang="en-US" sz="2100" spc="-50" dirty="0">
                <a:solidFill>
                  <a:srgbClr val="242424"/>
                </a:solidFill>
              </a:rPr>
              <a:t>(Answer) The most popular body type is Hatchback.</a:t>
            </a:r>
            <a:endParaRPr lang="en-US" sz="2100"/>
          </a:p>
          <a:p>
            <a:pPr marL="0" indent="0">
              <a:spcBef>
                <a:spcPts val="760"/>
              </a:spcBef>
              <a:buNone/>
              <a:tabLst>
                <a:tab pos="240029" algn="l"/>
              </a:tabLst>
            </a:pPr>
            <a:r>
              <a:rPr lang="en-US" sz="2100" spc="-50" dirty="0"/>
              <a:t>2.  Identify a car that would be best suited for adventurous drives.</a:t>
            </a:r>
          </a:p>
          <a:p>
            <a:pPr marL="0" indent="0">
              <a:spcBef>
                <a:spcPts val="760"/>
              </a:spcBef>
              <a:buNone/>
              <a:tabLst>
                <a:tab pos="240029" algn="l"/>
              </a:tabLst>
            </a:pPr>
            <a:r>
              <a:rPr lang="en-US" sz="2100" spc="-50" dirty="0">
                <a:solidFill>
                  <a:srgbClr val="242424"/>
                </a:solidFill>
              </a:rPr>
              <a:t>(Answer) The best car suited for adventurous drives is Toyota </a:t>
            </a:r>
            <a:r>
              <a:rPr lang="en-US" sz="2100" spc="-50" dirty="0" err="1">
                <a:solidFill>
                  <a:srgbClr val="242424"/>
                </a:solidFill>
              </a:rPr>
              <a:t>LandCruisor</a:t>
            </a:r>
            <a:r>
              <a:rPr lang="en-US" sz="2100" spc="-50" dirty="0">
                <a:solidFill>
                  <a:srgbClr val="242424"/>
                </a:solidFill>
              </a:rPr>
              <a:t> based on analysis.</a:t>
            </a:r>
            <a:endParaRPr lang="en-US" sz="2100" dirty="0"/>
          </a:p>
          <a:p>
            <a:pPr marL="0" indent="0">
              <a:spcBef>
                <a:spcPts val="670"/>
              </a:spcBef>
              <a:buNone/>
              <a:tabLst>
                <a:tab pos="240029" algn="l"/>
              </a:tabLst>
            </a:pPr>
            <a:r>
              <a:rPr lang="en-US" sz="2100" spc="-50" dirty="0"/>
              <a:t>3. Identify the top two manufacturers who offer the highest range of car variants.</a:t>
            </a:r>
          </a:p>
          <a:p>
            <a:pPr marL="0" indent="0" algn="l">
              <a:buNone/>
              <a:tabLst>
                <a:tab pos="240029" algn="l"/>
              </a:tabLst>
            </a:pPr>
            <a:r>
              <a:rPr lang="en-US" sz="2100" spc="-50" dirty="0"/>
              <a:t>(Answer) The top 2 manufacturers with the widest range of cars variants are Suzuki and Hyundai.</a:t>
            </a:r>
          </a:p>
          <a:p>
            <a:pPr marL="0" indent="0">
              <a:spcBef>
                <a:spcPts val="670"/>
              </a:spcBef>
              <a:buNone/>
              <a:tabLst>
                <a:tab pos="240029" algn="l"/>
              </a:tabLst>
            </a:pPr>
            <a:r>
              <a:rPr lang="en-US" sz="2100" spc="-50" dirty="0"/>
              <a:t>4. Identifying opportunities for reduced emissions: Group cars by fuel efficiency.</a:t>
            </a:r>
            <a:endParaRPr sz="2100"/>
          </a:p>
          <a:p>
            <a:pPr marL="0" indent="0">
              <a:spcBef>
                <a:spcPts val="670"/>
              </a:spcBef>
              <a:buNone/>
              <a:tabLst>
                <a:tab pos="240029" algn="l"/>
              </a:tabLst>
            </a:pPr>
            <a:r>
              <a:rPr lang="en-US" sz="2100" spc="-50" dirty="0"/>
              <a:t>(Answer) Highest Fuel Efficiency consists of Make Mahindra and Tata. Moderate Fuel Efficiency consists of Make Mahindra and Hyundai. Lowest Fuel Efficiency consists of Make BMW.</a:t>
            </a:r>
            <a:endParaRPr lang="en-US" sz="2100"/>
          </a:p>
          <a:p>
            <a:pPr marL="0" indent="0">
              <a:spcBef>
                <a:spcPts val="665"/>
              </a:spcBef>
              <a:buNone/>
              <a:tabLst>
                <a:tab pos="240029" algn="l"/>
              </a:tabLst>
            </a:pPr>
            <a:r>
              <a:rPr lang="en-US" sz="2100" spc="-50" dirty="0"/>
              <a:t>5. Compare fuel efficiency across various fuel types: Analyse fuel efficiency distribution.</a:t>
            </a:r>
          </a:p>
          <a:p>
            <a:pPr marL="0" indent="0">
              <a:spcBef>
                <a:spcPts val="665"/>
              </a:spcBef>
              <a:buNone/>
              <a:tabLst>
                <a:tab pos="240029" algn="l"/>
              </a:tabLst>
            </a:pPr>
            <a:r>
              <a:rPr lang="en-US" sz="2100" spc="-50" dirty="0"/>
              <a:t>(Answer) Suzuki has the most fuel efficiency in Petrol. Tata has the most fuel efficiency in Electric. Mahindra has the most fuel efficiency in Diesel. Suzuki has the most fuel efficiency in CNG. Hyundai has the most fuel efficiency in </a:t>
            </a:r>
            <a:r>
              <a:rPr lang="en-US" sz="2100" spc="-50" err="1"/>
              <a:t>CNG+Petrol</a:t>
            </a:r>
            <a:r>
              <a:rPr lang="en-US" sz="2100" spc="-50" dirty="0"/>
              <a:t>. Toyota has the most fuel efficiency in Hybrid.</a:t>
            </a:r>
            <a:endParaRPr lang="en-US" sz="2100" dirty="0"/>
          </a:p>
        </p:txBody>
      </p:sp>
      <p:sp>
        <p:nvSpPr>
          <p:cNvPr id="4" name="object 4"/>
          <p:cNvSpPr txBox="1">
            <a:spLocks noGrp="1"/>
          </p:cNvSpPr>
          <p:nvPr>
            <p:ph type="sldNum" sz="quarter" idx="12"/>
          </p:nvPr>
        </p:nvSpPr>
        <p:spPr>
          <a:prstGeom prst="rect">
            <a:avLst/>
          </a:prstGeom>
        </p:spPr>
        <p:txBody>
          <a:bodyPr vert="horz" wrap="square" lIns="0" tIns="3175" rIns="0" bIns="0" rtlCol="0">
            <a:spAutoFit/>
          </a:bodyPr>
          <a:lstStyle/>
          <a:p>
            <a:pPr marL="12700">
              <a:lnSpc>
                <a:spcPct val="100000"/>
              </a:lnSpc>
              <a:spcBef>
                <a:spcPts val="25"/>
              </a:spcBef>
            </a:pPr>
            <a:fld id="{81D60167-4931-47E6-BA6A-407CBD079E47}" type="slidenum">
              <a:rPr spc="-25" dirty="0"/>
              <a:t>19</a:t>
            </a:fld>
            <a:endParaRPr spc="-2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9696" y="-2385"/>
            <a:ext cx="10886696" cy="795423"/>
          </a:xfrm>
          <a:prstGeom prst="rect">
            <a:avLst/>
          </a:prstGeom>
        </p:spPr>
        <p:txBody>
          <a:bodyPr vert="horz" wrap="square" lIns="0" tIns="147650" rIns="0" bIns="0" rtlCol="0" anchor="t">
            <a:spAutoFit/>
          </a:bodyPr>
          <a:lstStyle/>
          <a:p>
            <a:pPr marL="12700">
              <a:lnSpc>
                <a:spcPct val="100000"/>
              </a:lnSpc>
              <a:spcBef>
                <a:spcPts val="95"/>
              </a:spcBef>
            </a:pPr>
            <a:r>
              <a:rPr sz="4200" u="sng" dirty="0">
                <a:latin typeface="Times New Roman"/>
                <a:cs typeface="Times New Roman"/>
              </a:rPr>
              <a:t>Problem</a:t>
            </a:r>
            <a:r>
              <a:rPr sz="4200" u="sng" spc="-125" dirty="0">
                <a:latin typeface="Times New Roman"/>
                <a:cs typeface="Times New Roman"/>
              </a:rPr>
              <a:t> </a:t>
            </a:r>
            <a:r>
              <a:rPr sz="4200" u="sng" spc="-10" dirty="0">
                <a:latin typeface="Times New Roman"/>
                <a:cs typeface="Times New Roman"/>
              </a:rPr>
              <a:t>Statement</a:t>
            </a:r>
            <a:endParaRPr sz="4200" u="sng">
              <a:latin typeface="Times New Roman"/>
              <a:cs typeface="Times New Roman"/>
            </a:endParaRPr>
          </a:p>
        </p:txBody>
      </p:sp>
      <p:sp>
        <p:nvSpPr>
          <p:cNvPr id="4" name="object 4"/>
          <p:cNvSpPr txBox="1">
            <a:spLocks noGrp="1"/>
          </p:cNvSpPr>
          <p:nvPr>
            <p:ph type="sldNum" sz="quarter" idx="12"/>
          </p:nvPr>
        </p:nvSpPr>
        <p:spPr>
          <a:prstGeom prst="rect">
            <a:avLst/>
          </a:prstGeom>
        </p:spPr>
        <p:txBody>
          <a:bodyPr vert="horz" wrap="square" lIns="0" tIns="3175" rIns="0" bIns="0" rtlCol="0">
            <a:spAutoFit/>
          </a:bodyPr>
          <a:lstStyle/>
          <a:p>
            <a:pPr marL="12700">
              <a:lnSpc>
                <a:spcPct val="100000"/>
              </a:lnSpc>
              <a:spcBef>
                <a:spcPts val="25"/>
              </a:spcBef>
            </a:pPr>
            <a:fld id="{81D60167-4931-47E6-BA6A-407CBD079E47}" type="slidenum">
              <a:rPr spc="-25" dirty="0"/>
              <a:t>2</a:t>
            </a:fld>
            <a:endParaRPr spc="-25" dirty="0"/>
          </a:p>
        </p:txBody>
      </p:sp>
      <p:sp>
        <p:nvSpPr>
          <p:cNvPr id="3" name="object 3"/>
          <p:cNvSpPr txBox="1"/>
          <p:nvPr/>
        </p:nvSpPr>
        <p:spPr>
          <a:xfrm>
            <a:off x="216725" y="792056"/>
            <a:ext cx="11972594" cy="5770697"/>
          </a:xfrm>
          <a:prstGeom prst="rect">
            <a:avLst/>
          </a:prstGeom>
        </p:spPr>
        <p:txBody>
          <a:bodyPr vert="horz" wrap="square" lIns="0" tIns="12700" rIns="0" bIns="0" rtlCol="0" anchor="t">
            <a:spAutoFit/>
          </a:bodyPr>
          <a:lstStyle/>
          <a:p>
            <a:pPr marL="323850">
              <a:spcBef>
                <a:spcPts val="100"/>
              </a:spcBef>
            </a:pPr>
            <a:r>
              <a:rPr lang="en-US" sz="2600" dirty="0">
                <a:latin typeface="Trebuchet MS"/>
              </a:rPr>
              <a:t>By performing automobile market research analysis, we are able identify different car makes and models which are suitable for various specific purposes. By analyzing car dataset we can identify key factors for potential car model launches. We will also observe fuel efficiency to understand the driving patterns and be able to identify which cars are most fuel efficient, which will further help us to identify opportunities for reducing carbon emissions and having environmentally friendly cars.</a:t>
            </a:r>
            <a:endParaRPr sz="2600" dirty="0">
              <a:latin typeface="Trebuchet MS"/>
            </a:endParaRPr>
          </a:p>
          <a:p>
            <a:r>
              <a:rPr sz="4000" u="sng" spc="-10" dirty="0">
                <a:latin typeface="Times New Roman"/>
                <a:cs typeface="Times New Roman"/>
              </a:rPr>
              <a:t>Objective</a:t>
            </a:r>
            <a:endParaRPr sz="4000" u="sng" dirty="0">
              <a:latin typeface="Times New Roman"/>
              <a:cs typeface="Times New Roman"/>
            </a:endParaRPr>
          </a:p>
          <a:p>
            <a:pPr marL="469900" indent="-457200">
              <a:spcBef>
                <a:spcPts val="1345"/>
              </a:spcBef>
              <a:buAutoNum type="arabicPeriod"/>
              <a:tabLst>
                <a:tab pos="240029" algn="l"/>
              </a:tabLst>
            </a:pPr>
            <a:r>
              <a:rPr lang="en-US" sz="2400" spc="-100" dirty="0">
                <a:latin typeface="Trebuchet MS"/>
                <a:cs typeface="Trebuchet MS"/>
              </a:rPr>
              <a:t>Find the most popular car body type.</a:t>
            </a:r>
            <a:endParaRPr lang="en-US" sz="2400" spc="-50" dirty="0">
              <a:latin typeface="Trebuchet MS"/>
              <a:cs typeface="Trebuchet MS"/>
            </a:endParaRPr>
          </a:p>
          <a:p>
            <a:pPr marL="469900" indent="-457200">
              <a:spcBef>
                <a:spcPts val="1345"/>
              </a:spcBef>
              <a:buAutoNum type="arabicPeriod"/>
              <a:tabLst>
                <a:tab pos="240029" algn="l"/>
              </a:tabLst>
            </a:pPr>
            <a:r>
              <a:rPr lang="en-US" sz="2400" spc="-85" dirty="0">
                <a:latin typeface="Trebuchet MS"/>
                <a:cs typeface="Trebuchet MS"/>
              </a:rPr>
              <a:t>Identify a car that would be best suited for adventurous drives.</a:t>
            </a:r>
            <a:endParaRPr lang="en-US" sz="2400" spc="-50" dirty="0">
              <a:latin typeface="Trebuchet MS"/>
              <a:cs typeface="Trebuchet MS"/>
            </a:endParaRPr>
          </a:p>
          <a:p>
            <a:pPr marL="469900" indent="-457200">
              <a:spcBef>
                <a:spcPts val="1345"/>
              </a:spcBef>
              <a:buAutoNum type="arabicPeriod"/>
              <a:tabLst>
                <a:tab pos="240029" algn="l"/>
              </a:tabLst>
            </a:pPr>
            <a:r>
              <a:rPr lang="en-US" sz="2400" spc="-85" dirty="0">
                <a:latin typeface="Trebuchet MS"/>
                <a:cs typeface="Trebuchet MS"/>
              </a:rPr>
              <a:t>Identify the top two manufacturers who offer the highest range of car variants.</a:t>
            </a:r>
            <a:endParaRPr sz="2400" dirty="0">
              <a:latin typeface="Trebuchet MS"/>
              <a:cs typeface="Trebuchet MS"/>
            </a:endParaRPr>
          </a:p>
          <a:p>
            <a:pPr marL="469900" indent="-457200">
              <a:spcBef>
                <a:spcPts val="135"/>
              </a:spcBef>
              <a:buAutoNum type="arabicPeriod"/>
              <a:tabLst>
                <a:tab pos="240029" algn="l"/>
              </a:tabLst>
            </a:pPr>
            <a:r>
              <a:rPr lang="en-US" sz="2400" spc="-85" dirty="0">
                <a:latin typeface="Trebuchet MS"/>
                <a:cs typeface="Trebuchet MS"/>
              </a:rPr>
              <a:t>Identifying opportunities for reduced emissions: Group cars by fuel efficiency.</a:t>
            </a:r>
            <a:endParaRPr lang="en-US" dirty="0"/>
          </a:p>
          <a:p>
            <a:pPr marL="469900" indent="-457200">
              <a:spcBef>
                <a:spcPts val="130"/>
              </a:spcBef>
              <a:buAutoNum type="arabicPeriod"/>
              <a:tabLst>
                <a:tab pos="240029" algn="l"/>
              </a:tabLst>
            </a:pPr>
            <a:r>
              <a:rPr lang="en-US" sz="2400" spc="-80" dirty="0">
                <a:latin typeface="Trebuchet MS"/>
                <a:cs typeface="Trebuchet MS"/>
              </a:rPr>
              <a:t>Compare fuel efficiency across various fuel types: Analyse fuel efficiency distribution.</a:t>
            </a:r>
            <a:endParaRPr sz="2400" spc="-50">
              <a:latin typeface="Trebuchet MS"/>
              <a:cs typeface="Trebuchet M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84014" y="2782265"/>
            <a:ext cx="2825115" cy="697230"/>
          </a:xfrm>
          <a:prstGeom prst="rect">
            <a:avLst/>
          </a:prstGeom>
        </p:spPr>
        <p:txBody>
          <a:bodyPr vert="horz" wrap="square" lIns="0" tIns="13335" rIns="0" bIns="0" rtlCol="0">
            <a:spAutoFit/>
          </a:bodyPr>
          <a:lstStyle/>
          <a:p>
            <a:pPr marL="12700">
              <a:lnSpc>
                <a:spcPct val="100000"/>
              </a:lnSpc>
              <a:spcBef>
                <a:spcPts val="105"/>
              </a:spcBef>
            </a:pPr>
            <a:r>
              <a:rPr spc="-90" dirty="0"/>
              <a:t>THANK</a:t>
            </a:r>
            <a:r>
              <a:rPr spc="-450" dirty="0"/>
              <a:t> </a:t>
            </a:r>
            <a:r>
              <a:rPr spc="-25" dirty="0"/>
              <a:t>YOU</a:t>
            </a:r>
          </a:p>
        </p:txBody>
      </p:sp>
      <p:sp>
        <p:nvSpPr>
          <p:cNvPr id="3" name="object 3"/>
          <p:cNvSpPr txBox="1">
            <a:spLocks noGrp="1"/>
          </p:cNvSpPr>
          <p:nvPr>
            <p:ph type="sldNum" sz="quarter" idx="12"/>
          </p:nvPr>
        </p:nvSpPr>
        <p:spPr>
          <a:prstGeom prst="rect">
            <a:avLst/>
          </a:prstGeom>
        </p:spPr>
        <p:txBody>
          <a:bodyPr vert="horz" wrap="square" lIns="0" tIns="3175" rIns="0" bIns="0" rtlCol="0">
            <a:spAutoFit/>
          </a:bodyPr>
          <a:lstStyle/>
          <a:p>
            <a:pPr marL="12700">
              <a:lnSpc>
                <a:spcPct val="100000"/>
              </a:lnSpc>
              <a:spcBef>
                <a:spcPts val="25"/>
              </a:spcBef>
            </a:pPr>
            <a:fld id="{81D60167-4931-47E6-BA6A-407CBD079E47}" type="slidenum">
              <a:rPr spc="-25" dirty="0"/>
              <a:t>20</a:t>
            </a:fld>
            <a:endParaRPr spc="-2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9102" y="121183"/>
            <a:ext cx="10896993" cy="660642"/>
          </a:xfrm>
          <a:prstGeom prst="rect">
            <a:avLst/>
          </a:prstGeom>
        </p:spPr>
        <p:txBody>
          <a:bodyPr vert="horz" wrap="square" lIns="0" tIns="105613" rIns="0" bIns="0" rtlCol="0" anchor="t">
            <a:spAutoFit/>
          </a:bodyPr>
          <a:lstStyle/>
          <a:p>
            <a:pPr marL="12700">
              <a:lnSpc>
                <a:spcPct val="100000"/>
              </a:lnSpc>
              <a:spcBef>
                <a:spcPts val="100"/>
              </a:spcBef>
            </a:pPr>
            <a:r>
              <a:rPr sz="3600" u="sng" dirty="0">
                <a:latin typeface="Times New Roman"/>
                <a:cs typeface="Times New Roman"/>
              </a:rPr>
              <a:t>Observations about</a:t>
            </a:r>
            <a:r>
              <a:rPr sz="3600" u="sng" spc="-5" dirty="0">
                <a:latin typeface="Times New Roman"/>
                <a:cs typeface="Times New Roman"/>
              </a:rPr>
              <a:t> </a:t>
            </a:r>
            <a:r>
              <a:rPr sz="3600" u="sng" dirty="0">
                <a:latin typeface="Times New Roman"/>
                <a:cs typeface="Times New Roman"/>
              </a:rPr>
              <a:t>Data</a:t>
            </a:r>
            <a:r>
              <a:rPr sz="3600" u="sng" spc="5" dirty="0">
                <a:latin typeface="Times New Roman"/>
                <a:cs typeface="Times New Roman"/>
              </a:rPr>
              <a:t> </a:t>
            </a:r>
            <a:r>
              <a:rPr sz="3600" u="sng" dirty="0">
                <a:latin typeface="Times New Roman"/>
                <a:cs typeface="Times New Roman"/>
              </a:rPr>
              <a:t>and </a:t>
            </a:r>
            <a:r>
              <a:rPr sz="3600" u="sng" spc="-10" dirty="0">
                <a:latin typeface="Times New Roman"/>
                <a:cs typeface="Times New Roman"/>
              </a:rPr>
              <a:t>Pre-</a:t>
            </a:r>
            <a:r>
              <a:rPr sz="3600" u="sng" dirty="0">
                <a:latin typeface="Times New Roman"/>
                <a:cs typeface="Times New Roman"/>
              </a:rPr>
              <a:t>Processing</a:t>
            </a:r>
            <a:r>
              <a:rPr sz="3600" u="sng" spc="5" dirty="0">
                <a:latin typeface="Times New Roman"/>
                <a:cs typeface="Times New Roman"/>
              </a:rPr>
              <a:t> </a:t>
            </a:r>
            <a:r>
              <a:rPr sz="3600" u="sng" spc="-10" dirty="0">
                <a:latin typeface="Times New Roman"/>
                <a:cs typeface="Times New Roman"/>
              </a:rPr>
              <a:t>techniques</a:t>
            </a:r>
            <a:endParaRPr sz="3600" u="sng">
              <a:latin typeface="Times New Roman"/>
              <a:cs typeface="Times New Roman"/>
            </a:endParaRPr>
          </a:p>
        </p:txBody>
      </p:sp>
      <p:sp>
        <p:nvSpPr>
          <p:cNvPr id="4" name="Text Placeholder 3">
            <a:extLst>
              <a:ext uri="{FF2B5EF4-FFF2-40B4-BE49-F238E27FC236}">
                <a16:creationId xmlns:a16="http://schemas.microsoft.com/office/drawing/2014/main" id="{8ECA5CCF-51E8-B3A1-D651-2B04F251B027}"/>
              </a:ext>
            </a:extLst>
          </p:cNvPr>
          <p:cNvSpPr>
            <a:spLocks noGrp="1"/>
          </p:cNvSpPr>
          <p:nvPr>
            <p:ph idx="1"/>
          </p:nvPr>
        </p:nvSpPr>
        <p:spPr>
          <a:xfrm>
            <a:off x="124047" y="800997"/>
            <a:ext cx="11656659" cy="3928511"/>
          </a:xfrm>
        </p:spPr>
        <p:txBody>
          <a:bodyPr wrap="square" lIns="0" tIns="0" rIns="0" bIns="0" anchor="t">
            <a:spAutoFit/>
          </a:bodyPr>
          <a:lstStyle/>
          <a:p>
            <a:r>
              <a:rPr lang="en-US" sz="2000" dirty="0"/>
              <a:t>Raw data was provided to us for performing Automobile Market Research Analysis. The raw data contained various missing values and unstandardized units that had to be fixed as per our needs and data requirements.</a:t>
            </a:r>
          </a:p>
          <a:p>
            <a:r>
              <a:rPr lang="en-US" sz="2000" dirty="0"/>
              <a:t>Pre-Processing techniques consisted of filtering out the required data, taking the required columns for analysis, and converting the required data into Pivot Tables as well for better analysis and visualization purposes. </a:t>
            </a:r>
          </a:p>
          <a:p>
            <a:r>
              <a:rPr lang="en-US" sz="2000" dirty="0"/>
              <a:t>Along with importing, cleaning and formatting the data, checking for missing values and inconsistencies, it was required to convert categorical variables to numerical codes(e.g., 1. CNG, 2. Petrol for Fuel Types </a:t>
            </a:r>
            <a:r>
              <a:rPr lang="en-US" sz="2000" err="1"/>
              <a:t>etc</a:t>
            </a:r>
            <a:r>
              <a:rPr lang="en-US" sz="2000" dirty="0"/>
              <a:t>). Data preprocessing also involved calculating additional fuel efficiency metrics like calculating Avg. Combined Milage and Distance using their respective formulas.</a:t>
            </a:r>
          </a:p>
        </p:txBody>
      </p:sp>
      <p:sp>
        <p:nvSpPr>
          <p:cNvPr id="3" name="object 3"/>
          <p:cNvSpPr txBox="1">
            <a:spLocks noGrp="1"/>
          </p:cNvSpPr>
          <p:nvPr>
            <p:ph type="sldNum" sz="quarter" idx="12"/>
          </p:nvPr>
        </p:nvSpPr>
        <p:spPr>
          <a:prstGeom prst="rect">
            <a:avLst/>
          </a:prstGeom>
        </p:spPr>
        <p:txBody>
          <a:bodyPr vert="horz" wrap="square" lIns="0" tIns="3175" rIns="0" bIns="0" rtlCol="0">
            <a:spAutoFit/>
          </a:bodyPr>
          <a:lstStyle/>
          <a:p>
            <a:pPr marL="12700">
              <a:lnSpc>
                <a:spcPct val="100000"/>
              </a:lnSpc>
              <a:spcBef>
                <a:spcPts val="25"/>
              </a:spcBef>
            </a:pPr>
            <a:fld id="{81D60167-4931-47E6-BA6A-407CBD079E47}" type="slidenum">
              <a:rPr spc="-25" dirty="0"/>
              <a:t>3</a:t>
            </a:fld>
            <a:endParaRPr spc="-25"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98587" y="-2384"/>
            <a:ext cx="7807805" cy="641225"/>
          </a:xfrm>
          <a:prstGeom prst="rect">
            <a:avLst/>
          </a:prstGeom>
        </p:spPr>
        <p:txBody>
          <a:bodyPr vert="horz" wrap="square" lIns="0" tIns="157429" rIns="0" bIns="0" rtlCol="0">
            <a:spAutoFit/>
          </a:bodyPr>
          <a:lstStyle/>
          <a:p>
            <a:pPr marL="13970">
              <a:lnSpc>
                <a:spcPct val="100000"/>
              </a:lnSpc>
              <a:spcBef>
                <a:spcPts val="100"/>
              </a:spcBef>
            </a:pPr>
            <a:r>
              <a:rPr sz="3000" u="sng" dirty="0">
                <a:uFill>
                  <a:solidFill>
                    <a:srgbClr val="000000"/>
                  </a:solidFill>
                </a:uFill>
                <a:latin typeface="Times New Roman"/>
                <a:cs typeface="Times New Roman"/>
              </a:rPr>
              <a:t>Insights</a:t>
            </a:r>
            <a:r>
              <a:rPr sz="3000" u="sng" spc="-40" dirty="0">
                <a:uFill>
                  <a:solidFill>
                    <a:srgbClr val="000000"/>
                  </a:solidFill>
                </a:uFill>
                <a:latin typeface="Times New Roman"/>
                <a:cs typeface="Times New Roman"/>
              </a:rPr>
              <a:t> </a:t>
            </a:r>
            <a:r>
              <a:rPr sz="3000" u="sng" dirty="0">
                <a:uFill>
                  <a:solidFill>
                    <a:srgbClr val="000000"/>
                  </a:solidFill>
                </a:uFill>
                <a:latin typeface="Times New Roman"/>
                <a:cs typeface="Times New Roman"/>
              </a:rPr>
              <a:t>from</a:t>
            </a:r>
            <a:r>
              <a:rPr sz="3000" u="sng" spc="-45" dirty="0">
                <a:uFill>
                  <a:solidFill>
                    <a:srgbClr val="000000"/>
                  </a:solidFill>
                </a:uFill>
                <a:latin typeface="Times New Roman"/>
                <a:cs typeface="Times New Roman"/>
              </a:rPr>
              <a:t> </a:t>
            </a:r>
            <a:r>
              <a:rPr sz="3000" u="sng" dirty="0">
                <a:uFill>
                  <a:solidFill>
                    <a:srgbClr val="000000"/>
                  </a:solidFill>
                </a:uFill>
                <a:latin typeface="Times New Roman"/>
                <a:cs typeface="Times New Roman"/>
              </a:rPr>
              <a:t>the</a:t>
            </a:r>
            <a:r>
              <a:rPr sz="3000" u="sng" spc="-40" dirty="0">
                <a:uFill>
                  <a:solidFill>
                    <a:srgbClr val="000000"/>
                  </a:solidFill>
                </a:uFill>
                <a:latin typeface="Times New Roman"/>
                <a:cs typeface="Times New Roman"/>
              </a:rPr>
              <a:t> </a:t>
            </a:r>
            <a:r>
              <a:rPr sz="3000" u="sng" spc="-10" dirty="0">
                <a:uFill>
                  <a:solidFill>
                    <a:srgbClr val="000000"/>
                  </a:solidFill>
                </a:uFill>
                <a:latin typeface="Times New Roman"/>
                <a:cs typeface="Times New Roman"/>
              </a:rPr>
              <a:t>analysis</a:t>
            </a:r>
            <a:endParaRPr sz="3000">
              <a:latin typeface="Times New Roman"/>
              <a:cs typeface="Times New Roman"/>
            </a:endParaRPr>
          </a:p>
        </p:txBody>
      </p:sp>
      <p:sp>
        <p:nvSpPr>
          <p:cNvPr id="7" name="object 7"/>
          <p:cNvSpPr txBox="1">
            <a:spLocks noGrp="1"/>
          </p:cNvSpPr>
          <p:nvPr>
            <p:ph type="sldNum" sz="quarter" idx="7"/>
          </p:nvPr>
        </p:nvSpPr>
        <p:spPr>
          <a:prstGeom prst="rect">
            <a:avLst/>
          </a:prstGeom>
        </p:spPr>
        <p:txBody>
          <a:bodyPr vert="horz" wrap="square" lIns="0" tIns="3175" rIns="0" bIns="0" rtlCol="0">
            <a:spAutoFit/>
          </a:bodyPr>
          <a:lstStyle/>
          <a:p>
            <a:pPr marL="12700">
              <a:lnSpc>
                <a:spcPct val="100000"/>
              </a:lnSpc>
              <a:spcBef>
                <a:spcPts val="25"/>
              </a:spcBef>
            </a:pPr>
            <a:fld id="{81D60167-4931-47E6-BA6A-407CBD079E47}" type="slidenum">
              <a:rPr spc="-25" dirty="0"/>
              <a:t>4</a:t>
            </a:fld>
            <a:endParaRPr spc="-25" dirty="0"/>
          </a:p>
        </p:txBody>
      </p:sp>
      <p:sp>
        <p:nvSpPr>
          <p:cNvPr id="3" name="object 3"/>
          <p:cNvSpPr txBox="1"/>
          <p:nvPr/>
        </p:nvSpPr>
        <p:spPr>
          <a:xfrm>
            <a:off x="125877" y="574994"/>
            <a:ext cx="5765576" cy="1064394"/>
          </a:xfrm>
          <a:prstGeom prst="rect">
            <a:avLst/>
          </a:prstGeom>
        </p:spPr>
        <p:txBody>
          <a:bodyPr vert="horz" wrap="square" lIns="0" tIns="12700" rIns="0" bIns="0" rtlCol="0" anchor="t">
            <a:spAutoFit/>
          </a:bodyPr>
          <a:lstStyle/>
          <a:p>
            <a:pPr marL="12700">
              <a:lnSpc>
                <a:spcPts val="2740"/>
              </a:lnSpc>
              <a:spcBef>
                <a:spcPts val="100"/>
              </a:spcBef>
            </a:pPr>
            <a:r>
              <a:rPr sz="2000" b="1" spc="-155" dirty="0">
                <a:latin typeface="Trebuchet MS"/>
                <a:cs typeface="Trebuchet MS"/>
              </a:rPr>
              <a:t>1:</a:t>
            </a:r>
            <a:r>
              <a:rPr sz="2000" b="1" spc="-180" dirty="0">
                <a:latin typeface="Trebuchet MS"/>
                <a:cs typeface="Trebuchet MS"/>
              </a:rPr>
              <a:t> </a:t>
            </a:r>
            <a:r>
              <a:rPr sz="2000" b="1" spc="-150" dirty="0">
                <a:latin typeface="Trebuchet MS"/>
                <a:cs typeface="Trebuchet MS"/>
              </a:rPr>
              <a:t>Top</a:t>
            </a:r>
            <a:r>
              <a:rPr sz="2000" b="1" spc="-185" dirty="0">
                <a:latin typeface="Trebuchet MS"/>
                <a:cs typeface="Trebuchet MS"/>
              </a:rPr>
              <a:t> </a:t>
            </a:r>
            <a:r>
              <a:rPr sz="2000" b="1" spc="-150" dirty="0">
                <a:latin typeface="Trebuchet MS"/>
                <a:cs typeface="Trebuchet MS"/>
              </a:rPr>
              <a:t>10</a:t>
            </a:r>
            <a:r>
              <a:rPr sz="2000" b="1" spc="-175" dirty="0">
                <a:latin typeface="Trebuchet MS"/>
                <a:cs typeface="Trebuchet MS"/>
              </a:rPr>
              <a:t> </a:t>
            </a:r>
            <a:r>
              <a:rPr sz="2000" b="1" dirty="0">
                <a:latin typeface="Trebuchet MS"/>
                <a:cs typeface="Trebuchet MS"/>
              </a:rPr>
              <a:t>cars</a:t>
            </a:r>
            <a:r>
              <a:rPr sz="2000" b="1" spc="-180" dirty="0">
                <a:latin typeface="Trebuchet MS"/>
                <a:cs typeface="Trebuchet MS"/>
              </a:rPr>
              <a:t> </a:t>
            </a:r>
            <a:r>
              <a:rPr sz="2000" b="1" spc="-75" dirty="0">
                <a:latin typeface="Trebuchet MS"/>
                <a:cs typeface="Trebuchet MS"/>
              </a:rPr>
              <a:t>with</a:t>
            </a:r>
            <a:r>
              <a:rPr sz="2000" b="1" spc="-185" dirty="0">
                <a:latin typeface="Trebuchet MS"/>
                <a:cs typeface="Trebuchet MS"/>
              </a:rPr>
              <a:t> </a:t>
            </a:r>
            <a:r>
              <a:rPr sz="2000" b="1" spc="-30" dirty="0">
                <a:latin typeface="Trebuchet MS"/>
                <a:cs typeface="Trebuchet MS"/>
              </a:rPr>
              <a:t>highest</a:t>
            </a:r>
            <a:r>
              <a:rPr sz="2000" b="1" spc="-195" dirty="0">
                <a:latin typeface="Trebuchet MS"/>
                <a:cs typeface="Trebuchet MS"/>
              </a:rPr>
              <a:t> </a:t>
            </a:r>
            <a:r>
              <a:rPr sz="2000" b="1" dirty="0">
                <a:latin typeface="Trebuchet MS"/>
                <a:cs typeface="Trebuchet MS"/>
              </a:rPr>
              <a:t>miles</a:t>
            </a:r>
            <a:r>
              <a:rPr sz="2000" b="1" spc="-195" dirty="0">
                <a:latin typeface="Trebuchet MS"/>
                <a:cs typeface="Trebuchet MS"/>
              </a:rPr>
              <a:t> </a:t>
            </a:r>
            <a:r>
              <a:rPr sz="2000" b="1" spc="-25" dirty="0">
                <a:latin typeface="Trebuchet MS"/>
                <a:cs typeface="Trebuchet MS"/>
              </a:rPr>
              <a:t>per</a:t>
            </a:r>
            <a:endParaRPr sz="2000">
              <a:latin typeface="Trebuchet MS"/>
              <a:cs typeface="Trebuchet MS"/>
            </a:endParaRPr>
          </a:p>
          <a:p>
            <a:pPr marL="12700">
              <a:lnSpc>
                <a:spcPts val="2740"/>
              </a:lnSpc>
            </a:pPr>
            <a:r>
              <a:rPr sz="2000" b="1" spc="-10" dirty="0">
                <a:latin typeface="Trebuchet MS"/>
                <a:cs typeface="Trebuchet MS"/>
              </a:rPr>
              <a:t>gallon</a:t>
            </a:r>
            <a:endParaRPr sz="2000">
              <a:latin typeface="Trebuchet MS"/>
              <a:cs typeface="Trebuchet MS"/>
            </a:endParaRPr>
          </a:p>
          <a:p>
            <a:pPr marL="239395" indent="-226695">
              <a:lnSpc>
                <a:spcPct val="100000"/>
              </a:lnSpc>
              <a:spcBef>
                <a:spcPts val="375"/>
              </a:spcBef>
              <a:buFont typeface="Arial MT"/>
              <a:buChar char="•"/>
              <a:tabLst>
                <a:tab pos="240029" algn="l"/>
              </a:tabLst>
            </a:pPr>
            <a:r>
              <a:rPr sz="2000" spc="-10" dirty="0">
                <a:latin typeface="Trebuchet MS"/>
                <a:cs typeface="Trebuchet MS"/>
              </a:rPr>
              <a:t>Graph</a:t>
            </a:r>
            <a:endParaRPr sz="2000">
              <a:latin typeface="Trebuchet MS"/>
              <a:cs typeface="Trebuchet MS"/>
            </a:endParaRPr>
          </a:p>
        </p:txBody>
      </p:sp>
      <p:sp>
        <p:nvSpPr>
          <p:cNvPr id="4" name="object 4"/>
          <p:cNvSpPr txBox="1"/>
          <p:nvPr/>
        </p:nvSpPr>
        <p:spPr>
          <a:xfrm>
            <a:off x="6190045" y="564697"/>
            <a:ext cx="5333090" cy="1064394"/>
          </a:xfrm>
          <a:prstGeom prst="rect">
            <a:avLst/>
          </a:prstGeom>
        </p:spPr>
        <p:txBody>
          <a:bodyPr vert="horz" wrap="square" lIns="0" tIns="12700" rIns="0" bIns="0" rtlCol="0" anchor="t">
            <a:spAutoFit/>
          </a:bodyPr>
          <a:lstStyle/>
          <a:p>
            <a:pPr marL="12700">
              <a:lnSpc>
                <a:spcPts val="2740"/>
              </a:lnSpc>
              <a:spcBef>
                <a:spcPts val="100"/>
              </a:spcBef>
            </a:pPr>
            <a:r>
              <a:rPr sz="2000" b="1" spc="-155" dirty="0">
                <a:latin typeface="Trebuchet MS"/>
                <a:cs typeface="Trebuchet MS"/>
              </a:rPr>
              <a:t>2:</a:t>
            </a:r>
            <a:r>
              <a:rPr sz="2000" b="1" spc="-180" dirty="0">
                <a:latin typeface="Trebuchet MS"/>
                <a:cs typeface="Trebuchet MS"/>
              </a:rPr>
              <a:t> </a:t>
            </a:r>
            <a:r>
              <a:rPr sz="2000" b="1" spc="-150" dirty="0">
                <a:latin typeface="Trebuchet MS"/>
                <a:cs typeface="Trebuchet MS"/>
              </a:rPr>
              <a:t>Top</a:t>
            </a:r>
            <a:r>
              <a:rPr sz="2000" b="1" spc="-185" dirty="0">
                <a:latin typeface="Trebuchet MS"/>
                <a:cs typeface="Trebuchet MS"/>
              </a:rPr>
              <a:t> </a:t>
            </a:r>
            <a:r>
              <a:rPr sz="2000" b="1" spc="-150" dirty="0">
                <a:latin typeface="Trebuchet MS"/>
                <a:cs typeface="Trebuchet MS"/>
              </a:rPr>
              <a:t>10</a:t>
            </a:r>
            <a:r>
              <a:rPr sz="2000" b="1" spc="-175" dirty="0">
                <a:latin typeface="Trebuchet MS"/>
                <a:cs typeface="Trebuchet MS"/>
              </a:rPr>
              <a:t> </a:t>
            </a:r>
            <a:r>
              <a:rPr sz="2000" b="1" dirty="0">
                <a:latin typeface="Trebuchet MS"/>
                <a:cs typeface="Trebuchet MS"/>
              </a:rPr>
              <a:t>cars</a:t>
            </a:r>
            <a:r>
              <a:rPr sz="2000" b="1" spc="-180" dirty="0">
                <a:latin typeface="Trebuchet MS"/>
                <a:cs typeface="Trebuchet MS"/>
              </a:rPr>
              <a:t> </a:t>
            </a:r>
            <a:r>
              <a:rPr sz="2000" b="1" spc="-75" dirty="0">
                <a:latin typeface="Trebuchet MS"/>
                <a:cs typeface="Trebuchet MS"/>
              </a:rPr>
              <a:t>with</a:t>
            </a:r>
            <a:r>
              <a:rPr sz="2000" b="1" spc="-185" dirty="0">
                <a:latin typeface="Trebuchet MS"/>
                <a:cs typeface="Trebuchet MS"/>
              </a:rPr>
              <a:t> </a:t>
            </a:r>
            <a:r>
              <a:rPr sz="2000" b="1" spc="-30" dirty="0">
                <a:latin typeface="Trebuchet MS"/>
                <a:cs typeface="Trebuchet MS"/>
              </a:rPr>
              <a:t>highest</a:t>
            </a:r>
            <a:r>
              <a:rPr sz="2000" b="1" spc="-195" dirty="0">
                <a:latin typeface="Trebuchet MS"/>
                <a:cs typeface="Trebuchet MS"/>
              </a:rPr>
              <a:t> </a:t>
            </a:r>
            <a:r>
              <a:rPr sz="2000" b="1" dirty="0">
                <a:latin typeface="Trebuchet MS"/>
                <a:cs typeface="Trebuchet MS"/>
              </a:rPr>
              <a:t>miles</a:t>
            </a:r>
            <a:r>
              <a:rPr sz="2000" b="1" spc="-195" dirty="0">
                <a:latin typeface="Trebuchet MS"/>
                <a:cs typeface="Trebuchet MS"/>
              </a:rPr>
              <a:t> </a:t>
            </a:r>
            <a:r>
              <a:rPr sz="2000" b="1" spc="-25" dirty="0">
                <a:latin typeface="Trebuchet MS"/>
                <a:cs typeface="Trebuchet MS"/>
              </a:rPr>
              <a:t>per</a:t>
            </a:r>
            <a:endParaRPr sz="2000">
              <a:latin typeface="Trebuchet MS"/>
              <a:cs typeface="Trebuchet MS"/>
            </a:endParaRPr>
          </a:p>
          <a:p>
            <a:pPr marL="12700">
              <a:lnSpc>
                <a:spcPts val="2740"/>
              </a:lnSpc>
            </a:pPr>
            <a:r>
              <a:rPr sz="2000" b="1" spc="-10" dirty="0">
                <a:latin typeface="Trebuchet MS"/>
                <a:cs typeface="Trebuchet MS"/>
              </a:rPr>
              <a:t>gallon</a:t>
            </a:r>
            <a:r>
              <a:rPr sz="2000" b="1" spc="-155" dirty="0">
                <a:latin typeface="Trebuchet MS"/>
                <a:cs typeface="Trebuchet MS"/>
              </a:rPr>
              <a:t> </a:t>
            </a:r>
            <a:r>
              <a:rPr sz="2000" b="1" dirty="0">
                <a:latin typeface="Trebuchet MS"/>
                <a:cs typeface="Trebuchet MS"/>
              </a:rPr>
              <a:t>based</a:t>
            </a:r>
            <a:r>
              <a:rPr sz="2000" b="1" spc="-130" dirty="0">
                <a:latin typeface="Trebuchet MS"/>
                <a:cs typeface="Trebuchet MS"/>
              </a:rPr>
              <a:t> </a:t>
            </a:r>
            <a:r>
              <a:rPr sz="2000" b="1" spc="-25" dirty="0">
                <a:latin typeface="Trebuchet MS"/>
                <a:cs typeface="Trebuchet MS"/>
              </a:rPr>
              <a:t>on</a:t>
            </a:r>
            <a:r>
              <a:rPr sz="2000" b="1" spc="-155" dirty="0">
                <a:latin typeface="Trebuchet MS"/>
                <a:cs typeface="Trebuchet MS"/>
              </a:rPr>
              <a:t> </a:t>
            </a:r>
            <a:r>
              <a:rPr sz="2000" b="1" spc="-10" dirty="0">
                <a:latin typeface="Trebuchet MS"/>
                <a:cs typeface="Trebuchet MS"/>
              </a:rPr>
              <a:t>displacement</a:t>
            </a:r>
            <a:endParaRPr sz="2000">
              <a:latin typeface="Trebuchet MS"/>
              <a:cs typeface="Trebuchet MS"/>
            </a:endParaRPr>
          </a:p>
          <a:p>
            <a:pPr marL="239395" indent="-226695">
              <a:lnSpc>
                <a:spcPct val="100000"/>
              </a:lnSpc>
              <a:spcBef>
                <a:spcPts val="375"/>
              </a:spcBef>
              <a:buFont typeface="Arial MT"/>
              <a:buChar char="•"/>
              <a:tabLst>
                <a:tab pos="240029" algn="l"/>
              </a:tabLst>
            </a:pPr>
            <a:r>
              <a:rPr sz="2000" spc="-10" dirty="0">
                <a:latin typeface="Trebuchet MS"/>
                <a:cs typeface="Trebuchet MS"/>
              </a:rPr>
              <a:t>Graph</a:t>
            </a:r>
            <a:endParaRPr sz="2000">
              <a:latin typeface="Trebuchet MS"/>
              <a:cs typeface="Trebuchet MS"/>
            </a:endParaRPr>
          </a:p>
        </p:txBody>
      </p:sp>
      <p:sp>
        <p:nvSpPr>
          <p:cNvPr id="5" name="object 5"/>
          <p:cNvSpPr txBox="1"/>
          <p:nvPr/>
        </p:nvSpPr>
        <p:spPr>
          <a:xfrm>
            <a:off x="-2058" y="5777560"/>
            <a:ext cx="5189836" cy="859851"/>
          </a:xfrm>
          <a:prstGeom prst="rect">
            <a:avLst/>
          </a:prstGeom>
          <a:ln w="19050">
            <a:solidFill>
              <a:srgbClr val="000000"/>
            </a:solidFill>
          </a:ln>
        </p:spPr>
        <p:txBody>
          <a:bodyPr vert="horz" wrap="square" lIns="0" tIns="28575" rIns="0" bIns="0" rtlCol="0" anchor="t">
            <a:spAutoFit/>
          </a:bodyPr>
          <a:lstStyle/>
          <a:p>
            <a:pPr marL="91440">
              <a:spcBef>
                <a:spcPts val="225"/>
              </a:spcBef>
            </a:pPr>
            <a:r>
              <a:rPr sz="1800" spc="-10" dirty="0">
                <a:latin typeface="Trebuchet MS"/>
                <a:cs typeface="Trebuchet MS"/>
              </a:rPr>
              <a:t>Interpretation:</a:t>
            </a:r>
            <a:r>
              <a:rPr lang="en-US" spc="-10" dirty="0">
                <a:latin typeface="Trebuchet MS"/>
                <a:cs typeface="Trebuchet MS"/>
              </a:rPr>
              <a:t> Top 10 cars with highest miles per gallon consists of make Suzuki, Tata, Hyundai, Mahindra and Renault.</a:t>
            </a:r>
            <a:endParaRPr sz="1800" spc="-10" dirty="0">
              <a:latin typeface="Trebuchet MS"/>
              <a:cs typeface="Trebuchet MS"/>
            </a:endParaRPr>
          </a:p>
        </p:txBody>
      </p:sp>
      <p:sp>
        <p:nvSpPr>
          <p:cNvPr id="6" name="object 6"/>
          <p:cNvSpPr txBox="1"/>
          <p:nvPr/>
        </p:nvSpPr>
        <p:spPr>
          <a:xfrm>
            <a:off x="6192794" y="5779144"/>
            <a:ext cx="5972431" cy="859851"/>
          </a:xfrm>
          <a:prstGeom prst="rect">
            <a:avLst/>
          </a:prstGeom>
          <a:ln w="19050">
            <a:solidFill>
              <a:srgbClr val="000000"/>
            </a:solidFill>
          </a:ln>
        </p:spPr>
        <p:txBody>
          <a:bodyPr vert="horz" wrap="square" lIns="0" tIns="28575" rIns="0" bIns="0" rtlCol="0" anchor="t">
            <a:spAutoFit/>
          </a:bodyPr>
          <a:lstStyle/>
          <a:p>
            <a:pPr marL="92075">
              <a:spcBef>
                <a:spcPts val="225"/>
              </a:spcBef>
            </a:pPr>
            <a:r>
              <a:rPr sz="1800" spc="-10" dirty="0">
                <a:latin typeface="Trebuchet MS"/>
                <a:cs typeface="Trebuchet MS"/>
              </a:rPr>
              <a:t>Interpretation:</a:t>
            </a:r>
            <a:r>
              <a:rPr lang="en-US" spc="-10" dirty="0">
                <a:latin typeface="Trebuchet MS"/>
                <a:cs typeface="Trebuchet MS"/>
              </a:rPr>
              <a:t> Top 10 cars with highest miles per gallon based on displacement consists of make Suzuki, Tata, Renault, Hyundai and Mahindra.</a:t>
            </a:r>
            <a:endParaRPr sz="1800" spc="-10" dirty="0">
              <a:latin typeface="Trebuchet MS"/>
              <a:cs typeface="Trebuchet MS"/>
            </a:endParaRPr>
          </a:p>
        </p:txBody>
      </p:sp>
      <p:graphicFrame>
        <p:nvGraphicFramePr>
          <p:cNvPr id="8" name="Chart 7">
            <a:extLst>
              <a:ext uri="{FF2B5EF4-FFF2-40B4-BE49-F238E27FC236}">
                <a16:creationId xmlns:a16="http://schemas.microsoft.com/office/drawing/2014/main" id="{20D63CD9-665F-C74B-F9C4-5320ACDC5F11}"/>
              </a:ext>
            </a:extLst>
          </p:cNvPr>
          <p:cNvGraphicFramePr>
            <a:graphicFrameLocks/>
          </p:cNvGraphicFramePr>
          <p:nvPr>
            <p:extLst>
              <p:ext uri="{D42A27DB-BD31-4B8C-83A1-F6EECF244321}">
                <p14:modId xmlns:p14="http://schemas.microsoft.com/office/powerpoint/2010/main" val="845942167"/>
              </p:ext>
            </p:extLst>
          </p:nvPr>
        </p:nvGraphicFramePr>
        <p:xfrm>
          <a:off x="125884" y="1282400"/>
          <a:ext cx="5763397" cy="452128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7F2A8112-285E-3510-D462-643DF84E5693}"/>
              </a:ext>
            </a:extLst>
          </p:cNvPr>
          <p:cNvGraphicFramePr>
            <a:graphicFrameLocks/>
          </p:cNvGraphicFramePr>
          <p:nvPr>
            <p:extLst>
              <p:ext uri="{D42A27DB-BD31-4B8C-83A1-F6EECF244321}">
                <p14:modId xmlns:p14="http://schemas.microsoft.com/office/powerpoint/2010/main" val="4223901378"/>
              </p:ext>
            </p:extLst>
          </p:nvPr>
        </p:nvGraphicFramePr>
        <p:xfrm>
          <a:off x="6185201" y="1280855"/>
          <a:ext cx="5980926" cy="450377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18210"/>
            <a:ext cx="10279156" cy="690574"/>
          </a:xfrm>
          <a:prstGeom prst="rect">
            <a:avLst/>
          </a:prstGeom>
        </p:spPr>
        <p:txBody>
          <a:bodyPr vert="horz" wrap="square" lIns="0" tIns="13335" rIns="0" bIns="0" rtlCol="0">
            <a:spAutoFit/>
          </a:bodyPr>
          <a:lstStyle/>
          <a:p>
            <a:pPr marL="13970">
              <a:lnSpc>
                <a:spcPct val="100000"/>
              </a:lnSpc>
              <a:spcBef>
                <a:spcPts val="105"/>
              </a:spcBef>
            </a:pPr>
            <a:r>
              <a:rPr u="sng" dirty="0">
                <a:uFill>
                  <a:solidFill>
                    <a:srgbClr val="000000"/>
                  </a:solidFill>
                </a:uFill>
                <a:latin typeface="Times New Roman"/>
                <a:cs typeface="Times New Roman"/>
              </a:rPr>
              <a:t>Insights</a:t>
            </a:r>
            <a:r>
              <a:rPr u="sng" spc="-25" dirty="0">
                <a:uFill>
                  <a:solidFill>
                    <a:srgbClr val="000000"/>
                  </a:solidFill>
                </a:uFill>
                <a:latin typeface="Times New Roman"/>
                <a:cs typeface="Times New Roman"/>
              </a:rPr>
              <a:t> </a:t>
            </a:r>
            <a:r>
              <a:rPr u="sng" dirty="0">
                <a:uFill>
                  <a:solidFill>
                    <a:srgbClr val="000000"/>
                  </a:solidFill>
                </a:uFill>
                <a:latin typeface="Times New Roman"/>
                <a:cs typeface="Times New Roman"/>
              </a:rPr>
              <a:t>from</a:t>
            </a:r>
            <a:r>
              <a:rPr u="sng" spc="-20" dirty="0">
                <a:uFill>
                  <a:solidFill>
                    <a:srgbClr val="000000"/>
                  </a:solidFill>
                </a:uFill>
                <a:latin typeface="Times New Roman"/>
                <a:cs typeface="Times New Roman"/>
              </a:rPr>
              <a:t> </a:t>
            </a:r>
            <a:r>
              <a:rPr u="sng" dirty="0">
                <a:uFill>
                  <a:solidFill>
                    <a:srgbClr val="000000"/>
                  </a:solidFill>
                </a:uFill>
                <a:latin typeface="Times New Roman"/>
                <a:cs typeface="Times New Roman"/>
              </a:rPr>
              <a:t>the analysis</a:t>
            </a:r>
            <a:r>
              <a:rPr u="sng" spc="-30" dirty="0">
                <a:uFill>
                  <a:solidFill>
                    <a:srgbClr val="000000"/>
                  </a:solidFill>
                </a:uFill>
                <a:latin typeface="Times New Roman"/>
                <a:cs typeface="Times New Roman"/>
              </a:rPr>
              <a:t> </a:t>
            </a:r>
            <a:r>
              <a:rPr u="sng" spc="-10" dirty="0">
                <a:uFill>
                  <a:solidFill>
                    <a:srgbClr val="000000"/>
                  </a:solidFill>
                </a:uFill>
                <a:latin typeface="Times New Roman"/>
                <a:cs typeface="Times New Roman"/>
              </a:rPr>
              <a:t>(continued)</a:t>
            </a:r>
          </a:p>
        </p:txBody>
      </p:sp>
      <p:sp>
        <p:nvSpPr>
          <p:cNvPr id="7" name="object 7"/>
          <p:cNvSpPr txBox="1">
            <a:spLocks noGrp="1"/>
          </p:cNvSpPr>
          <p:nvPr>
            <p:ph type="sldNum" sz="quarter" idx="7"/>
          </p:nvPr>
        </p:nvSpPr>
        <p:spPr>
          <a:prstGeom prst="rect">
            <a:avLst/>
          </a:prstGeom>
        </p:spPr>
        <p:txBody>
          <a:bodyPr vert="horz" wrap="square" lIns="0" tIns="3175" rIns="0" bIns="0" rtlCol="0">
            <a:spAutoFit/>
          </a:bodyPr>
          <a:lstStyle/>
          <a:p>
            <a:pPr marL="12700">
              <a:lnSpc>
                <a:spcPct val="100000"/>
              </a:lnSpc>
              <a:spcBef>
                <a:spcPts val="25"/>
              </a:spcBef>
            </a:pPr>
            <a:fld id="{81D60167-4931-47E6-BA6A-407CBD079E47}" type="slidenum">
              <a:rPr spc="-25" dirty="0"/>
              <a:t>5</a:t>
            </a:fld>
            <a:endParaRPr spc="-25" dirty="0"/>
          </a:p>
        </p:txBody>
      </p:sp>
      <p:sp>
        <p:nvSpPr>
          <p:cNvPr id="3" name="object 3"/>
          <p:cNvSpPr txBox="1"/>
          <p:nvPr/>
        </p:nvSpPr>
        <p:spPr>
          <a:xfrm>
            <a:off x="-7988" y="688266"/>
            <a:ext cx="5733706" cy="1064394"/>
          </a:xfrm>
          <a:prstGeom prst="rect">
            <a:avLst/>
          </a:prstGeom>
        </p:spPr>
        <p:txBody>
          <a:bodyPr vert="horz" wrap="square" lIns="0" tIns="12700" rIns="0" bIns="0" rtlCol="0" anchor="t">
            <a:spAutoFit/>
          </a:bodyPr>
          <a:lstStyle/>
          <a:p>
            <a:pPr marL="12700">
              <a:lnSpc>
                <a:spcPts val="2740"/>
              </a:lnSpc>
              <a:spcBef>
                <a:spcPts val="100"/>
              </a:spcBef>
            </a:pPr>
            <a:r>
              <a:rPr sz="2000" b="1" spc="-155" dirty="0">
                <a:latin typeface="Trebuchet MS"/>
                <a:cs typeface="Trebuchet MS"/>
              </a:rPr>
              <a:t>3:</a:t>
            </a:r>
            <a:r>
              <a:rPr sz="2000" b="1" spc="-200" dirty="0">
                <a:latin typeface="Trebuchet MS"/>
                <a:cs typeface="Trebuchet MS"/>
              </a:rPr>
              <a:t> </a:t>
            </a:r>
            <a:r>
              <a:rPr sz="2000" b="1" spc="-150" dirty="0">
                <a:latin typeface="Trebuchet MS"/>
                <a:cs typeface="Trebuchet MS"/>
              </a:rPr>
              <a:t>Top</a:t>
            </a:r>
            <a:r>
              <a:rPr sz="2000" b="1" spc="-200" dirty="0">
                <a:latin typeface="Trebuchet MS"/>
                <a:cs typeface="Trebuchet MS"/>
              </a:rPr>
              <a:t> </a:t>
            </a:r>
            <a:r>
              <a:rPr sz="2000" b="1" spc="-150" dirty="0">
                <a:latin typeface="Trebuchet MS"/>
                <a:cs typeface="Trebuchet MS"/>
              </a:rPr>
              <a:t>3</a:t>
            </a:r>
            <a:r>
              <a:rPr sz="2000" b="1" spc="-190" dirty="0">
                <a:latin typeface="Trebuchet MS"/>
                <a:cs typeface="Trebuchet MS"/>
              </a:rPr>
              <a:t> </a:t>
            </a:r>
            <a:r>
              <a:rPr sz="2000" b="1" spc="-20" dirty="0">
                <a:latin typeface="Trebuchet MS"/>
                <a:cs typeface="Trebuchet MS"/>
              </a:rPr>
              <a:t>manufactures</a:t>
            </a:r>
            <a:r>
              <a:rPr sz="2000" b="1" spc="-190" dirty="0">
                <a:latin typeface="Trebuchet MS"/>
                <a:cs typeface="Trebuchet MS"/>
              </a:rPr>
              <a:t> </a:t>
            </a:r>
            <a:r>
              <a:rPr sz="2000" b="1" spc="-75" dirty="0">
                <a:latin typeface="Trebuchet MS"/>
                <a:cs typeface="Trebuchet MS"/>
              </a:rPr>
              <a:t>with</a:t>
            </a:r>
            <a:r>
              <a:rPr sz="2000" b="1" spc="-215" dirty="0">
                <a:latin typeface="Trebuchet MS"/>
                <a:cs typeface="Trebuchet MS"/>
              </a:rPr>
              <a:t> </a:t>
            </a:r>
            <a:r>
              <a:rPr sz="2000" b="1" spc="-10" dirty="0">
                <a:latin typeface="Trebuchet MS"/>
                <a:cs typeface="Trebuchet MS"/>
              </a:rPr>
              <a:t>highest</a:t>
            </a:r>
            <a:endParaRPr sz="2000">
              <a:latin typeface="Trebuchet MS"/>
              <a:cs typeface="Trebuchet MS"/>
            </a:endParaRPr>
          </a:p>
          <a:p>
            <a:pPr marL="12700">
              <a:lnSpc>
                <a:spcPts val="2740"/>
              </a:lnSpc>
            </a:pPr>
            <a:r>
              <a:rPr sz="2000" b="1" spc="-10" dirty="0">
                <a:latin typeface="Trebuchet MS"/>
                <a:cs typeface="Trebuchet MS"/>
              </a:rPr>
              <a:t>numbers</a:t>
            </a:r>
            <a:r>
              <a:rPr sz="2000" b="1" spc="-185" dirty="0">
                <a:latin typeface="Trebuchet MS"/>
                <a:cs typeface="Trebuchet MS"/>
              </a:rPr>
              <a:t> </a:t>
            </a:r>
            <a:r>
              <a:rPr sz="2000" b="1" spc="-45" dirty="0">
                <a:latin typeface="Trebuchet MS"/>
                <a:cs typeface="Trebuchet MS"/>
              </a:rPr>
              <a:t>of</a:t>
            </a:r>
            <a:r>
              <a:rPr sz="2000" b="1" spc="-200" dirty="0">
                <a:latin typeface="Trebuchet MS"/>
                <a:cs typeface="Trebuchet MS"/>
              </a:rPr>
              <a:t> </a:t>
            </a:r>
            <a:r>
              <a:rPr sz="2000" b="1" spc="-10" dirty="0">
                <a:latin typeface="Trebuchet MS"/>
                <a:cs typeface="Trebuchet MS"/>
              </a:rPr>
              <a:t>hatchback</a:t>
            </a:r>
            <a:r>
              <a:rPr sz="2000" b="1" spc="-200" dirty="0">
                <a:latin typeface="Trebuchet MS"/>
                <a:cs typeface="Trebuchet MS"/>
              </a:rPr>
              <a:t> </a:t>
            </a:r>
            <a:r>
              <a:rPr sz="2000" b="1" spc="-20" dirty="0">
                <a:latin typeface="Trebuchet MS"/>
                <a:cs typeface="Trebuchet MS"/>
              </a:rPr>
              <a:t>cars</a:t>
            </a:r>
            <a:endParaRPr sz="2000">
              <a:latin typeface="Trebuchet MS"/>
              <a:cs typeface="Trebuchet MS"/>
            </a:endParaRPr>
          </a:p>
          <a:p>
            <a:pPr marL="239395" indent="-226695">
              <a:lnSpc>
                <a:spcPct val="100000"/>
              </a:lnSpc>
              <a:spcBef>
                <a:spcPts val="375"/>
              </a:spcBef>
              <a:buFont typeface="Arial MT"/>
              <a:buChar char="•"/>
              <a:tabLst>
                <a:tab pos="240029" algn="l"/>
              </a:tabLst>
            </a:pPr>
            <a:r>
              <a:rPr sz="2000" spc="-10" dirty="0">
                <a:latin typeface="Trebuchet MS"/>
                <a:cs typeface="Trebuchet MS"/>
              </a:rPr>
              <a:t>Graph</a:t>
            </a:r>
            <a:endParaRPr sz="2000">
              <a:latin typeface="Trebuchet MS"/>
              <a:cs typeface="Trebuchet MS"/>
            </a:endParaRPr>
          </a:p>
        </p:txBody>
      </p:sp>
      <p:sp>
        <p:nvSpPr>
          <p:cNvPr id="4" name="object 4"/>
          <p:cNvSpPr txBox="1"/>
          <p:nvPr/>
        </p:nvSpPr>
        <p:spPr>
          <a:xfrm>
            <a:off x="6025289" y="688823"/>
            <a:ext cx="6169142" cy="741304"/>
          </a:xfrm>
          <a:prstGeom prst="rect">
            <a:avLst/>
          </a:prstGeom>
        </p:spPr>
        <p:txBody>
          <a:bodyPr vert="horz" wrap="square" lIns="0" tIns="53340" rIns="0" bIns="0" rtlCol="0" anchor="t">
            <a:spAutoFit/>
          </a:bodyPr>
          <a:lstStyle/>
          <a:p>
            <a:pPr marL="12700">
              <a:lnSpc>
                <a:spcPct val="100000"/>
              </a:lnSpc>
              <a:spcBef>
                <a:spcPts val="420"/>
              </a:spcBef>
            </a:pPr>
            <a:r>
              <a:rPr sz="2000" b="1" spc="-155" dirty="0">
                <a:latin typeface="Trebuchet MS"/>
                <a:cs typeface="Trebuchet MS"/>
              </a:rPr>
              <a:t>4:</a:t>
            </a:r>
            <a:r>
              <a:rPr sz="2000" b="1" spc="-204" dirty="0">
                <a:latin typeface="Trebuchet MS"/>
                <a:cs typeface="Trebuchet MS"/>
              </a:rPr>
              <a:t> </a:t>
            </a:r>
            <a:r>
              <a:rPr sz="2000" b="1" dirty="0">
                <a:latin typeface="Trebuchet MS"/>
                <a:cs typeface="Trebuchet MS"/>
              </a:rPr>
              <a:t>Compare</a:t>
            </a:r>
            <a:r>
              <a:rPr sz="2000" b="1" spc="-180" dirty="0">
                <a:latin typeface="Trebuchet MS"/>
                <a:cs typeface="Trebuchet MS"/>
              </a:rPr>
              <a:t> </a:t>
            </a:r>
            <a:r>
              <a:rPr sz="2000" b="1" spc="-20" dirty="0">
                <a:latin typeface="Trebuchet MS"/>
                <a:cs typeface="Trebuchet MS"/>
              </a:rPr>
              <a:t>mileage</a:t>
            </a:r>
            <a:r>
              <a:rPr sz="2000" b="1" spc="-210" dirty="0">
                <a:latin typeface="Trebuchet MS"/>
                <a:cs typeface="Trebuchet MS"/>
              </a:rPr>
              <a:t> </a:t>
            </a:r>
            <a:r>
              <a:rPr sz="2000" b="1" spc="-50" dirty="0">
                <a:latin typeface="Trebuchet MS"/>
                <a:cs typeface="Trebuchet MS"/>
              </a:rPr>
              <a:t>of</a:t>
            </a:r>
            <a:r>
              <a:rPr sz="2000" b="1" spc="-204" dirty="0">
                <a:latin typeface="Trebuchet MS"/>
                <a:cs typeface="Trebuchet MS"/>
              </a:rPr>
              <a:t> </a:t>
            </a:r>
            <a:r>
              <a:rPr sz="2000" b="1" spc="-75" dirty="0">
                <a:latin typeface="Trebuchet MS"/>
                <a:cs typeface="Trebuchet MS"/>
              </a:rPr>
              <a:t>the</a:t>
            </a:r>
            <a:r>
              <a:rPr sz="2000" b="1" spc="-210" dirty="0">
                <a:latin typeface="Trebuchet MS"/>
                <a:cs typeface="Trebuchet MS"/>
              </a:rPr>
              <a:t> </a:t>
            </a:r>
            <a:r>
              <a:rPr sz="2000" b="1" spc="-10" dirty="0">
                <a:latin typeface="Trebuchet MS"/>
                <a:cs typeface="Trebuchet MS"/>
              </a:rPr>
              <a:t>cars.</a:t>
            </a:r>
            <a:endParaRPr sz="2000">
              <a:latin typeface="Trebuchet MS"/>
              <a:cs typeface="Trebuchet MS"/>
            </a:endParaRPr>
          </a:p>
          <a:p>
            <a:pPr marL="239395" indent="-226695">
              <a:lnSpc>
                <a:spcPct val="100000"/>
              </a:lnSpc>
              <a:spcBef>
                <a:spcPts val="375"/>
              </a:spcBef>
              <a:buFont typeface="Arial MT"/>
              <a:buChar char="•"/>
              <a:tabLst>
                <a:tab pos="240029" algn="l"/>
              </a:tabLst>
            </a:pPr>
            <a:r>
              <a:rPr sz="2000" spc="-10" dirty="0">
                <a:latin typeface="Trebuchet MS"/>
                <a:cs typeface="Trebuchet MS"/>
              </a:rPr>
              <a:t>Graph</a:t>
            </a:r>
            <a:endParaRPr sz="2000">
              <a:latin typeface="Trebuchet MS"/>
              <a:cs typeface="Trebuchet MS"/>
            </a:endParaRPr>
          </a:p>
        </p:txBody>
      </p:sp>
      <p:sp>
        <p:nvSpPr>
          <p:cNvPr id="5" name="object 5"/>
          <p:cNvSpPr txBox="1"/>
          <p:nvPr/>
        </p:nvSpPr>
        <p:spPr>
          <a:xfrm>
            <a:off x="8238" y="6273414"/>
            <a:ext cx="5714999" cy="582852"/>
          </a:xfrm>
          <a:prstGeom prst="rect">
            <a:avLst/>
          </a:prstGeom>
          <a:ln w="19050">
            <a:solidFill>
              <a:srgbClr val="000000"/>
            </a:solidFill>
          </a:ln>
        </p:spPr>
        <p:txBody>
          <a:bodyPr vert="horz" wrap="square" lIns="0" tIns="28575" rIns="0" bIns="0" rtlCol="0" anchor="t">
            <a:spAutoFit/>
          </a:bodyPr>
          <a:lstStyle/>
          <a:p>
            <a:pPr marL="91440">
              <a:spcBef>
                <a:spcPts val="225"/>
              </a:spcBef>
            </a:pPr>
            <a:r>
              <a:rPr sz="1800" spc="-10" dirty="0">
                <a:latin typeface="Trebuchet MS"/>
                <a:cs typeface="Trebuchet MS"/>
              </a:rPr>
              <a:t>Interpretation:</a:t>
            </a:r>
            <a:r>
              <a:rPr lang="en-US" spc="-10" dirty="0">
                <a:latin typeface="Trebuchet MS"/>
                <a:cs typeface="Trebuchet MS"/>
              </a:rPr>
              <a:t> Tata, Hyundai and Suzuki are the top 3 manufacturers with highest number of hatchback cars.</a:t>
            </a:r>
            <a:endParaRPr sz="1800" dirty="0">
              <a:latin typeface="Trebuchet MS"/>
              <a:cs typeface="Trebuchet MS"/>
            </a:endParaRPr>
          </a:p>
        </p:txBody>
      </p:sp>
      <p:sp>
        <p:nvSpPr>
          <p:cNvPr id="6" name="object 6"/>
          <p:cNvSpPr txBox="1"/>
          <p:nvPr/>
        </p:nvSpPr>
        <p:spPr>
          <a:xfrm>
            <a:off x="5832390" y="6077766"/>
            <a:ext cx="6363730" cy="859851"/>
          </a:xfrm>
          <a:prstGeom prst="rect">
            <a:avLst/>
          </a:prstGeom>
          <a:ln w="19050">
            <a:solidFill>
              <a:srgbClr val="000000"/>
            </a:solidFill>
          </a:ln>
        </p:spPr>
        <p:txBody>
          <a:bodyPr vert="horz" wrap="square" lIns="0" tIns="28575" rIns="0" bIns="0" rtlCol="0" anchor="t">
            <a:spAutoFit/>
          </a:bodyPr>
          <a:lstStyle/>
          <a:p>
            <a:pPr marL="92075">
              <a:spcBef>
                <a:spcPts val="225"/>
              </a:spcBef>
            </a:pPr>
            <a:r>
              <a:rPr sz="1800" spc="-10" dirty="0">
                <a:latin typeface="Trebuchet MS"/>
                <a:cs typeface="Trebuchet MS"/>
              </a:rPr>
              <a:t>Interpretation:</a:t>
            </a:r>
            <a:r>
              <a:rPr lang="en-US" spc="-10" dirty="0">
                <a:latin typeface="Trebuchet MS"/>
                <a:cs typeface="Trebuchet MS"/>
              </a:rPr>
              <a:t> The top 10 cars with the highest miles per gallon are from the manufacturers Tata, Suzuki, Renault, Mahindra and Hyundai.</a:t>
            </a:r>
            <a:endParaRPr sz="1800" dirty="0">
              <a:latin typeface="Trebuchet MS"/>
              <a:cs typeface="Trebuchet MS"/>
            </a:endParaRPr>
          </a:p>
        </p:txBody>
      </p:sp>
      <p:graphicFrame>
        <p:nvGraphicFramePr>
          <p:cNvPr id="8" name="Chart 7">
            <a:extLst>
              <a:ext uri="{FF2B5EF4-FFF2-40B4-BE49-F238E27FC236}">
                <a16:creationId xmlns:a16="http://schemas.microsoft.com/office/drawing/2014/main" id="{3A7364DF-A501-B3DE-2035-676A6C2AD397}"/>
              </a:ext>
            </a:extLst>
          </p:cNvPr>
          <p:cNvGraphicFramePr>
            <a:graphicFrameLocks/>
          </p:cNvGraphicFramePr>
          <p:nvPr>
            <p:extLst>
              <p:ext uri="{D42A27DB-BD31-4B8C-83A1-F6EECF244321}">
                <p14:modId xmlns:p14="http://schemas.microsoft.com/office/powerpoint/2010/main" val="3902633787"/>
              </p:ext>
            </p:extLst>
          </p:nvPr>
        </p:nvGraphicFramePr>
        <p:xfrm>
          <a:off x="-9524" y="1203498"/>
          <a:ext cx="6034215" cy="507038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20D63CD9-665F-C74B-F9C4-5320ACDC5F11}"/>
              </a:ext>
            </a:extLst>
          </p:cNvPr>
          <p:cNvGraphicFramePr>
            <a:graphicFrameLocks/>
          </p:cNvGraphicFramePr>
          <p:nvPr>
            <p:extLst>
              <p:ext uri="{D42A27DB-BD31-4B8C-83A1-F6EECF244321}">
                <p14:modId xmlns:p14="http://schemas.microsoft.com/office/powerpoint/2010/main" val="1775431068"/>
              </p:ext>
            </p:extLst>
          </p:nvPr>
        </p:nvGraphicFramePr>
        <p:xfrm>
          <a:off x="6015937" y="1060622"/>
          <a:ext cx="6010532" cy="521197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2385"/>
            <a:ext cx="10279156" cy="690574"/>
          </a:xfrm>
          <a:prstGeom prst="rect">
            <a:avLst/>
          </a:prstGeom>
        </p:spPr>
        <p:txBody>
          <a:bodyPr vert="horz" wrap="square" lIns="0" tIns="13335" rIns="0" bIns="0" rtlCol="0">
            <a:spAutoFit/>
          </a:bodyPr>
          <a:lstStyle/>
          <a:p>
            <a:pPr marL="13970">
              <a:lnSpc>
                <a:spcPct val="100000"/>
              </a:lnSpc>
              <a:spcBef>
                <a:spcPts val="105"/>
              </a:spcBef>
            </a:pPr>
            <a:r>
              <a:rPr u="sng" dirty="0">
                <a:uFill>
                  <a:solidFill>
                    <a:srgbClr val="000000"/>
                  </a:solidFill>
                </a:uFill>
                <a:latin typeface="Times New Roman"/>
                <a:cs typeface="Times New Roman"/>
              </a:rPr>
              <a:t>Insights</a:t>
            </a:r>
            <a:r>
              <a:rPr u="sng" spc="-25" dirty="0">
                <a:uFill>
                  <a:solidFill>
                    <a:srgbClr val="000000"/>
                  </a:solidFill>
                </a:uFill>
                <a:latin typeface="Times New Roman"/>
                <a:cs typeface="Times New Roman"/>
              </a:rPr>
              <a:t> </a:t>
            </a:r>
            <a:r>
              <a:rPr u="sng" dirty="0">
                <a:uFill>
                  <a:solidFill>
                    <a:srgbClr val="000000"/>
                  </a:solidFill>
                </a:uFill>
                <a:latin typeface="Times New Roman"/>
                <a:cs typeface="Times New Roman"/>
              </a:rPr>
              <a:t>from</a:t>
            </a:r>
            <a:r>
              <a:rPr u="sng" spc="-20" dirty="0">
                <a:uFill>
                  <a:solidFill>
                    <a:srgbClr val="000000"/>
                  </a:solidFill>
                </a:uFill>
                <a:latin typeface="Times New Roman"/>
                <a:cs typeface="Times New Roman"/>
              </a:rPr>
              <a:t> </a:t>
            </a:r>
            <a:r>
              <a:rPr u="sng" dirty="0">
                <a:uFill>
                  <a:solidFill>
                    <a:srgbClr val="000000"/>
                  </a:solidFill>
                </a:uFill>
                <a:latin typeface="Times New Roman"/>
                <a:cs typeface="Times New Roman"/>
              </a:rPr>
              <a:t>the analysis</a:t>
            </a:r>
            <a:r>
              <a:rPr u="sng" spc="-30" dirty="0">
                <a:uFill>
                  <a:solidFill>
                    <a:srgbClr val="000000"/>
                  </a:solidFill>
                </a:uFill>
                <a:latin typeface="Times New Roman"/>
                <a:cs typeface="Times New Roman"/>
              </a:rPr>
              <a:t> </a:t>
            </a:r>
            <a:r>
              <a:rPr u="sng" spc="-10" dirty="0">
                <a:uFill>
                  <a:solidFill>
                    <a:srgbClr val="000000"/>
                  </a:solidFill>
                </a:uFill>
                <a:latin typeface="Times New Roman"/>
                <a:cs typeface="Times New Roman"/>
              </a:rPr>
              <a:t>(continued)</a:t>
            </a:r>
          </a:p>
        </p:txBody>
      </p:sp>
      <p:sp>
        <p:nvSpPr>
          <p:cNvPr id="7" name="object 7"/>
          <p:cNvSpPr txBox="1">
            <a:spLocks noGrp="1"/>
          </p:cNvSpPr>
          <p:nvPr>
            <p:ph type="sldNum" sz="quarter" idx="7"/>
          </p:nvPr>
        </p:nvSpPr>
        <p:spPr>
          <a:prstGeom prst="rect">
            <a:avLst/>
          </a:prstGeom>
        </p:spPr>
        <p:txBody>
          <a:bodyPr vert="horz" wrap="square" lIns="0" tIns="3175" rIns="0" bIns="0" rtlCol="0">
            <a:spAutoFit/>
          </a:bodyPr>
          <a:lstStyle/>
          <a:p>
            <a:pPr marL="12700">
              <a:lnSpc>
                <a:spcPct val="100000"/>
              </a:lnSpc>
              <a:spcBef>
                <a:spcPts val="25"/>
              </a:spcBef>
            </a:pPr>
            <a:fld id="{81D60167-4931-47E6-BA6A-407CBD079E47}" type="slidenum">
              <a:rPr spc="-25" dirty="0"/>
              <a:t>6</a:t>
            </a:fld>
            <a:endParaRPr spc="-25" dirty="0"/>
          </a:p>
        </p:txBody>
      </p:sp>
      <p:sp>
        <p:nvSpPr>
          <p:cNvPr id="3" name="object 3"/>
          <p:cNvSpPr txBox="1"/>
          <p:nvPr/>
        </p:nvSpPr>
        <p:spPr>
          <a:xfrm>
            <a:off x="64093" y="801535"/>
            <a:ext cx="4546565" cy="1064394"/>
          </a:xfrm>
          <a:prstGeom prst="rect">
            <a:avLst/>
          </a:prstGeom>
        </p:spPr>
        <p:txBody>
          <a:bodyPr vert="horz" wrap="square" lIns="0" tIns="12700" rIns="0" bIns="0" rtlCol="0" anchor="t">
            <a:spAutoFit/>
          </a:bodyPr>
          <a:lstStyle/>
          <a:p>
            <a:pPr marL="12700">
              <a:lnSpc>
                <a:spcPts val="2740"/>
              </a:lnSpc>
              <a:spcBef>
                <a:spcPts val="100"/>
              </a:spcBef>
            </a:pPr>
            <a:r>
              <a:rPr sz="2000" b="1" spc="-155" dirty="0">
                <a:latin typeface="Trebuchet MS"/>
                <a:cs typeface="Trebuchet MS"/>
              </a:rPr>
              <a:t>5:</a:t>
            </a:r>
            <a:r>
              <a:rPr sz="2000" b="1" spc="-215" dirty="0">
                <a:latin typeface="Trebuchet MS"/>
                <a:cs typeface="Trebuchet MS"/>
              </a:rPr>
              <a:t> </a:t>
            </a:r>
            <a:r>
              <a:rPr sz="2000" b="1" spc="-10" dirty="0">
                <a:latin typeface="Trebuchet MS"/>
                <a:cs typeface="Trebuchet MS"/>
              </a:rPr>
              <a:t>Relationship</a:t>
            </a:r>
            <a:r>
              <a:rPr sz="2000" b="1" spc="-229" dirty="0">
                <a:latin typeface="Trebuchet MS"/>
                <a:cs typeface="Trebuchet MS"/>
              </a:rPr>
              <a:t> </a:t>
            </a:r>
            <a:r>
              <a:rPr sz="2000" b="1" spc="-10" dirty="0">
                <a:latin typeface="Trebuchet MS"/>
                <a:cs typeface="Trebuchet MS"/>
              </a:rPr>
              <a:t>between</a:t>
            </a:r>
            <a:endParaRPr sz="2000">
              <a:latin typeface="Trebuchet MS"/>
              <a:cs typeface="Trebuchet MS"/>
            </a:endParaRPr>
          </a:p>
          <a:p>
            <a:pPr marL="12700">
              <a:lnSpc>
                <a:spcPts val="2740"/>
              </a:lnSpc>
            </a:pPr>
            <a:r>
              <a:rPr sz="2000" b="1" dirty="0">
                <a:latin typeface="Trebuchet MS"/>
                <a:cs typeface="Trebuchet MS"/>
              </a:rPr>
              <a:t>displacement</a:t>
            </a:r>
            <a:r>
              <a:rPr sz="2000" b="1" spc="-170" dirty="0">
                <a:latin typeface="Trebuchet MS"/>
                <a:cs typeface="Trebuchet MS"/>
              </a:rPr>
              <a:t> </a:t>
            </a:r>
            <a:r>
              <a:rPr sz="2000" b="1" dirty="0">
                <a:latin typeface="Trebuchet MS"/>
                <a:cs typeface="Trebuchet MS"/>
              </a:rPr>
              <a:t>and</a:t>
            </a:r>
            <a:r>
              <a:rPr sz="2000" b="1" spc="-180" dirty="0">
                <a:latin typeface="Trebuchet MS"/>
                <a:cs typeface="Trebuchet MS"/>
              </a:rPr>
              <a:t> </a:t>
            </a:r>
            <a:r>
              <a:rPr sz="2000" b="1" spc="-10" dirty="0">
                <a:latin typeface="Trebuchet MS"/>
                <a:cs typeface="Trebuchet MS"/>
              </a:rPr>
              <a:t>mileage</a:t>
            </a:r>
            <a:endParaRPr sz="2000">
              <a:latin typeface="Trebuchet MS"/>
              <a:cs typeface="Trebuchet MS"/>
            </a:endParaRPr>
          </a:p>
          <a:p>
            <a:pPr marL="239395" indent="-226695">
              <a:lnSpc>
                <a:spcPct val="100000"/>
              </a:lnSpc>
              <a:spcBef>
                <a:spcPts val="375"/>
              </a:spcBef>
              <a:buFont typeface="Arial MT"/>
              <a:buChar char="•"/>
              <a:tabLst>
                <a:tab pos="240029" algn="l"/>
              </a:tabLst>
            </a:pPr>
            <a:r>
              <a:rPr sz="2000" spc="-10" dirty="0">
                <a:latin typeface="Trebuchet MS"/>
                <a:cs typeface="Trebuchet MS"/>
              </a:rPr>
              <a:t>Graph</a:t>
            </a:r>
            <a:endParaRPr sz="2000">
              <a:latin typeface="Trebuchet MS"/>
              <a:cs typeface="Trebuchet MS"/>
            </a:endParaRPr>
          </a:p>
        </p:txBody>
      </p:sp>
      <p:sp>
        <p:nvSpPr>
          <p:cNvPr id="4" name="object 4"/>
          <p:cNvSpPr txBox="1"/>
          <p:nvPr/>
        </p:nvSpPr>
        <p:spPr>
          <a:xfrm>
            <a:off x="6375396" y="801535"/>
            <a:ext cx="5812171" cy="1064394"/>
          </a:xfrm>
          <a:prstGeom prst="rect">
            <a:avLst/>
          </a:prstGeom>
        </p:spPr>
        <p:txBody>
          <a:bodyPr vert="horz" wrap="square" lIns="0" tIns="12700" rIns="0" bIns="0" rtlCol="0" anchor="t">
            <a:spAutoFit/>
          </a:bodyPr>
          <a:lstStyle/>
          <a:p>
            <a:pPr marL="12700">
              <a:lnSpc>
                <a:spcPts val="2740"/>
              </a:lnSpc>
              <a:spcBef>
                <a:spcPts val="100"/>
              </a:spcBef>
            </a:pPr>
            <a:r>
              <a:rPr sz="2000" b="1" spc="-155" dirty="0">
                <a:latin typeface="Trebuchet MS"/>
                <a:cs typeface="Trebuchet MS"/>
              </a:rPr>
              <a:t>6:</a:t>
            </a:r>
            <a:r>
              <a:rPr sz="2000" b="1" spc="-204" dirty="0">
                <a:latin typeface="Trebuchet MS"/>
                <a:cs typeface="Trebuchet MS"/>
              </a:rPr>
              <a:t> </a:t>
            </a:r>
            <a:r>
              <a:rPr sz="2000" b="1" spc="-10" dirty="0">
                <a:latin typeface="Trebuchet MS"/>
                <a:cs typeface="Trebuchet MS"/>
              </a:rPr>
              <a:t>Relationship</a:t>
            </a:r>
            <a:r>
              <a:rPr sz="2000" b="1" spc="-220" dirty="0">
                <a:latin typeface="Trebuchet MS"/>
                <a:cs typeface="Trebuchet MS"/>
              </a:rPr>
              <a:t> </a:t>
            </a:r>
            <a:r>
              <a:rPr sz="2000" b="1" spc="-65" dirty="0">
                <a:latin typeface="Trebuchet MS"/>
                <a:cs typeface="Trebuchet MS"/>
              </a:rPr>
              <a:t>between</a:t>
            </a:r>
            <a:r>
              <a:rPr sz="2000" b="1" spc="-190" dirty="0">
                <a:latin typeface="Trebuchet MS"/>
                <a:cs typeface="Trebuchet MS"/>
              </a:rPr>
              <a:t> </a:t>
            </a:r>
            <a:r>
              <a:rPr sz="2000" b="1" spc="-10" dirty="0">
                <a:latin typeface="Trebuchet MS"/>
                <a:cs typeface="Trebuchet MS"/>
              </a:rPr>
              <a:t>mileage</a:t>
            </a:r>
            <a:endParaRPr sz="2000">
              <a:latin typeface="Trebuchet MS"/>
              <a:cs typeface="Trebuchet MS"/>
            </a:endParaRPr>
          </a:p>
          <a:p>
            <a:pPr marL="12700">
              <a:lnSpc>
                <a:spcPts val="2740"/>
              </a:lnSpc>
            </a:pPr>
            <a:r>
              <a:rPr sz="2000" b="1" dirty="0">
                <a:latin typeface="Trebuchet MS"/>
                <a:cs typeface="Trebuchet MS"/>
              </a:rPr>
              <a:t>and</a:t>
            </a:r>
            <a:r>
              <a:rPr sz="2000" b="1" spc="-210" dirty="0">
                <a:latin typeface="Trebuchet MS"/>
                <a:cs typeface="Trebuchet MS"/>
              </a:rPr>
              <a:t> </a:t>
            </a:r>
            <a:r>
              <a:rPr sz="2000" b="1" spc="-50" dirty="0">
                <a:latin typeface="Trebuchet MS"/>
                <a:cs typeface="Trebuchet MS"/>
              </a:rPr>
              <a:t>fuel</a:t>
            </a:r>
            <a:r>
              <a:rPr sz="2000" b="1" spc="-190" dirty="0">
                <a:latin typeface="Trebuchet MS"/>
                <a:cs typeface="Trebuchet MS"/>
              </a:rPr>
              <a:t> </a:t>
            </a:r>
            <a:r>
              <a:rPr sz="2000" b="1" spc="-50" dirty="0">
                <a:latin typeface="Trebuchet MS"/>
                <a:cs typeface="Trebuchet MS"/>
              </a:rPr>
              <a:t>tank</a:t>
            </a:r>
            <a:r>
              <a:rPr sz="2000" b="1" spc="-204" dirty="0">
                <a:latin typeface="Trebuchet MS"/>
                <a:cs typeface="Trebuchet MS"/>
              </a:rPr>
              <a:t> </a:t>
            </a:r>
            <a:r>
              <a:rPr sz="2000" b="1" spc="-10" dirty="0">
                <a:latin typeface="Trebuchet MS"/>
                <a:cs typeface="Trebuchet MS"/>
              </a:rPr>
              <a:t>capacity</a:t>
            </a:r>
            <a:endParaRPr sz="2000">
              <a:latin typeface="Trebuchet MS"/>
              <a:cs typeface="Trebuchet MS"/>
            </a:endParaRPr>
          </a:p>
          <a:p>
            <a:pPr marL="239395" indent="-226695">
              <a:lnSpc>
                <a:spcPct val="100000"/>
              </a:lnSpc>
              <a:spcBef>
                <a:spcPts val="375"/>
              </a:spcBef>
              <a:buFont typeface="Arial MT"/>
              <a:buChar char="•"/>
              <a:tabLst>
                <a:tab pos="240029" algn="l"/>
              </a:tabLst>
            </a:pPr>
            <a:r>
              <a:rPr sz="2000" spc="-10" dirty="0">
                <a:latin typeface="Trebuchet MS"/>
                <a:cs typeface="Trebuchet MS"/>
              </a:rPr>
              <a:t>Graph</a:t>
            </a:r>
            <a:endParaRPr sz="2800">
              <a:latin typeface="Trebuchet MS"/>
              <a:cs typeface="Trebuchet MS"/>
            </a:endParaRPr>
          </a:p>
        </p:txBody>
      </p:sp>
      <p:sp>
        <p:nvSpPr>
          <p:cNvPr id="5" name="object 5"/>
          <p:cNvSpPr txBox="1"/>
          <p:nvPr/>
        </p:nvSpPr>
        <p:spPr>
          <a:xfrm>
            <a:off x="-2059" y="6067468"/>
            <a:ext cx="5766486" cy="859851"/>
          </a:xfrm>
          <a:prstGeom prst="rect">
            <a:avLst/>
          </a:prstGeom>
          <a:ln w="19050">
            <a:solidFill>
              <a:srgbClr val="000000"/>
            </a:solidFill>
          </a:ln>
        </p:spPr>
        <p:txBody>
          <a:bodyPr vert="horz" wrap="square" lIns="0" tIns="28575" rIns="0" bIns="0" rtlCol="0" anchor="t">
            <a:spAutoFit/>
          </a:bodyPr>
          <a:lstStyle/>
          <a:p>
            <a:pPr marL="91440">
              <a:spcBef>
                <a:spcPts val="225"/>
              </a:spcBef>
            </a:pPr>
            <a:r>
              <a:rPr sz="1800" spc="-10" dirty="0">
                <a:latin typeface="Trebuchet MS"/>
                <a:cs typeface="Trebuchet MS"/>
              </a:rPr>
              <a:t>Interpretation:</a:t>
            </a:r>
            <a:r>
              <a:rPr lang="en-US" spc="-10" dirty="0">
                <a:latin typeface="Trebuchet MS"/>
                <a:cs typeface="Trebuchet MS"/>
              </a:rPr>
              <a:t> As per the above graph there is a negative relationship between Milage and Displacement.</a:t>
            </a:r>
            <a:endParaRPr sz="1800" dirty="0">
              <a:latin typeface="Trebuchet MS"/>
              <a:cs typeface="Trebuchet MS"/>
            </a:endParaRPr>
          </a:p>
        </p:txBody>
      </p:sp>
      <p:sp>
        <p:nvSpPr>
          <p:cNvPr id="6" name="object 6"/>
          <p:cNvSpPr txBox="1"/>
          <p:nvPr/>
        </p:nvSpPr>
        <p:spPr>
          <a:xfrm>
            <a:off x="5883876" y="6077765"/>
            <a:ext cx="6312243" cy="582852"/>
          </a:xfrm>
          <a:prstGeom prst="rect">
            <a:avLst/>
          </a:prstGeom>
          <a:ln w="19050">
            <a:solidFill>
              <a:srgbClr val="000000"/>
            </a:solidFill>
          </a:ln>
        </p:spPr>
        <p:txBody>
          <a:bodyPr vert="horz" wrap="square" lIns="0" tIns="28575" rIns="0" bIns="0" rtlCol="0" anchor="t">
            <a:spAutoFit/>
          </a:bodyPr>
          <a:lstStyle/>
          <a:p>
            <a:pPr marL="92075">
              <a:spcBef>
                <a:spcPts val="225"/>
              </a:spcBef>
            </a:pPr>
            <a:r>
              <a:rPr sz="1800" spc="-10" dirty="0">
                <a:latin typeface="Trebuchet MS"/>
                <a:cs typeface="Trebuchet MS"/>
              </a:rPr>
              <a:t>Interpretation:</a:t>
            </a:r>
            <a:r>
              <a:rPr lang="en-US" spc="-10" dirty="0">
                <a:latin typeface="Trebuchet MS"/>
                <a:cs typeface="Trebuchet MS"/>
              </a:rPr>
              <a:t> As per the above graph there is a negative relationship between milage and fuel tank capacity.</a:t>
            </a:r>
            <a:endParaRPr sz="1800" spc="-10" dirty="0">
              <a:latin typeface="Trebuchet MS"/>
              <a:cs typeface="Trebuchet MS"/>
            </a:endParaRPr>
          </a:p>
        </p:txBody>
      </p:sp>
      <p:graphicFrame>
        <p:nvGraphicFramePr>
          <p:cNvPr id="9" name="Chart 8">
            <a:extLst>
              <a:ext uri="{FF2B5EF4-FFF2-40B4-BE49-F238E27FC236}">
                <a16:creationId xmlns:a16="http://schemas.microsoft.com/office/drawing/2014/main" id="{A52CB5C4-9431-8DAB-2FC7-37EB735B677E}"/>
              </a:ext>
            </a:extLst>
          </p:cNvPr>
          <p:cNvGraphicFramePr>
            <a:graphicFrameLocks/>
          </p:cNvGraphicFramePr>
          <p:nvPr>
            <p:extLst>
              <p:ext uri="{D42A27DB-BD31-4B8C-83A1-F6EECF244321}">
                <p14:modId xmlns:p14="http://schemas.microsoft.com/office/powerpoint/2010/main" val="2192202819"/>
              </p:ext>
            </p:extLst>
          </p:nvPr>
        </p:nvGraphicFramePr>
        <p:xfrm>
          <a:off x="772" y="1471227"/>
          <a:ext cx="5478161" cy="459671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A27E3FAF-69ED-14EE-6459-561EA591F8E0}"/>
              </a:ext>
            </a:extLst>
          </p:cNvPr>
          <p:cNvGraphicFramePr>
            <a:graphicFrameLocks/>
          </p:cNvGraphicFramePr>
          <p:nvPr>
            <p:extLst>
              <p:ext uri="{D42A27DB-BD31-4B8C-83A1-F6EECF244321}">
                <p14:modId xmlns:p14="http://schemas.microsoft.com/office/powerpoint/2010/main" val="1628838059"/>
              </p:ext>
            </p:extLst>
          </p:nvPr>
        </p:nvGraphicFramePr>
        <p:xfrm>
          <a:off x="5478935" y="1471228"/>
          <a:ext cx="6528486" cy="447314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58345" y="-2386"/>
            <a:ext cx="10248265" cy="770585"/>
          </a:xfrm>
          <a:prstGeom prst="rect">
            <a:avLst/>
          </a:prstGeom>
        </p:spPr>
        <p:txBody>
          <a:bodyPr vert="horz" wrap="square" lIns="0" tIns="13335" rIns="0" bIns="0" rtlCol="0">
            <a:spAutoFit/>
          </a:bodyPr>
          <a:lstStyle/>
          <a:p>
            <a:pPr marL="13970">
              <a:lnSpc>
                <a:spcPct val="100000"/>
              </a:lnSpc>
              <a:spcBef>
                <a:spcPts val="105"/>
              </a:spcBef>
            </a:pPr>
            <a:r>
              <a:rPr u="sng" dirty="0">
                <a:uFill>
                  <a:solidFill>
                    <a:srgbClr val="000000"/>
                  </a:solidFill>
                </a:uFill>
                <a:latin typeface="Times New Roman"/>
                <a:cs typeface="Times New Roman"/>
              </a:rPr>
              <a:t>Insights</a:t>
            </a:r>
            <a:r>
              <a:rPr u="sng" spc="-25" dirty="0">
                <a:uFill>
                  <a:solidFill>
                    <a:srgbClr val="000000"/>
                  </a:solidFill>
                </a:uFill>
                <a:latin typeface="Times New Roman"/>
                <a:cs typeface="Times New Roman"/>
              </a:rPr>
              <a:t> </a:t>
            </a:r>
            <a:r>
              <a:rPr u="sng" dirty="0">
                <a:uFill>
                  <a:solidFill>
                    <a:srgbClr val="000000"/>
                  </a:solidFill>
                </a:uFill>
                <a:latin typeface="Times New Roman"/>
                <a:cs typeface="Times New Roman"/>
              </a:rPr>
              <a:t>from</a:t>
            </a:r>
            <a:r>
              <a:rPr u="sng" spc="-20" dirty="0">
                <a:uFill>
                  <a:solidFill>
                    <a:srgbClr val="000000"/>
                  </a:solidFill>
                </a:uFill>
                <a:latin typeface="Times New Roman"/>
                <a:cs typeface="Times New Roman"/>
              </a:rPr>
              <a:t> </a:t>
            </a:r>
            <a:r>
              <a:rPr u="sng" dirty="0">
                <a:uFill>
                  <a:solidFill>
                    <a:srgbClr val="000000"/>
                  </a:solidFill>
                </a:uFill>
                <a:latin typeface="Times New Roman"/>
                <a:cs typeface="Times New Roman"/>
              </a:rPr>
              <a:t>the analysis</a:t>
            </a:r>
            <a:r>
              <a:rPr u="sng" spc="-30" dirty="0">
                <a:uFill>
                  <a:solidFill>
                    <a:srgbClr val="000000"/>
                  </a:solidFill>
                </a:uFill>
                <a:latin typeface="Times New Roman"/>
                <a:cs typeface="Times New Roman"/>
              </a:rPr>
              <a:t> </a:t>
            </a:r>
            <a:r>
              <a:rPr u="sng" spc="-10" dirty="0">
                <a:uFill>
                  <a:solidFill>
                    <a:srgbClr val="000000"/>
                  </a:solidFill>
                </a:uFill>
                <a:latin typeface="Times New Roman"/>
                <a:cs typeface="Times New Roman"/>
              </a:rPr>
              <a:t>(continued)</a:t>
            </a:r>
          </a:p>
        </p:txBody>
      </p:sp>
      <p:sp>
        <p:nvSpPr>
          <p:cNvPr id="7" name="object 7"/>
          <p:cNvSpPr txBox="1">
            <a:spLocks noGrp="1"/>
          </p:cNvSpPr>
          <p:nvPr>
            <p:ph type="sldNum" sz="quarter" idx="7"/>
          </p:nvPr>
        </p:nvSpPr>
        <p:spPr>
          <a:prstGeom prst="rect">
            <a:avLst/>
          </a:prstGeom>
        </p:spPr>
        <p:txBody>
          <a:bodyPr vert="horz" wrap="square" lIns="0" tIns="3175" rIns="0" bIns="0" rtlCol="0">
            <a:spAutoFit/>
          </a:bodyPr>
          <a:lstStyle/>
          <a:p>
            <a:pPr marL="12700">
              <a:lnSpc>
                <a:spcPct val="100000"/>
              </a:lnSpc>
              <a:spcBef>
                <a:spcPts val="25"/>
              </a:spcBef>
            </a:pPr>
            <a:fld id="{81D60167-4931-47E6-BA6A-407CBD079E47}" type="slidenum">
              <a:rPr spc="-25" dirty="0"/>
              <a:t>7</a:t>
            </a:fld>
            <a:endParaRPr spc="-25" dirty="0"/>
          </a:p>
        </p:txBody>
      </p:sp>
      <p:sp>
        <p:nvSpPr>
          <p:cNvPr id="3" name="object 3"/>
          <p:cNvSpPr txBox="1"/>
          <p:nvPr/>
        </p:nvSpPr>
        <p:spPr>
          <a:xfrm>
            <a:off x="2309" y="667669"/>
            <a:ext cx="4849821" cy="1064394"/>
          </a:xfrm>
          <a:prstGeom prst="rect">
            <a:avLst/>
          </a:prstGeom>
        </p:spPr>
        <p:txBody>
          <a:bodyPr vert="horz" wrap="square" lIns="0" tIns="12700" rIns="0" bIns="0" rtlCol="0" anchor="t">
            <a:spAutoFit/>
          </a:bodyPr>
          <a:lstStyle/>
          <a:p>
            <a:pPr marL="12700">
              <a:lnSpc>
                <a:spcPts val="2740"/>
              </a:lnSpc>
              <a:spcBef>
                <a:spcPts val="100"/>
              </a:spcBef>
            </a:pPr>
            <a:r>
              <a:rPr sz="2000" b="1" spc="-155" dirty="0">
                <a:latin typeface="Trebuchet MS"/>
                <a:cs typeface="Trebuchet MS"/>
              </a:rPr>
              <a:t>6:</a:t>
            </a:r>
            <a:r>
              <a:rPr sz="2000" b="1" spc="-185" dirty="0">
                <a:latin typeface="Trebuchet MS"/>
                <a:cs typeface="Trebuchet MS"/>
              </a:rPr>
              <a:t> </a:t>
            </a:r>
            <a:r>
              <a:rPr sz="2000" b="1" dirty="0">
                <a:latin typeface="Trebuchet MS"/>
                <a:cs typeface="Trebuchet MS"/>
              </a:rPr>
              <a:t>Best</a:t>
            </a:r>
            <a:r>
              <a:rPr sz="2000" b="1" spc="-175" dirty="0">
                <a:latin typeface="Trebuchet MS"/>
                <a:cs typeface="Trebuchet MS"/>
              </a:rPr>
              <a:t> </a:t>
            </a:r>
            <a:r>
              <a:rPr sz="2000" b="1" dirty="0">
                <a:latin typeface="Trebuchet MS"/>
                <a:cs typeface="Trebuchet MS"/>
              </a:rPr>
              <a:t>cars</a:t>
            </a:r>
            <a:r>
              <a:rPr sz="2000" b="1" spc="-185" dirty="0">
                <a:latin typeface="Trebuchet MS"/>
                <a:cs typeface="Trebuchet MS"/>
              </a:rPr>
              <a:t> </a:t>
            </a:r>
            <a:r>
              <a:rPr sz="2000" b="1" spc="-95" dirty="0">
                <a:latin typeface="Trebuchet MS"/>
                <a:cs typeface="Trebuchet MS"/>
              </a:rPr>
              <a:t>for</a:t>
            </a:r>
            <a:r>
              <a:rPr sz="2000" b="1" spc="-190" dirty="0">
                <a:latin typeface="Trebuchet MS"/>
                <a:cs typeface="Trebuchet MS"/>
              </a:rPr>
              <a:t> </a:t>
            </a:r>
            <a:r>
              <a:rPr sz="2000" b="1" spc="-75" dirty="0">
                <a:latin typeface="Trebuchet MS"/>
                <a:cs typeface="Trebuchet MS"/>
              </a:rPr>
              <a:t>the</a:t>
            </a:r>
            <a:r>
              <a:rPr sz="2000" b="1" spc="-210" dirty="0">
                <a:latin typeface="Trebuchet MS"/>
                <a:cs typeface="Trebuchet MS"/>
              </a:rPr>
              <a:t> </a:t>
            </a:r>
            <a:r>
              <a:rPr sz="2000" b="1" spc="-10" dirty="0">
                <a:latin typeface="Trebuchet MS"/>
                <a:cs typeface="Trebuchet MS"/>
              </a:rPr>
              <a:t>adventurous</a:t>
            </a:r>
            <a:endParaRPr sz="2000">
              <a:latin typeface="Trebuchet MS"/>
              <a:cs typeface="Trebuchet MS"/>
            </a:endParaRPr>
          </a:p>
          <a:p>
            <a:pPr marL="12700">
              <a:lnSpc>
                <a:spcPts val="2740"/>
              </a:lnSpc>
            </a:pPr>
            <a:r>
              <a:rPr sz="2000" b="1" spc="-10" dirty="0">
                <a:latin typeface="Trebuchet MS"/>
                <a:cs typeface="Trebuchet MS"/>
              </a:rPr>
              <a:t>drives</a:t>
            </a:r>
            <a:endParaRPr sz="2000">
              <a:latin typeface="Trebuchet MS"/>
              <a:cs typeface="Trebuchet MS"/>
            </a:endParaRPr>
          </a:p>
          <a:p>
            <a:pPr marL="239395" indent="-226695">
              <a:lnSpc>
                <a:spcPct val="100000"/>
              </a:lnSpc>
              <a:spcBef>
                <a:spcPts val="375"/>
              </a:spcBef>
              <a:buFont typeface="Arial MT"/>
              <a:buChar char="•"/>
              <a:tabLst>
                <a:tab pos="240029" algn="l"/>
              </a:tabLst>
            </a:pPr>
            <a:r>
              <a:rPr sz="2000" spc="-10" dirty="0">
                <a:latin typeface="Trebuchet MS"/>
                <a:cs typeface="Trebuchet MS"/>
              </a:rPr>
              <a:t>Graph</a:t>
            </a:r>
            <a:endParaRPr sz="2000">
              <a:latin typeface="Trebuchet MS"/>
              <a:cs typeface="Trebuchet MS"/>
            </a:endParaRPr>
          </a:p>
        </p:txBody>
      </p:sp>
      <p:sp>
        <p:nvSpPr>
          <p:cNvPr id="4" name="object 4"/>
          <p:cNvSpPr txBox="1"/>
          <p:nvPr/>
        </p:nvSpPr>
        <p:spPr>
          <a:xfrm>
            <a:off x="5860531" y="668227"/>
            <a:ext cx="5244876" cy="720710"/>
          </a:xfrm>
          <a:prstGeom prst="rect">
            <a:avLst/>
          </a:prstGeom>
        </p:spPr>
        <p:txBody>
          <a:bodyPr vert="horz" wrap="square" lIns="0" tIns="53340" rIns="0" bIns="0" rtlCol="0" anchor="t">
            <a:spAutoFit/>
          </a:bodyPr>
          <a:lstStyle/>
          <a:p>
            <a:pPr marL="12700">
              <a:lnSpc>
                <a:spcPct val="100000"/>
              </a:lnSpc>
              <a:spcBef>
                <a:spcPts val="420"/>
              </a:spcBef>
            </a:pPr>
            <a:r>
              <a:rPr sz="2000" b="1" spc="-155" dirty="0">
                <a:latin typeface="Trebuchet MS"/>
                <a:cs typeface="Trebuchet MS"/>
              </a:rPr>
              <a:t>7:</a:t>
            </a:r>
            <a:r>
              <a:rPr sz="2000" b="1" spc="-200" dirty="0">
                <a:latin typeface="Trebuchet MS"/>
                <a:cs typeface="Trebuchet MS"/>
              </a:rPr>
              <a:t> </a:t>
            </a:r>
            <a:r>
              <a:rPr sz="2000" b="1" dirty="0">
                <a:latin typeface="Trebuchet MS"/>
                <a:cs typeface="Trebuchet MS"/>
              </a:rPr>
              <a:t>Best</a:t>
            </a:r>
            <a:r>
              <a:rPr sz="2000" b="1" spc="-185" dirty="0">
                <a:latin typeface="Trebuchet MS"/>
                <a:cs typeface="Trebuchet MS"/>
              </a:rPr>
              <a:t> </a:t>
            </a:r>
            <a:r>
              <a:rPr sz="2000" b="1" spc="-40" dirty="0">
                <a:latin typeface="Trebuchet MS"/>
                <a:cs typeface="Trebuchet MS"/>
              </a:rPr>
              <a:t>family</a:t>
            </a:r>
            <a:r>
              <a:rPr sz="2000" b="1" spc="-195" dirty="0">
                <a:latin typeface="Trebuchet MS"/>
                <a:cs typeface="Trebuchet MS"/>
              </a:rPr>
              <a:t> </a:t>
            </a:r>
            <a:r>
              <a:rPr sz="2000" b="1" spc="-20" dirty="0">
                <a:latin typeface="Trebuchet MS"/>
                <a:cs typeface="Trebuchet MS"/>
              </a:rPr>
              <a:t>cars</a:t>
            </a:r>
            <a:endParaRPr sz="2000">
              <a:latin typeface="Trebuchet MS"/>
              <a:cs typeface="Trebuchet MS"/>
            </a:endParaRPr>
          </a:p>
          <a:p>
            <a:pPr marL="239395" indent="-226695">
              <a:lnSpc>
                <a:spcPct val="100000"/>
              </a:lnSpc>
              <a:spcBef>
                <a:spcPts val="375"/>
              </a:spcBef>
              <a:buFont typeface="Arial MT"/>
              <a:buChar char="•"/>
              <a:tabLst>
                <a:tab pos="240029" algn="l"/>
              </a:tabLst>
            </a:pPr>
            <a:r>
              <a:rPr sz="2000" spc="-10" dirty="0">
                <a:latin typeface="Trebuchet MS"/>
                <a:cs typeface="Trebuchet MS"/>
              </a:rPr>
              <a:t>Graph</a:t>
            </a:r>
            <a:endParaRPr sz="2000">
              <a:latin typeface="Trebuchet MS"/>
              <a:cs typeface="Trebuchet MS"/>
            </a:endParaRPr>
          </a:p>
        </p:txBody>
      </p:sp>
      <p:sp>
        <p:nvSpPr>
          <p:cNvPr id="5" name="object 5"/>
          <p:cNvSpPr txBox="1"/>
          <p:nvPr/>
        </p:nvSpPr>
        <p:spPr>
          <a:xfrm>
            <a:off x="-2059" y="6077766"/>
            <a:ext cx="5797379" cy="644407"/>
          </a:xfrm>
          <a:prstGeom prst="rect">
            <a:avLst/>
          </a:prstGeom>
          <a:ln w="19050">
            <a:solidFill>
              <a:srgbClr val="000000"/>
            </a:solidFill>
          </a:ln>
        </p:spPr>
        <p:txBody>
          <a:bodyPr vert="horz" wrap="square" lIns="0" tIns="28575" rIns="0" bIns="0" rtlCol="0" anchor="t">
            <a:spAutoFit/>
          </a:bodyPr>
          <a:lstStyle/>
          <a:p>
            <a:pPr marL="91440">
              <a:spcBef>
                <a:spcPts val="225"/>
              </a:spcBef>
            </a:pPr>
            <a:r>
              <a:rPr sz="1800" spc="-10" dirty="0">
                <a:latin typeface="Trebuchet MS"/>
                <a:cs typeface="Trebuchet MS"/>
              </a:rPr>
              <a:t>Interpretation:</a:t>
            </a:r>
            <a:r>
              <a:rPr lang="en-US" spc="-10" dirty="0">
                <a:latin typeface="Trebuchet MS"/>
                <a:cs typeface="Trebuchet MS"/>
              </a:rPr>
              <a:t> </a:t>
            </a:r>
            <a:r>
              <a:rPr lang="en-US" sz="2000" b="1" spc="-10" dirty="0">
                <a:solidFill>
                  <a:srgbClr val="242424"/>
                </a:solidFill>
                <a:latin typeface="Aptos Narrow"/>
                <a:cs typeface="Trebuchet MS"/>
              </a:rPr>
              <a:t>The best car suited for adventurous drives is Toyota </a:t>
            </a:r>
            <a:r>
              <a:rPr lang="en-US" sz="2000" b="1" spc="-10" dirty="0" err="1">
                <a:solidFill>
                  <a:srgbClr val="242424"/>
                </a:solidFill>
                <a:latin typeface="Aptos Narrow"/>
                <a:cs typeface="Trebuchet MS"/>
              </a:rPr>
              <a:t>LandCruisor</a:t>
            </a:r>
            <a:r>
              <a:rPr lang="en-US" sz="2000" b="1" spc="-10" dirty="0">
                <a:solidFill>
                  <a:srgbClr val="242424"/>
                </a:solidFill>
                <a:latin typeface="Aptos Narrow"/>
                <a:cs typeface="Trebuchet MS"/>
              </a:rPr>
              <a:t> as per the analysis.</a:t>
            </a:r>
            <a:endParaRPr sz="2000" b="1" dirty="0">
              <a:latin typeface="Trebuchet MS"/>
              <a:cs typeface="Trebuchet MS"/>
            </a:endParaRPr>
          </a:p>
        </p:txBody>
      </p:sp>
      <p:sp>
        <p:nvSpPr>
          <p:cNvPr id="6" name="object 6"/>
          <p:cNvSpPr txBox="1"/>
          <p:nvPr/>
        </p:nvSpPr>
        <p:spPr>
          <a:xfrm>
            <a:off x="5863286" y="5933603"/>
            <a:ext cx="6332833" cy="947054"/>
          </a:xfrm>
          <a:prstGeom prst="rect">
            <a:avLst/>
          </a:prstGeom>
          <a:ln w="19050">
            <a:solidFill>
              <a:srgbClr val="000000"/>
            </a:solidFill>
          </a:ln>
        </p:spPr>
        <p:txBody>
          <a:bodyPr vert="horz" wrap="square" lIns="0" tIns="28575" rIns="0" bIns="0" rtlCol="0" anchor="t">
            <a:spAutoFit/>
          </a:bodyPr>
          <a:lstStyle/>
          <a:p>
            <a:pPr marL="92075">
              <a:spcBef>
                <a:spcPts val="225"/>
              </a:spcBef>
            </a:pPr>
            <a:r>
              <a:rPr sz="1800" b="1" spc="-10" dirty="0">
                <a:latin typeface="Trebuchet MS"/>
                <a:cs typeface="Trebuchet MS"/>
              </a:rPr>
              <a:t>Interpretation:</a:t>
            </a:r>
            <a:r>
              <a:rPr lang="en-US" b="1" spc="-10" dirty="0">
                <a:latin typeface="Trebuchet MS"/>
                <a:cs typeface="Trebuchet MS"/>
              </a:rPr>
              <a:t> One of the best cars </a:t>
            </a:r>
            <a:r>
              <a:rPr lang="en-US" sz="2000" b="1" spc="-10" dirty="0">
                <a:solidFill>
                  <a:srgbClr val="242424"/>
                </a:solidFill>
                <a:latin typeface="Aptos Narrow"/>
                <a:cs typeface="Trebuchet MS"/>
              </a:rPr>
              <a:t>suited for family usage is Volkswagen Vento as per the analysis.</a:t>
            </a:r>
            <a:endParaRPr lang="en-US" sz="2000" b="1" spc="-10" dirty="0">
              <a:latin typeface="Aptos Narrow"/>
              <a:cs typeface="Trebuchet MS"/>
            </a:endParaRPr>
          </a:p>
          <a:p>
            <a:pPr marL="92075">
              <a:spcBef>
                <a:spcPts val="225"/>
              </a:spcBef>
            </a:pPr>
            <a:endParaRPr sz="1800" spc="-10" dirty="0">
              <a:latin typeface="Trebuchet MS"/>
              <a:cs typeface="Trebuchet MS"/>
            </a:endParaRPr>
          </a:p>
        </p:txBody>
      </p:sp>
      <p:graphicFrame>
        <p:nvGraphicFramePr>
          <p:cNvPr id="8" name="Chart 7">
            <a:extLst>
              <a:ext uri="{FF2B5EF4-FFF2-40B4-BE49-F238E27FC236}">
                <a16:creationId xmlns:a16="http://schemas.microsoft.com/office/drawing/2014/main" id="{4BAB4913-B349-94E2-E475-66C8E26D185F}"/>
              </a:ext>
            </a:extLst>
          </p:cNvPr>
          <p:cNvGraphicFramePr>
            <a:graphicFrameLocks/>
          </p:cNvGraphicFramePr>
          <p:nvPr>
            <p:extLst>
              <p:ext uri="{D42A27DB-BD31-4B8C-83A1-F6EECF244321}">
                <p14:modId xmlns:p14="http://schemas.microsoft.com/office/powerpoint/2010/main" val="2474323054"/>
              </p:ext>
            </p:extLst>
          </p:nvPr>
        </p:nvGraphicFramePr>
        <p:xfrm>
          <a:off x="-6049" y="1387302"/>
          <a:ext cx="5790428" cy="468218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7759D4FD-A9D0-0105-6220-B07DD9FFEB0A}"/>
              </a:ext>
            </a:extLst>
          </p:cNvPr>
          <p:cNvGraphicFramePr>
            <a:graphicFrameLocks/>
          </p:cNvGraphicFramePr>
          <p:nvPr>
            <p:extLst>
              <p:ext uri="{D42A27DB-BD31-4B8C-83A1-F6EECF244321}">
                <p14:modId xmlns:p14="http://schemas.microsoft.com/office/powerpoint/2010/main" val="3029792384"/>
              </p:ext>
            </p:extLst>
          </p:nvPr>
        </p:nvGraphicFramePr>
        <p:xfrm>
          <a:off x="5561313" y="1028443"/>
          <a:ext cx="6415215" cy="487474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12682"/>
            <a:ext cx="10279156" cy="690574"/>
          </a:xfrm>
          <a:prstGeom prst="rect">
            <a:avLst/>
          </a:prstGeom>
        </p:spPr>
        <p:txBody>
          <a:bodyPr vert="horz" wrap="square" lIns="0" tIns="13335" rIns="0" bIns="0" rtlCol="0">
            <a:spAutoFit/>
          </a:bodyPr>
          <a:lstStyle/>
          <a:p>
            <a:pPr marL="13970">
              <a:lnSpc>
                <a:spcPct val="100000"/>
              </a:lnSpc>
              <a:spcBef>
                <a:spcPts val="105"/>
              </a:spcBef>
            </a:pPr>
            <a:r>
              <a:rPr u="sng" dirty="0">
                <a:uFill>
                  <a:solidFill>
                    <a:srgbClr val="000000"/>
                  </a:solidFill>
                </a:uFill>
                <a:latin typeface="Times New Roman"/>
                <a:cs typeface="Times New Roman"/>
              </a:rPr>
              <a:t>Insights</a:t>
            </a:r>
            <a:r>
              <a:rPr u="sng" spc="-25" dirty="0">
                <a:uFill>
                  <a:solidFill>
                    <a:srgbClr val="000000"/>
                  </a:solidFill>
                </a:uFill>
                <a:latin typeface="Times New Roman"/>
                <a:cs typeface="Times New Roman"/>
              </a:rPr>
              <a:t> </a:t>
            </a:r>
            <a:r>
              <a:rPr u="sng" dirty="0">
                <a:uFill>
                  <a:solidFill>
                    <a:srgbClr val="000000"/>
                  </a:solidFill>
                </a:uFill>
                <a:latin typeface="Times New Roman"/>
                <a:cs typeface="Times New Roman"/>
              </a:rPr>
              <a:t>from</a:t>
            </a:r>
            <a:r>
              <a:rPr u="sng" spc="-20" dirty="0">
                <a:uFill>
                  <a:solidFill>
                    <a:srgbClr val="000000"/>
                  </a:solidFill>
                </a:uFill>
                <a:latin typeface="Times New Roman"/>
                <a:cs typeface="Times New Roman"/>
              </a:rPr>
              <a:t> </a:t>
            </a:r>
            <a:r>
              <a:rPr u="sng" dirty="0">
                <a:uFill>
                  <a:solidFill>
                    <a:srgbClr val="000000"/>
                  </a:solidFill>
                </a:uFill>
                <a:latin typeface="Times New Roman"/>
                <a:cs typeface="Times New Roman"/>
              </a:rPr>
              <a:t>the analysis</a:t>
            </a:r>
            <a:r>
              <a:rPr u="sng" spc="-30" dirty="0">
                <a:uFill>
                  <a:solidFill>
                    <a:srgbClr val="000000"/>
                  </a:solidFill>
                </a:uFill>
                <a:latin typeface="Times New Roman"/>
                <a:cs typeface="Times New Roman"/>
              </a:rPr>
              <a:t> </a:t>
            </a:r>
            <a:r>
              <a:rPr u="sng" spc="-10" dirty="0">
                <a:uFill>
                  <a:solidFill>
                    <a:srgbClr val="000000"/>
                  </a:solidFill>
                </a:uFill>
                <a:latin typeface="Times New Roman"/>
                <a:cs typeface="Times New Roman"/>
              </a:rPr>
              <a:t>(continued)</a:t>
            </a:r>
          </a:p>
        </p:txBody>
      </p:sp>
      <p:sp>
        <p:nvSpPr>
          <p:cNvPr id="7" name="object 7"/>
          <p:cNvSpPr txBox="1">
            <a:spLocks noGrp="1"/>
          </p:cNvSpPr>
          <p:nvPr>
            <p:ph type="sldNum" sz="quarter" idx="7"/>
          </p:nvPr>
        </p:nvSpPr>
        <p:spPr>
          <a:prstGeom prst="rect">
            <a:avLst/>
          </a:prstGeom>
        </p:spPr>
        <p:txBody>
          <a:bodyPr vert="horz" wrap="square" lIns="0" tIns="3175" rIns="0" bIns="0" rtlCol="0">
            <a:spAutoFit/>
          </a:bodyPr>
          <a:lstStyle/>
          <a:p>
            <a:pPr marL="12700">
              <a:lnSpc>
                <a:spcPct val="100000"/>
              </a:lnSpc>
              <a:spcBef>
                <a:spcPts val="25"/>
              </a:spcBef>
            </a:pPr>
            <a:fld id="{81D60167-4931-47E6-BA6A-407CBD079E47}" type="slidenum">
              <a:rPr spc="-25" dirty="0"/>
              <a:t>8</a:t>
            </a:fld>
            <a:endParaRPr spc="-25" dirty="0"/>
          </a:p>
        </p:txBody>
      </p:sp>
      <p:sp>
        <p:nvSpPr>
          <p:cNvPr id="3" name="object 3"/>
          <p:cNvSpPr txBox="1"/>
          <p:nvPr/>
        </p:nvSpPr>
        <p:spPr>
          <a:xfrm>
            <a:off x="2309" y="667670"/>
            <a:ext cx="5710074" cy="1064394"/>
          </a:xfrm>
          <a:prstGeom prst="rect">
            <a:avLst/>
          </a:prstGeom>
        </p:spPr>
        <p:txBody>
          <a:bodyPr vert="horz" wrap="square" lIns="0" tIns="12700" rIns="0" bIns="0" rtlCol="0" anchor="t">
            <a:spAutoFit/>
          </a:bodyPr>
          <a:lstStyle/>
          <a:p>
            <a:pPr marL="12700">
              <a:lnSpc>
                <a:spcPts val="2740"/>
              </a:lnSpc>
              <a:spcBef>
                <a:spcPts val="100"/>
              </a:spcBef>
            </a:pPr>
            <a:r>
              <a:rPr sz="2000" b="1" spc="-90" dirty="0">
                <a:latin typeface="Trebuchet MS"/>
                <a:cs typeface="Trebuchet MS"/>
              </a:rPr>
              <a:t>8(i):Car</a:t>
            </a:r>
            <a:r>
              <a:rPr sz="2000" b="1" spc="-180" dirty="0">
                <a:latin typeface="Trebuchet MS"/>
                <a:cs typeface="Trebuchet MS"/>
              </a:rPr>
              <a:t> </a:t>
            </a:r>
            <a:r>
              <a:rPr sz="2000" b="1" spc="-20" dirty="0">
                <a:latin typeface="Trebuchet MS"/>
                <a:cs typeface="Trebuchet MS"/>
              </a:rPr>
              <a:t>manufactures</a:t>
            </a:r>
            <a:r>
              <a:rPr sz="2000" b="1" spc="-160" dirty="0">
                <a:latin typeface="Trebuchet MS"/>
                <a:cs typeface="Trebuchet MS"/>
              </a:rPr>
              <a:t> </a:t>
            </a:r>
            <a:r>
              <a:rPr sz="2000" b="1" spc="-95" dirty="0">
                <a:latin typeface="Trebuchet MS"/>
                <a:cs typeface="Trebuchet MS"/>
              </a:rPr>
              <a:t>for</a:t>
            </a:r>
            <a:r>
              <a:rPr sz="2000" b="1" spc="-175" dirty="0">
                <a:latin typeface="Trebuchet MS"/>
                <a:cs typeface="Trebuchet MS"/>
              </a:rPr>
              <a:t> </a:t>
            </a:r>
            <a:r>
              <a:rPr sz="2000" b="1" spc="-10" dirty="0">
                <a:latin typeface="Trebuchet MS"/>
                <a:cs typeface="Trebuchet MS"/>
              </a:rPr>
              <a:t>compact</a:t>
            </a:r>
            <a:endParaRPr sz="2000">
              <a:latin typeface="Trebuchet MS"/>
              <a:cs typeface="Trebuchet MS"/>
            </a:endParaRPr>
          </a:p>
          <a:p>
            <a:pPr marL="12700">
              <a:lnSpc>
                <a:spcPts val="2740"/>
              </a:lnSpc>
            </a:pPr>
            <a:r>
              <a:rPr sz="2000" b="1" spc="-20" dirty="0">
                <a:latin typeface="Trebuchet MS"/>
                <a:cs typeface="Trebuchet MS"/>
              </a:rPr>
              <a:t>city</a:t>
            </a:r>
            <a:endParaRPr sz="2000">
              <a:latin typeface="Trebuchet MS"/>
              <a:cs typeface="Trebuchet MS"/>
            </a:endParaRPr>
          </a:p>
          <a:p>
            <a:pPr marL="239395" indent="-226695">
              <a:lnSpc>
                <a:spcPct val="100000"/>
              </a:lnSpc>
              <a:spcBef>
                <a:spcPts val="375"/>
              </a:spcBef>
              <a:buFont typeface="Arial MT"/>
              <a:buChar char="•"/>
              <a:tabLst>
                <a:tab pos="240029" algn="l"/>
              </a:tabLst>
            </a:pPr>
            <a:r>
              <a:rPr sz="2000" spc="-10" dirty="0">
                <a:latin typeface="Trebuchet MS"/>
                <a:cs typeface="Trebuchet MS"/>
              </a:rPr>
              <a:t>Graph</a:t>
            </a:r>
            <a:endParaRPr sz="2000">
              <a:latin typeface="Trebuchet MS"/>
              <a:cs typeface="Trebuchet MS"/>
            </a:endParaRPr>
          </a:p>
        </p:txBody>
      </p:sp>
      <p:sp>
        <p:nvSpPr>
          <p:cNvPr id="4" name="object 4"/>
          <p:cNvSpPr txBox="1"/>
          <p:nvPr/>
        </p:nvSpPr>
        <p:spPr>
          <a:xfrm>
            <a:off x="5077937" y="667670"/>
            <a:ext cx="5734461" cy="1064394"/>
          </a:xfrm>
          <a:prstGeom prst="rect">
            <a:avLst/>
          </a:prstGeom>
        </p:spPr>
        <p:txBody>
          <a:bodyPr vert="horz" wrap="square" lIns="0" tIns="12700" rIns="0" bIns="0" rtlCol="0" anchor="t">
            <a:spAutoFit/>
          </a:bodyPr>
          <a:lstStyle/>
          <a:p>
            <a:pPr marL="12700">
              <a:lnSpc>
                <a:spcPts val="2740"/>
              </a:lnSpc>
              <a:spcBef>
                <a:spcPts val="100"/>
              </a:spcBef>
            </a:pPr>
            <a:r>
              <a:rPr sz="2000" b="1" spc="-145" dirty="0">
                <a:latin typeface="Trebuchet MS"/>
                <a:cs typeface="Trebuchet MS"/>
              </a:rPr>
              <a:t>8(ii):</a:t>
            </a:r>
            <a:r>
              <a:rPr sz="2000" b="1" spc="-200" dirty="0">
                <a:latin typeface="Trebuchet MS"/>
                <a:cs typeface="Trebuchet MS"/>
              </a:rPr>
              <a:t> </a:t>
            </a:r>
            <a:r>
              <a:rPr sz="2000" b="1" dirty="0">
                <a:latin typeface="Trebuchet MS"/>
                <a:cs typeface="Trebuchet MS"/>
              </a:rPr>
              <a:t>Car</a:t>
            </a:r>
            <a:r>
              <a:rPr sz="2000" b="1" spc="-145" dirty="0">
                <a:latin typeface="Trebuchet MS"/>
                <a:cs typeface="Trebuchet MS"/>
              </a:rPr>
              <a:t> </a:t>
            </a:r>
            <a:r>
              <a:rPr sz="2000" b="1" spc="-20" dirty="0">
                <a:latin typeface="Trebuchet MS"/>
                <a:cs typeface="Trebuchet MS"/>
              </a:rPr>
              <a:t>manufactures</a:t>
            </a:r>
            <a:r>
              <a:rPr sz="2000" b="1" spc="-170" dirty="0">
                <a:latin typeface="Trebuchet MS"/>
                <a:cs typeface="Trebuchet MS"/>
              </a:rPr>
              <a:t> </a:t>
            </a:r>
            <a:r>
              <a:rPr sz="2000" b="1" spc="-95" dirty="0">
                <a:latin typeface="Trebuchet MS"/>
                <a:cs typeface="Trebuchet MS"/>
              </a:rPr>
              <a:t>for</a:t>
            </a:r>
            <a:r>
              <a:rPr sz="2000" b="1" spc="-150" dirty="0">
                <a:latin typeface="Trebuchet MS"/>
                <a:cs typeface="Trebuchet MS"/>
              </a:rPr>
              <a:t> </a:t>
            </a:r>
            <a:r>
              <a:rPr sz="2000" b="1" spc="-10" dirty="0">
                <a:latin typeface="Trebuchet MS"/>
                <a:cs typeface="Trebuchet MS"/>
              </a:rPr>
              <a:t>family</a:t>
            </a:r>
            <a:endParaRPr sz="2000">
              <a:latin typeface="Trebuchet MS"/>
              <a:cs typeface="Trebuchet MS"/>
            </a:endParaRPr>
          </a:p>
          <a:p>
            <a:pPr marL="12700">
              <a:lnSpc>
                <a:spcPts val="2740"/>
              </a:lnSpc>
            </a:pPr>
            <a:r>
              <a:rPr sz="2000" b="1" spc="-25" dirty="0">
                <a:latin typeface="Trebuchet MS"/>
                <a:cs typeface="Trebuchet MS"/>
              </a:rPr>
              <a:t>car</a:t>
            </a:r>
            <a:endParaRPr sz="2000">
              <a:latin typeface="Trebuchet MS"/>
              <a:cs typeface="Trebuchet MS"/>
            </a:endParaRPr>
          </a:p>
          <a:p>
            <a:pPr marL="239395" indent="-226695">
              <a:lnSpc>
                <a:spcPct val="100000"/>
              </a:lnSpc>
              <a:spcBef>
                <a:spcPts val="375"/>
              </a:spcBef>
              <a:buFont typeface="Arial MT"/>
              <a:buChar char="•"/>
              <a:tabLst>
                <a:tab pos="240029" algn="l"/>
              </a:tabLst>
            </a:pPr>
            <a:r>
              <a:rPr sz="2000" spc="-10" dirty="0">
                <a:latin typeface="Trebuchet MS"/>
                <a:cs typeface="Trebuchet MS"/>
              </a:rPr>
              <a:t>Graph</a:t>
            </a:r>
            <a:endParaRPr sz="2000">
              <a:latin typeface="Trebuchet MS"/>
              <a:cs typeface="Trebuchet MS"/>
            </a:endParaRPr>
          </a:p>
        </p:txBody>
      </p:sp>
      <p:sp>
        <p:nvSpPr>
          <p:cNvPr id="5" name="object 5"/>
          <p:cNvSpPr txBox="1"/>
          <p:nvPr/>
        </p:nvSpPr>
        <p:spPr>
          <a:xfrm>
            <a:off x="-2059" y="6015981"/>
            <a:ext cx="5838566" cy="790601"/>
          </a:xfrm>
          <a:prstGeom prst="rect">
            <a:avLst/>
          </a:prstGeom>
          <a:ln w="19050">
            <a:solidFill>
              <a:srgbClr val="000000"/>
            </a:solidFill>
          </a:ln>
        </p:spPr>
        <p:txBody>
          <a:bodyPr vert="horz" wrap="square" lIns="0" tIns="28575" rIns="0" bIns="0" rtlCol="0" anchor="t">
            <a:spAutoFit/>
          </a:bodyPr>
          <a:lstStyle/>
          <a:p>
            <a:pPr marL="91440">
              <a:spcBef>
                <a:spcPts val="225"/>
              </a:spcBef>
            </a:pPr>
            <a:r>
              <a:rPr sz="1650" spc="-10" dirty="0">
                <a:latin typeface="Trebuchet MS"/>
                <a:cs typeface="Trebuchet MS"/>
              </a:rPr>
              <a:t>Interpretation:</a:t>
            </a:r>
            <a:r>
              <a:rPr lang="en-US" sz="1650" spc="-10" dirty="0">
                <a:latin typeface="Trebuchet MS"/>
                <a:cs typeface="Trebuchet MS"/>
              </a:rPr>
              <a:t> As per the above graph the top car manufacturers for compact city are Tata, Hyundai and Suzuki.</a:t>
            </a:r>
            <a:endParaRPr sz="1650" dirty="0">
              <a:latin typeface="Trebuchet MS"/>
              <a:cs typeface="Trebuchet MS"/>
            </a:endParaRPr>
          </a:p>
        </p:txBody>
      </p:sp>
      <p:sp>
        <p:nvSpPr>
          <p:cNvPr id="6" name="object 6"/>
          <p:cNvSpPr txBox="1"/>
          <p:nvPr/>
        </p:nvSpPr>
        <p:spPr>
          <a:xfrm>
            <a:off x="5852981" y="6201332"/>
            <a:ext cx="6332838" cy="582852"/>
          </a:xfrm>
          <a:prstGeom prst="rect">
            <a:avLst/>
          </a:prstGeom>
          <a:ln w="19050">
            <a:solidFill>
              <a:srgbClr val="000000"/>
            </a:solidFill>
          </a:ln>
        </p:spPr>
        <p:txBody>
          <a:bodyPr vert="horz" wrap="square" lIns="0" tIns="28575" rIns="0" bIns="0" rtlCol="0" anchor="t">
            <a:spAutoFit/>
          </a:bodyPr>
          <a:lstStyle/>
          <a:p>
            <a:pPr marL="92075">
              <a:spcBef>
                <a:spcPts val="225"/>
              </a:spcBef>
            </a:pPr>
            <a:r>
              <a:rPr sz="1800" spc="-10" dirty="0">
                <a:latin typeface="Trebuchet MS"/>
                <a:cs typeface="Trebuchet MS"/>
              </a:rPr>
              <a:t>Interpretation:</a:t>
            </a:r>
            <a:r>
              <a:rPr lang="en-US" spc="-10" dirty="0">
                <a:latin typeface="Trebuchet MS"/>
                <a:cs typeface="Trebuchet MS"/>
              </a:rPr>
              <a:t> As per the above graph car manufacturers for family usage are Suzuki, Hyundai, Volkswagen, Skoda.</a:t>
            </a:r>
            <a:endParaRPr sz="1800" spc="-10" dirty="0">
              <a:latin typeface="Trebuchet MS"/>
              <a:cs typeface="Trebuchet MS"/>
            </a:endParaRPr>
          </a:p>
        </p:txBody>
      </p:sp>
      <p:graphicFrame>
        <p:nvGraphicFramePr>
          <p:cNvPr id="8" name="Chart 7">
            <a:extLst>
              <a:ext uri="{FF2B5EF4-FFF2-40B4-BE49-F238E27FC236}">
                <a16:creationId xmlns:a16="http://schemas.microsoft.com/office/drawing/2014/main" id="{7759D4FD-A9D0-0105-6220-B07DD9FFEB0A}"/>
              </a:ext>
            </a:extLst>
          </p:cNvPr>
          <p:cNvGraphicFramePr>
            <a:graphicFrameLocks/>
          </p:cNvGraphicFramePr>
          <p:nvPr>
            <p:extLst>
              <p:ext uri="{D42A27DB-BD31-4B8C-83A1-F6EECF244321}">
                <p14:modId xmlns:p14="http://schemas.microsoft.com/office/powerpoint/2010/main" val="4178433117"/>
              </p:ext>
            </p:extLst>
          </p:nvPr>
        </p:nvGraphicFramePr>
        <p:xfrm>
          <a:off x="5345069" y="1028443"/>
          <a:ext cx="6682946" cy="498801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3A7364DF-A501-B3DE-2035-676A6C2AD397}"/>
              </a:ext>
            </a:extLst>
          </p:cNvPr>
          <p:cNvGraphicFramePr>
            <a:graphicFrameLocks/>
          </p:cNvGraphicFramePr>
          <p:nvPr>
            <p:extLst>
              <p:ext uri="{D42A27DB-BD31-4B8C-83A1-F6EECF244321}">
                <p14:modId xmlns:p14="http://schemas.microsoft.com/office/powerpoint/2010/main" val="1678431492"/>
              </p:ext>
            </p:extLst>
          </p:nvPr>
        </p:nvGraphicFramePr>
        <p:xfrm>
          <a:off x="124340" y="1028442"/>
          <a:ext cx="5055972" cy="498801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82126" y="-2385"/>
            <a:ext cx="8724266" cy="505908"/>
          </a:xfrm>
          <a:prstGeom prst="rect">
            <a:avLst/>
          </a:prstGeom>
        </p:spPr>
        <p:txBody>
          <a:bodyPr vert="horz" wrap="square" lIns="0" tIns="13335" rIns="0" bIns="0" rtlCol="0" anchor="t">
            <a:spAutoFit/>
          </a:bodyPr>
          <a:lstStyle/>
          <a:p>
            <a:pPr marL="12700">
              <a:lnSpc>
                <a:spcPct val="100000"/>
              </a:lnSpc>
              <a:spcBef>
                <a:spcPts val="105"/>
              </a:spcBef>
            </a:pPr>
            <a:r>
              <a:rPr sz="3200" u="sng" dirty="0">
                <a:uFill>
                  <a:solidFill>
                    <a:srgbClr val="000000"/>
                  </a:solidFill>
                </a:uFill>
                <a:latin typeface="Times New Roman"/>
                <a:cs typeface="Times New Roman"/>
              </a:rPr>
              <a:t>Insights</a:t>
            </a:r>
            <a:r>
              <a:rPr sz="3200" u="sng" spc="-30" dirty="0">
                <a:uFill>
                  <a:solidFill>
                    <a:srgbClr val="000000"/>
                  </a:solidFill>
                </a:uFill>
                <a:latin typeface="Times New Roman"/>
                <a:cs typeface="Times New Roman"/>
              </a:rPr>
              <a:t> </a:t>
            </a:r>
            <a:r>
              <a:rPr sz="3200" u="sng" dirty="0">
                <a:uFill>
                  <a:solidFill>
                    <a:srgbClr val="000000"/>
                  </a:solidFill>
                </a:uFill>
                <a:latin typeface="Times New Roman"/>
                <a:cs typeface="Times New Roman"/>
              </a:rPr>
              <a:t>from</a:t>
            </a:r>
            <a:r>
              <a:rPr sz="3200" u="sng" spc="-15" dirty="0">
                <a:uFill>
                  <a:solidFill>
                    <a:srgbClr val="000000"/>
                  </a:solidFill>
                </a:uFill>
                <a:latin typeface="Times New Roman"/>
                <a:cs typeface="Times New Roman"/>
              </a:rPr>
              <a:t> </a:t>
            </a:r>
            <a:r>
              <a:rPr sz="3200" u="sng" dirty="0">
                <a:uFill>
                  <a:solidFill>
                    <a:srgbClr val="000000"/>
                  </a:solidFill>
                </a:uFill>
                <a:latin typeface="Times New Roman"/>
                <a:cs typeface="Times New Roman"/>
              </a:rPr>
              <a:t>the</a:t>
            </a:r>
            <a:r>
              <a:rPr sz="3200" u="sng" spc="5" dirty="0">
                <a:uFill>
                  <a:solidFill>
                    <a:srgbClr val="000000"/>
                  </a:solidFill>
                </a:uFill>
                <a:latin typeface="Times New Roman"/>
                <a:cs typeface="Times New Roman"/>
              </a:rPr>
              <a:t> </a:t>
            </a:r>
            <a:r>
              <a:rPr sz="3200" u="sng" dirty="0">
                <a:uFill>
                  <a:solidFill>
                    <a:srgbClr val="000000"/>
                  </a:solidFill>
                </a:uFill>
                <a:latin typeface="Times New Roman"/>
                <a:cs typeface="Times New Roman"/>
              </a:rPr>
              <a:t>analysis</a:t>
            </a:r>
            <a:r>
              <a:rPr sz="3200" u="sng" spc="-30" dirty="0">
                <a:uFill>
                  <a:solidFill>
                    <a:srgbClr val="000000"/>
                  </a:solidFill>
                </a:uFill>
                <a:latin typeface="Times New Roman"/>
                <a:cs typeface="Times New Roman"/>
              </a:rPr>
              <a:t> </a:t>
            </a:r>
            <a:r>
              <a:rPr sz="3200" u="sng" spc="-10" dirty="0">
                <a:uFill>
                  <a:solidFill>
                    <a:srgbClr val="000000"/>
                  </a:solidFill>
                </a:uFill>
                <a:latin typeface="Times New Roman"/>
                <a:cs typeface="Times New Roman"/>
              </a:rPr>
              <a:t>(continued)</a:t>
            </a:r>
          </a:p>
        </p:txBody>
      </p:sp>
      <p:sp>
        <p:nvSpPr>
          <p:cNvPr id="10" name="object 10"/>
          <p:cNvSpPr txBox="1">
            <a:spLocks noGrp="1"/>
          </p:cNvSpPr>
          <p:nvPr>
            <p:ph type="sldNum" sz="quarter" idx="12"/>
          </p:nvPr>
        </p:nvSpPr>
        <p:spPr>
          <a:prstGeom prst="rect">
            <a:avLst/>
          </a:prstGeom>
        </p:spPr>
        <p:txBody>
          <a:bodyPr vert="horz" wrap="square" lIns="0" tIns="3175" rIns="0" bIns="0" rtlCol="0">
            <a:spAutoFit/>
          </a:bodyPr>
          <a:lstStyle/>
          <a:p>
            <a:pPr marL="12700">
              <a:lnSpc>
                <a:spcPct val="100000"/>
              </a:lnSpc>
              <a:spcBef>
                <a:spcPts val="25"/>
              </a:spcBef>
            </a:pPr>
            <a:fld id="{81D60167-4931-47E6-BA6A-407CBD079E47}" type="slidenum">
              <a:rPr spc="-25" dirty="0"/>
              <a:t>9</a:t>
            </a:fld>
            <a:endParaRPr spc="-25" dirty="0"/>
          </a:p>
        </p:txBody>
      </p:sp>
      <p:sp>
        <p:nvSpPr>
          <p:cNvPr id="3" name="object 3"/>
          <p:cNvSpPr txBox="1"/>
          <p:nvPr/>
        </p:nvSpPr>
        <p:spPr>
          <a:xfrm>
            <a:off x="480" y="494511"/>
            <a:ext cx="4067380" cy="319959"/>
          </a:xfrm>
          <a:prstGeom prst="rect">
            <a:avLst/>
          </a:prstGeom>
        </p:spPr>
        <p:txBody>
          <a:bodyPr vert="horz" wrap="square" lIns="0" tIns="12065" rIns="0" bIns="0" rtlCol="0" anchor="t">
            <a:spAutoFit/>
          </a:bodyPr>
          <a:lstStyle/>
          <a:p>
            <a:pPr marL="239395" indent="-226695">
              <a:lnSpc>
                <a:spcPct val="100000"/>
              </a:lnSpc>
              <a:spcBef>
                <a:spcPts val="95"/>
              </a:spcBef>
              <a:buFont typeface="Arial MT"/>
              <a:buChar char="•"/>
              <a:tabLst>
                <a:tab pos="240029" algn="l"/>
              </a:tabLst>
            </a:pPr>
            <a:r>
              <a:rPr sz="2000" dirty="0">
                <a:latin typeface="Trebuchet MS"/>
                <a:cs typeface="Trebuchet MS"/>
              </a:rPr>
              <a:t>9</a:t>
            </a:r>
            <a:r>
              <a:rPr sz="2000" spc="-240" dirty="0">
                <a:latin typeface="Trebuchet MS"/>
                <a:cs typeface="Trebuchet MS"/>
              </a:rPr>
              <a:t> </a:t>
            </a:r>
            <a:r>
              <a:rPr sz="2000" spc="-245" dirty="0">
                <a:latin typeface="Trebuchet MS"/>
                <a:cs typeface="Trebuchet MS"/>
              </a:rPr>
              <a:t>: </a:t>
            </a:r>
            <a:r>
              <a:rPr sz="2000" spc="-75" dirty="0">
                <a:latin typeface="Trebuchet MS"/>
                <a:cs typeface="Trebuchet MS"/>
              </a:rPr>
              <a:t>Outlier</a:t>
            </a:r>
            <a:r>
              <a:rPr sz="2000" spc="-250" dirty="0">
                <a:latin typeface="Trebuchet MS"/>
                <a:cs typeface="Trebuchet MS"/>
              </a:rPr>
              <a:t> </a:t>
            </a:r>
            <a:r>
              <a:rPr sz="2000" spc="-10" dirty="0">
                <a:latin typeface="Trebuchet MS"/>
                <a:cs typeface="Trebuchet MS"/>
              </a:rPr>
              <a:t>Analysis</a:t>
            </a:r>
            <a:endParaRPr sz="2000">
              <a:latin typeface="Trebuchet MS"/>
              <a:cs typeface="Trebuchet MS"/>
            </a:endParaRPr>
          </a:p>
        </p:txBody>
      </p:sp>
      <p:sp>
        <p:nvSpPr>
          <p:cNvPr id="4" name="object 4"/>
          <p:cNvSpPr txBox="1"/>
          <p:nvPr/>
        </p:nvSpPr>
        <p:spPr>
          <a:xfrm>
            <a:off x="88556" y="839010"/>
            <a:ext cx="3652488" cy="305212"/>
          </a:xfrm>
          <a:prstGeom prst="rect">
            <a:avLst/>
          </a:prstGeom>
          <a:ln w="28575">
            <a:solidFill>
              <a:srgbClr val="000000"/>
            </a:solidFill>
          </a:ln>
        </p:spPr>
        <p:txBody>
          <a:bodyPr vert="horz" wrap="square" lIns="0" tIns="27940" rIns="0" bIns="0" rtlCol="0" anchor="t">
            <a:spAutoFit/>
          </a:bodyPr>
          <a:lstStyle/>
          <a:p>
            <a:pPr marL="91440">
              <a:lnSpc>
                <a:spcPct val="100000"/>
              </a:lnSpc>
              <a:spcBef>
                <a:spcPts val="220"/>
              </a:spcBef>
            </a:pPr>
            <a:r>
              <a:rPr sz="1800" spc="-10" dirty="0">
                <a:latin typeface="Trebuchet MS"/>
                <a:cs typeface="Trebuchet MS"/>
              </a:rPr>
              <a:t>Displacement</a:t>
            </a:r>
            <a:r>
              <a:rPr sz="1800" spc="-100" dirty="0">
                <a:latin typeface="Trebuchet MS"/>
                <a:cs typeface="Trebuchet MS"/>
              </a:rPr>
              <a:t> </a:t>
            </a:r>
            <a:r>
              <a:rPr sz="1800" spc="-10" dirty="0">
                <a:latin typeface="Trebuchet MS"/>
                <a:cs typeface="Trebuchet MS"/>
              </a:rPr>
              <a:t>Histogram</a:t>
            </a:r>
          </a:p>
        </p:txBody>
      </p:sp>
      <p:sp>
        <p:nvSpPr>
          <p:cNvPr id="5" name="object 5"/>
          <p:cNvSpPr txBox="1"/>
          <p:nvPr/>
        </p:nvSpPr>
        <p:spPr>
          <a:xfrm>
            <a:off x="8125690" y="826087"/>
            <a:ext cx="4062317" cy="315509"/>
          </a:xfrm>
          <a:prstGeom prst="rect">
            <a:avLst/>
          </a:prstGeom>
          <a:ln w="28575">
            <a:solidFill>
              <a:srgbClr val="000000"/>
            </a:solidFill>
          </a:ln>
        </p:spPr>
        <p:txBody>
          <a:bodyPr vert="horz" wrap="square" lIns="0" tIns="27940" rIns="0" bIns="0" rtlCol="0">
            <a:spAutoFit/>
          </a:bodyPr>
          <a:lstStyle/>
          <a:p>
            <a:pPr marL="92075">
              <a:lnSpc>
                <a:spcPct val="100000"/>
              </a:lnSpc>
              <a:spcBef>
                <a:spcPts val="220"/>
              </a:spcBef>
            </a:pPr>
            <a:r>
              <a:rPr sz="1800" spc="-40" dirty="0">
                <a:latin typeface="Trebuchet MS"/>
                <a:cs typeface="Trebuchet MS"/>
              </a:rPr>
              <a:t>Fuel</a:t>
            </a:r>
            <a:r>
              <a:rPr sz="1800" spc="-135" dirty="0">
                <a:latin typeface="Trebuchet MS"/>
                <a:cs typeface="Trebuchet MS"/>
              </a:rPr>
              <a:t> </a:t>
            </a:r>
            <a:r>
              <a:rPr sz="1800" spc="-100" dirty="0">
                <a:latin typeface="Trebuchet MS"/>
                <a:cs typeface="Trebuchet MS"/>
              </a:rPr>
              <a:t>Tank</a:t>
            </a:r>
            <a:r>
              <a:rPr sz="1800" spc="-150" dirty="0">
                <a:latin typeface="Trebuchet MS"/>
                <a:cs typeface="Trebuchet MS"/>
              </a:rPr>
              <a:t> </a:t>
            </a:r>
            <a:r>
              <a:rPr sz="1800" spc="-20" dirty="0">
                <a:latin typeface="Trebuchet MS"/>
                <a:cs typeface="Trebuchet MS"/>
              </a:rPr>
              <a:t>Capacity</a:t>
            </a:r>
            <a:r>
              <a:rPr sz="1800" spc="-130" dirty="0">
                <a:latin typeface="Trebuchet MS"/>
                <a:cs typeface="Trebuchet MS"/>
              </a:rPr>
              <a:t> </a:t>
            </a:r>
            <a:r>
              <a:rPr sz="1800" spc="-10" dirty="0">
                <a:latin typeface="Trebuchet MS"/>
                <a:cs typeface="Trebuchet MS"/>
              </a:rPr>
              <a:t>Histogram</a:t>
            </a:r>
            <a:endParaRPr sz="1800">
              <a:latin typeface="Trebuchet MS"/>
              <a:cs typeface="Trebuchet MS"/>
            </a:endParaRPr>
          </a:p>
        </p:txBody>
      </p:sp>
      <p:sp>
        <p:nvSpPr>
          <p:cNvPr id="6" name="object 6"/>
          <p:cNvSpPr txBox="1"/>
          <p:nvPr/>
        </p:nvSpPr>
        <p:spPr>
          <a:xfrm>
            <a:off x="3865918" y="838131"/>
            <a:ext cx="4058695" cy="305212"/>
          </a:xfrm>
          <a:prstGeom prst="rect">
            <a:avLst/>
          </a:prstGeom>
          <a:ln w="28575">
            <a:solidFill>
              <a:srgbClr val="000000"/>
            </a:solidFill>
          </a:ln>
        </p:spPr>
        <p:txBody>
          <a:bodyPr vert="horz" wrap="square" lIns="0" tIns="27940" rIns="0" bIns="0" rtlCol="0">
            <a:spAutoFit/>
          </a:bodyPr>
          <a:lstStyle/>
          <a:p>
            <a:pPr marL="876935">
              <a:lnSpc>
                <a:spcPct val="100000"/>
              </a:lnSpc>
              <a:spcBef>
                <a:spcPts val="220"/>
              </a:spcBef>
            </a:pPr>
            <a:r>
              <a:rPr sz="1800" spc="-45" dirty="0">
                <a:latin typeface="Trebuchet MS"/>
                <a:cs typeface="Trebuchet MS"/>
              </a:rPr>
              <a:t>City</a:t>
            </a:r>
            <a:r>
              <a:rPr sz="1800" spc="-145" dirty="0">
                <a:latin typeface="Trebuchet MS"/>
                <a:cs typeface="Trebuchet MS"/>
              </a:rPr>
              <a:t> </a:t>
            </a:r>
            <a:r>
              <a:rPr sz="1800" spc="-25" dirty="0">
                <a:latin typeface="Trebuchet MS"/>
                <a:cs typeface="Trebuchet MS"/>
              </a:rPr>
              <a:t>Mileage</a:t>
            </a:r>
            <a:r>
              <a:rPr sz="1800" spc="-140" dirty="0">
                <a:latin typeface="Trebuchet MS"/>
                <a:cs typeface="Trebuchet MS"/>
              </a:rPr>
              <a:t> </a:t>
            </a:r>
            <a:r>
              <a:rPr sz="1800" spc="-10" dirty="0">
                <a:latin typeface="Trebuchet MS"/>
                <a:cs typeface="Trebuchet MS"/>
              </a:rPr>
              <a:t>Histogram</a:t>
            </a:r>
            <a:endParaRPr sz="1800">
              <a:latin typeface="Trebuchet MS"/>
              <a:cs typeface="Trebuchet MS"/>
            </a:endParaRPr>
          </a:p>
        </p:txBody>
      </p:sp>
      <p:sp>
        <p:nvSpPr>
          <p:cNvPr id="7" name="object 7"/>
          <p:cNvSpPr txBox="1"/>
          <p:nvPr/>
        </p:nvSpPr>
        <p:spPr>
          <a:xfrm>
            <a:off x="1" y="6205736"/>
            <a:ext cx="4067430" cy="490519"/>
          </a:xfrm>
          <a:prstGeom prst="rect">
            <a:avLst/>
          </a:prstGeom>
          <a:ln w="19050">
            <a:solidFill>
              <a:srgbClr val="000000"/>
            </a:solidFill>
          </a:ln>
        </p:spPr>
        <p:txBody>
          <a:bodyPr vert="horz" wrap="square" lIns="0" tIns="28575" rIns="0" bIns="0" rtlCol="0" anchor="t">
            <a:spAutoFit/>
          </a:bodyPr>
          <a:lstStyle/>
          <a:p>
            <a:pPr marL="91440">
              <a:spcBef>
                <a:spcPts val="225"/>
              </a:spcBef>
            </a:pPr>
            <a:r>
              <a:rPr lang="en-US" sz="1500" spc="-10" dirty="0">
                <a:latin typeface="Trebuchet MS"/>
                <a:cs typeface="Trebuchet MS"/>
              </a:rPr>
              <a:t>Interpretation: The outlier city milage in this histogram is in the range of 1122-1332.</a:t>
            </a:r>
            <a:endParaRPr sz="1500" spc="-10" dirty="0">
              <a:latin typeface="Trebuchet MS"/>
              <a:cs typeface="Trebuchet MS"/>
            </a:endParaRPr>
          </a:p>
        </p:txBody>
      </p:sp>
      <p:sp>
        <p:nvSpPr>
          <p:cNvPr id="8" name="object 8"/>
          <p:cNvSpPr txBox="1"/>
          <p:nvPr/>
        </p:nvSpPr>
        <p:spPr>
          <a:xfrm>
            <a:off x="4151558" y="6215846"/>
            <a:ext cx="3892377" cy="721351"/>
          </a:xfrm>
          <a:prstGeom prst="rect">
            <a:avLst/>
          </a:prstGeom>
          <a:ln w="19050">
            <a:solidFill>
              <a:srgbClr val="000000"/>
            </a:solidFill>
          </a:ln>
        </p:spPr>
        <p:txBody>
          <a:bodyPr vert="horz" wrap="square" lIns="0" tIns="28575" rIns="0" bIns="0" rtlCol="0" anchor="t">
            <a:spAutoFit/>
          </a:bodyPr>
          <a:lstStyle/>
          <a:p>
            <a:pPr marL="92075">
              <a:spcBef>
                <a:spcPts val="225"/>
              </a:spcBef>
            </a:pPr>
            <a:r>
              <a:rPr sz="1500" spc="-10" dirty="0">
                <a:latin typeface="Trebuchet MS"/>
                <a:cs typeface="Trebuchet MS"/>
              </a:rPr>
              <a:t>Interpretation:</a:t>
            </a:r>
            <a:r>
              <a:rPr lang="en-US" sz="1500" spc="-10" dirty="0">
                <a:latin typeface="Trebuchet MS"/>
                <a:cs typeface="Trebuchet MS"/>
              </a:rPr>
              <a:t> The outlier city milage in this histogram is in the range of 15.25-17.05.</a:t>
            </a:r>
            <a:endParaRPr sz="1500" dirty="0">
              <a:latin typeface="Trebuchet MS"/>
              <a:cs typeface="Trebuchet MS"/>
            </a:endParaRPr>
          </a:p>
        </p:txBody>
      </p:sp>
      <p:sp>
        <p:nvSpPr>
          <p:cNvPr id="9" name="object 9"/>
          <p:cNvSpPr txBox="1"/>
          <p:nvPr/>
        </p:nvSpPr>
        <p:spPr>
          <a:xfrm>
            <a:off x="8133429" y="6215846"/>
            <a:ext cx="4057133" cy="793166"/>
          </a:xfrm>
          <a:prstGeom prst="rect">
            <a:avLst/>
          </a:prstGeom>
          <a:ln w="19050">
            <a:solidFill>
              <a:srgbClr val="000000"/>
            </a:solidFill>
          </a:ln>
        </p:spPr>
        <p:txBody>
          <a:bodyPr vert="horz" wrap="square" lIns="0" tIns="28575" rIns="0" bIns="0" rtlCol="0" anchor="t">
            <a:spAutoFit/>
          </a:bodyPr>
          <a:lstStyle/>
          <a:p>
            <a:pPr algn="l"/>
            <a:r>
              <a:rPr lang="en-US" sz="1500" spc="-10" dirty="0">
                <a:latin typeface="Trebuchet MS"/>
                <a:cs typeface="Trebuchet MS"/>
              </a:rPr>
              <a:t>Interpretation: The outlier city milage in this histogram is in the range of 42-46.5.</a:t>
            </a:r>
          </a:p>
          <a:p>
            <a:pPr marL="92075">
              <a:lnSpc>
                <a:spcPct val="100000"/>
              </a:lnSpc>
              <a:spcBef>
                <a:spcPts val="225"/>
              </a:spcBef>
            </a:pPr>
            <a:endParaRPr sz="1800" spc="-10" dirty="0">
              <a:latin typeface="Trebuchet MS"/>
              <a:cs typeface="Trebuchet MS"/>
            </a:endParaRPr>
          </a:p>
        </p:txBody>
      </p:sp>
      <mc:AlternateContent xmlns:mc="http://schemas.openxmlformats.org/markup-compatibility/2006" xmlns:cx1="http://schemas.microsoft.com/office/drawing/2015/9/8/chartex">
        <mc:Choice Requires="cx1">
          <p:graphicFrame>
            <p:nvGraphicFramePr>
              <p:cNvPr id="11" name="Chart 10">
                <a:extLst>
                  <a:ext uri="{FF2B5EF4-FFF2-40B4-BE49-F238E27FC236}">
                    <a16:creationId xmlns:a16="http://schemas.microsoft.com/office/drawing/2014/main" id="{0C02BDDF-D951-9E38-3F20-42B81C9A46EB}"/>
                  </a:ext>
                </a:extLst>
              </p:cNvPr>
              <p:cNvGraphicFramePr/>
              <p:nvPr>
                <p:extLst>
                  <p:ext uri="{D42A27DB-BD31-4B8C-83A1-F6EECF244321}">
                    <p14:modId xmlns:p14="http://schemas.microsoft.com/office/powerpoint/2010/main" val="1430779716"/>
                  </p:ext>
                </p:extLst>
              </p:nvPr>
            </p:nvGraphicFramePr>
            <p:xfrm>
              <a:off x="31277" y="1162307"/>
              <a:ext cx="4335937" cy="5060092"/>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11" name="Chart 10">
                <a:extLst>
                  <a:ext uri="{FF2B5EF4-FFF2-40B4-BE49-F238E27FC236}">
                    <a16:creationId xmlns:a16="http://schemas.microsoft.com/office/drawing/2014/main" id="{0C02BDDF-D951-9E38-3F20-42B81C9A46EB}"/>
                  </a:ext>
                </a:extLst>
              </p:cNvPr>
              <p:cNvPicPr>
                <a:picLocks noGrp="1" noRot="1" noChangeAspect="1" noMove="1" noResize="1" noEditPoints="1" noAdjustHandles="1" noChangeArrowheads="1" noChangeShapeType="1"/>
              </p:cNvPicPr>
              <p:nvPr/>
            </p:nvPicPr>
            <p:blipFill>
              <a:blip r:embed="rId3"/>
              <a:stretch>
                <a:fillRect/>
              </a:stretch>
            </p:blipFill>
            <p:spPr>
              <a:xfrm>
                <a:off x="31277" y="1162307"/>
                <a:ext cx="4335937" cy="5060092"/>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12" name="Chart 11">
                <a:extLst>
                  <a:ext uri="{FF2B5EF4-FFF2-40B4-BE49-F238E27FC236}">
                    <a16:creationId xmlns:a16="http://schemas.microsoft.com/office/drawing/2014/main" id="{E8F3EF0E-6717-E059-68C8-F093667F138B}"/>
                  </a:ext>
                </a:extLst>
              </p:cNvPr>
              <p:cNvGraphicFramePr/>
              <p:nvPr>
                <p:extLst>
                  <p:ext uri="{D42A27DB-BD31-4B8C-83A1-F6EECF244321}">
                    <p14:modId xmlns:p14="http://schemas.microsoft.com/office/powerpoint/2010/main" val="2644493890"/>
                  </p:ext>
                </p:extLst>
              </p:nvPr>
            </p:nvGraphicFramePr>
            <p:xfrm>
              <a:off x="4155604" y="1147891"/>
              <a:ext cx="3872044" cy="5047734"/>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12" name="Chart 11">
                <a:extLst>
                  <a:ext uri="{FF2B5EF4-FFF2-40B4-BE49-F238E27FC236}">
                    <a16:creationId xmlns:a16="http://schemas.microsoft.com/office/drawing/2014/main" id="{E8F3EF0E-6717-E059-68C8-F093667F138B}"/>
                  </a:ext>
                </a:extLst>
              </p:cNvPr>
              <p:cNvPicPr>
                <a:picLocks noGrp="1" noRot="1" noChangeAspect="1" noMove="1" noResize="1" noEditPoints="1" noAdjustHandles="1" noChangeArrowheads="1" noChangeShapeType="1"/>
              </p:cNvPicPr>
              <p:nvPr/>
            </p:nvPicPr>
            <p:blipFill>
              <a:blip r:embed="rId5"/>
              <a:stretch>
                <a:fillRect/>
              </a:stretch>
            </p:blipFill>
            <p:spPr>
              <a:xfrm>
                <a:off x="4155604" y="1147891"/>
                <a:ext cx="3872044" cy="5047734"/>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13" name="Chart 12">
                <a:extLst>
                  <a:ext uri="{FF2B5EF4-FFF2-40B4-BE49-F238E27FC236}">
                    <a16:creationId xmlns:a16="http://schemas.microsoft.com/office/drawing/2014/main" id="{E0423881-DA6A-CA88-E835-302C6A6BBCE1}"/>
                  </a:ext>
                </a:extLst>
              </p:cNvPr>
              <p:cNvGraphicFramePr/>
              <p:nvPr>
                <p:extLst>
                  <p:ext uri="{D42A27DB-BD31-4B8C-83A1-F6EECF244321}">
                    <p14:modId xmlns:p14="http://schemas.microsoft.com/office/powerpoint/2010/main" val="704390134"/>
                  </p:ext>
                </p:extLst>
              </p:nvPr>
            </p:nvGraphicFramePr>
            <p:xfrm>
              <a:off x="7620772" y="1162309"/>
              <a:ext cx="4572000" cy="4885037"/>
            </p:xfrm>
            <a:graphic>
              <a:graphicData uri="http://schemas.microsoft.com/office/drawing/2014/chartex">
                <cx:chart xmlns:cx="http://schemas.microsoft.com/office/drawing/2014/chartex" xmlns:r="http://schemas.openxmlformats.org/officeDocument/2006/relationships" r:id="rId6"/>
              </a:graphicData>
            </a:graphic>
          </p:graphicFrame>
        </mc:Choice>
        <mc:Fallback xmlns="">
          <p:pic>
            <p:nvPicPr>
              <p:cNvPr id="13" name="Chart 12">
                <a:extLst>
                  <a:ext uri="{FF2B5EF4-FFF2-40B4-BE49-F238E27FC236}">
                    <a16:creationId xmlns:a16="http://schemas.microsoft.com/office/drawing/2014/main" id="{E0423881-DA6A-CA88-E835-302C6A6BBCE1}"/>
                  </a:ext>
                </a:extLst>
              </p:cNvPr>
              <p:cNvPicPr>
                <a:picLocks noGrp="1" noRot="1" noChangeAspect="1" noMove="1" noResize="1" noEditPoints="1" noAdjustHandles="1" noChangeArrowheads="1" noChangeShapeType="1"/>
              </p:cNvPicPr>
              <p:nvPr/>
            </p:nvPicPr>
            <p:blipFill>
              <a:blip r:embed="rId7"/>
              <a:stretch>
                <a:fillRect/>
              </a:stretch>
            </p:blipFill>
            <p:spPr>
              <a:xfrm>
                <a:off x="7620772" y="1162309"/>
                <a:ext cx="4572000" cy="4885037"/>
              </a:xfrm>
              <a:prstGeom prst="rect">
                <a:avLst/>
              </a:prstGeom>
            </p:spPr>
          </p:pic>
        </mc:Fallback>
      </mc:AlternateContent>
    </p:spTree>
  </p:cSld>
  <p:clrMapOvr>
    <a:masterClrMapping/>
  </p:clrMapOvr>
</p:sld>
</file>

<file path=ppt/theme/theme1.xml><?xml version="1.0" encoding="utf-8"?>
<a:theme xmlns:a="http://schemas.openxmlformats.org/drawingml/2006/main" name="BohoVogueVTI">
  <a:themeElements>
    <a:clrScheme name="BohoVogueVTI">
      <a:dk1>
        <a:sysClr val="windowText" lastClr="000000"/>
      </a:dk1>
      <a:lt1>
        <a:sysClr val="window" lastClr="FFFFFF"/>
      </a:lt1>
      <a:dk2>
        <a:srgbClr val="35403A"/>
      </a:dk2>
      <a:lt2>
        <a:srgbClr val="F1EFEB"/>
      </a:lt2>
      <a:accent1>
        <a:srgbClr val="9E8B50"/>
      </a:accent1>
      <a:accent2>
        <a:srgbClr val="D5966B"/>
      </a:accent2>
      <a:accent3>
        <a:srgbClr val="9BA6BB"/>
      </a:accent3>
      <a:accent4>
        <a:srgbClr val="869880"/>
      </a:accent4>
      <a:accent5>
        <a:srgbClr val="588267"/>
      </a:accent5>
      <a:accent6>
        <a:srgbClr val="B89C46"/>
      </a:accent6>
      <a:hlink>
        <a:srgbClr val="C77138"/>
      </a:hlink>
      <a:folHlink>
        <a:srgbClr val="589374"/>
      </a:folHlink>
    </a:clrScheme>
    <a:fontScheme name="BohoVogueVTI">
      <a:majorFont>
        <a:latin typeface="Walbaum Display"/>
        <a:ea typeface=""/>
        <a:cs typeface=""/>
      </a:majorFont>
      <a:minorFont>
        <a:latin typeface="Aptos Light"/>
        <a:ea typeface=""/>
        <a:cs typeface=""/>
      </a:minorFont>
    </a:fontScheme>
    <a:fmtScheme name="BohoVogue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BohoVogueVTI" id="{587E0025-A466-4551-A341-1A9F570FDF06}" vid="{F615CBBD-D1BB-4663-887F-92A47C7C6ABA}"/>
    </a:ext>
  </a:ext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Widescreen</PresentationFormat>
  <Slides>20</Slides>
  <Notes>0</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BohoVogueVTI</vt:lpstr>
      <vt:lpstr>Automobile Market Analysis Project</vt:lpstr>
      <vt:lpstr>Problem Statement</vt:lpstr>
      <vt:lpstr>Observations about Data and Pre-Processing techniques</vt:lpstr>
      <vt:lpstr>Insights from the analysis</vt:lpstr>
      <vt:lpstr>Insights from the analysis (continued)</vt:lpstr>
      <vt:lpstr>Insights from the analysis (continued)</vt:lpstr>
      <vt:lpstr>Insights from the analysis (continued)</vt:lpstr>
      <vt:lpstr>Insights from the analysis (continued)</vt:lpstr>
      <vt:lpstr>Insights from the analysis (continued)</vt:lpstr>
      <vt:lpstr>Insights from the analysis (continued)</vt:lpstr>
      <vt:lpstr>Insights from the analysis (continued)</vt:lpstr>
      <vt:lpstr>Insights from the analysis (continued)</vt:lpstr>
      <vt:lpstr>Insights from the analysis (continued)</vt:lpstr>
      <vt:lpstr>Insights from the analysis (continued)</vt:lpstr>
      <vt:lpstr>Insights from the analysis (continued)</vt:lpstr>
      <vt:lpstr>Insights from the analysis (continued)</vt:lpstr>
      <vt:lpstr>Insights from the analysis (continued)</vt:lpstr>
      <vt:lpstr>Summary</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Jaya Pandey</dc:creator>
  <cp:revision>1553</cp:revision>
  <dcterms:created xsi:type="dcterms:W3CDTF">2025-02-16T11:05:20Z</dcterms:created>
  <dcterms:modified xsi:type="dcterms:W3CDTF">2025-02-25T18:28:31Z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2025-02-07T00:00:00Z</vt:filetime>
  </property>
  <property fmtid="{D5CDD505-2E9C-101B-9397-08002B2CF9AE}" pid="3" name="Creator">
    <vt:lpwstr>Microsoft® PowerPoint® for Microsoft 365</vt:lpwstr>
  </property>
  <property fmtid="{D5CDD505-2E9C-101B-9397-08002B2CF9AE}" pid="4" name="LastSaved">
    <vt:filetime>2025-02-16T00:00:00Z</vt:filetime>
  </property>
  <property fmtid="{D5CDD505-2E9C-101B-9397-08002B2CF9AE}" pid="5" name="Producer">
    <vt:lpwstr>Microsoft® PowerPoint® for Microsoft 365</vt:lpwstr>
  </property>
</Properties>
</file>