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embeddedFontLs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Open Sans ExtraBold" panose="020B0906030804020204" pitchFamily="34" charset="0"/>
      <p:bold r:id="rId29"/>
      <p:boldItalic r:id="rId30"/>
    </p:embeddedFont>
    <p:embeddedFont>
      <p:font typeface="Open Sans Light" panose="020B0306030504020204" pitchFamily="34" charset="0"/>
      <p:regular r:id="rId31"/>
      <p:bold r:id="rId32"/>
      <p:italic r:id="rId33"/>
      <p:boldItalic r:id="rId34"/>
    </p:embeddedFont>
    <p:embeddedFont>
      <p:font typeface="Open Sans SemiBold" panose="020B0706030804020204" pitchFamily="34" charset="0"/>
      <p:bold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A3ECDB-B511-4739-B968-6A8FC190DC64}">
  <a:tblStyle styleId="{A3A3ECDB-B511-4739-B968-6A8FC190DC64}" styleName="Table_0">
    <a:wholeTbl>
      <a:tcTxStyle b="off" i="off">
        <a:font>
          <a:latin typeface="Open Sans"/>
          <a:ea typeface="Open Sans"/>
          <a:cs typeface="Open San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B"/>
          </a:solidFill>
        </a:fill>
      </a:tcStyle>
    </a:wholeTbl>
    <a:band1H>
      <a:tcTxStyle/>
      <a:tcStyle>
        <a:tcBdr/>
        <a:fill>
          <a:solidFill>
            <a:srgbClr val="CBCC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CC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Open Sans"/>
          <a:ea typeface="Open Sans"/>
          <a:cs typeface="Open San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Open Sans"/>
          <a:ea typeface="Open Sans"/>
          <a:cs typeface="Open San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Open Sans"/>
          <a:ea typeface="Open Sans"/>
          <a:cs typeface="Open San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9815e5a954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19815e5a95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fb37417da5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g1fb37417da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9815e5a954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19815e5a954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uverture">
  <p:cSld name="Couvertur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503999" y="2122885"/>
            <a:ext cx="8519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Open Sans ExtraBold"/>
              <a:buNone/>
              <a:defRPr sz="3500"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503999" y="2736000"/>
            <a:ext cx="8519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500"/>
              <a:buNone/>
              <a:defRPr sz="25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" name="Google Shape;19;p2" descr="Une image contenant texte, clipart&#10;&#10;Description générée automatiquem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73960" y="5868000"/>
            <a:ext cx="1886400" cy="47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t="7834" r="11300"/>
          <a:stretch/>
        </p:blipFill>
        <p:spPr>
          <a:xfrm>
            <a:off x="8928850" y="0"/>
            <a:ext cx="3263149" cy="489027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body" idx="2"/>
          </p:nvPr>
        </p:nvSpPr>
        <p:spPr>
          <a:xfrm>
            <a:off x="504000" y="3908425"/>
            <a:ext cx="50400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 sz="15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3"/>
          </p:nvPr>
        </p:nvSpPr>
        <p:spPr>
          <a:xfrm>
            <a:off x="504000" y="4309200"/>
            <a:ext cx="50400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 sz="15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olbox">
  <p:cSld name="Toolbox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5086821" y="4552241"/>
            <a:ext cx="60777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2385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/>
            </a:lvl5pPr>
            <a:lvl6pPr marL="2743200" lvl="5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67" name="Google Shape;67;p11" descr="Une image contenant texte, clipart&#10;&#10;Description générée automatiquem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2848" y="6238220"/>
            <a:ext cx="1416008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1"/>
          <p:cNvSpPr txBox="1">
            <a:spLocks noGrp="1"/>
          </p:cNvSpPr>
          <p:nvPr>
            <p:ph type="title"/>
          </p:nvPr>
        </p:nvSpPr>
        <p:spPr>
          <a:xfrm>
            <a:off x="396000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/ ST et contenu (3)">
  <p:cSld name="Titre / ST et contenu (3)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395999" y="2052000"/>
            <a:ext cx="3492000" cy="3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2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3"/>
          </p:nvPr>
        </p:nvSpPr>
        <p:spPr>
          <a:xfrm>
            <a:off x="4331319" y="2052000"/>
            <a:ext cx="3492000" cy="3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4"/>
          </p:nvPr>
        </p:nvSpPr>
        <p:spPr>
          <a:xfrm>
            <a:off x="8266638" y="2052000"/>
            <a:ext cx="3492000" cy="3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79" name="Google Shape;79;p13" descr="Une image contenant texte, clipart&#10;&#10;Description générée automatiquem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2848" y="6238220"/>
            <a:ext cx="1416008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uverture">
  <p:cSld name="Couvertur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ctrTitle"/>
          </p:nvPr>
        </p:nvSpPr>
        <p:spPr>
          <a:xfrm>
            <a:off x="503999" y="2122885"/>
            <a:ext cx="8519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Open Sans ExtraBold"/>
              <a:buNone/>
              <a:defRPr sz="3500" b="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ubTitle" idx="1"/>
          </p:nvPr>
        </p:nvSpPr>
        <p:spPr>
          <a:xfrm>
            <a:off x="503999" y="2736000"/>
            <a:ext cx="85191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500"/>
              <a:buNone/>
              <a:defRPr sz="2500" b="1"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89" name="Google Shape;89;p15" descr="Une image contenant texte, clipart&#10;&#10;Description générée automatiquem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73960" y="5868000"/>
            <a:ext cx="1886400" cy="47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28848" y="-415628"/>
            <a:ext cx="3678763" cy="530590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>
            <a:spLocks noGrp="1"/>
          </p:cNvSpPr>
          <p:nvPr>
            <p:ph type="body" idx="2"/>
          </p:nvPr>
        </p:nvSpPr>
        <p:spPr>
          <a:xfrm>
            <a:off x="504000" y="3908425"/>
            <a:ext cx="50400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 sz="1500" b="1"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3"/>
          </p:nvPr>
        </p:nvSpPr>
        <p:spPr>
          <a:xfrm>
            <a:off x="504000" y="4309200"/>
            <a:ext cx="50400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 sz="1500" b="1"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/ ST">
  <p:cSld name="1_Titre / S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">
  <p:cSld name="Sec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832625" y="2497826"/>
            <a:ext cx="1801800" cy="12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9600"/>
              <a:buNone/>
              <a:defRPr sz="9600" b="1">
                <a:solidFill>
                  <a:schemeClr val="accent2"/>
                </a:solidFill>
              </a:defRPr>
            </a:lvl1pPr>
            <a:lvl2pPr marL="91440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ctrTitle"/>
          </p:nvPr>
        </p:nvSpPr>
        <p:spPr>
          <a:xfrm>
            <a:off x="2634458" y="2344915"/>
            <a:ext cx="7537200" cy="1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pen Sans Light"/>
              <a:buNone/>
              <a:defRPr sz="5000" b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17" descr="Une image contenant texte, clipart&#10;&#10;Description générée automatiquem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73960" y="5868000"/>
            <a:ext cx="1886400" cy="479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7"/>
          <p:cNvCxnSpPr/>
          <p:nvPr/>
        </p:nvCxnSpPr>
        <p:spPr>
          <a:xfrm>
            <a:off x="2786230" y="3513318"/>
            <a:ext cx="939600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/ ST et contenu (1)">
  <p:cSld name="Titre / ST et contenu (1)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96000" y="2052000"/>
            <a:ext cx="11340000" cy="3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2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/ ST et contenu (2)">
  <p:cSld name="1_Titre / ST et contenu (2)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96000" y="2052000"/>
            <a:ext cx="5316600" cy="3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2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19"/>
          <p:cNvSpPr>
            <a:spLocks noGrp="1"/>
          </p:cNvSpPr>
          <p:nvPr>
            <p:ph type="pic" idx="3"/>
          </p:nvPr>
        </p:nvSpPr>
        <p:spPr>
          <a:xfrm>
            <a:off x="6418800" y="2052638"/>
            <a:ext cx="5317200" cy="346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/ ST et contenu (2)">
  <p:cSld name="Titre / ST et contenu (2)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96000" y="2052000"/>
            <a:ext cx="5316600" cy="3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6419356" y="2052000"/>
            <a:ext cx="5316600" cy="3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3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/ ST et Contenu (3) + Picto">
  <p:cSld name="Titre / ST et Contenu (3) + Pict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95999" y="3003600"/>
            <a:ext cx="3492000" cy="3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2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3"/>
          </p:nvPr>
        </p:nvSpPr>
        <p:spPr>
          <a:xfrm>
            <a:off x="4331319" y="3003600"/>
            <a:ext cx="3492000" cy="3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4"/>
          </p:nvPr>
        </p:nvSpPr>
        <p:spPr>
          <a:xfrm>
            <a:off x="8266638" y="3003600"/>
            <a:ext cx="3492000" cy="3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/ ST">
  <p:cSld name="1_Titre / S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/ ST">
  <p:cSld name="Titre / S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/ ST">
  <p:cSld name="2_Titre / S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23"/>
          <p:cNvSpPr>
            <a:spLocks noGrp="1"/>
          </p:cNvSpPr>
          <p:nvPr>
            <p:ph type="pic" idx="2"/>
          </p:nvPr>
        </p:nvSpPr>
        <p:spPr>
          <a:xfrm>
            <a:off x="6429600" y="2357306"/>
            <a:ext cx="3173400" cy="2547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olbox">
  <p:cSld name="Toolbox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5086821" y="4552241"/>
            <a:ext cx="60777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pic>
        <p:nvPicPr>
          <p:cNvPr id="137" name="Google Shape;137;p24" descr="Une image contenant texte, clipart&#10;&#10;Description générée automatiquem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2848" y="6238220"/>
            <a:ext cx="1416008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96000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2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/ ST et contenu (3)">
  <p:cSld name="Titre / ST et contenu (3)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95999" y="2052000"/>
            <a:ext cx="3492000" cy="3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2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3"/>
          </p:nvPr>
        </p:nvSpPr>
        <p:spPr>
          <a:xfrm>
            <a:off x="4331319" y="2052000"/>
            <a:ext cx="3492000" cy="3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4"/>
          </p:nvPr>
        </p:nvSpPr>
        <p:spPr>
          <a:xfrm>
            <a:off x="8266638" y="2052000"/>
            <a:ext cx="3492000" cy="3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" type="blank">
  <p:cSld name="BLANK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0">
              <a:spcBef>
                <a:spcPts val="0"/>
              </a:spcBef>
              <a:buNone/>
              <a:defRPr/>
            </a:lvl1pPr>
            <a:lvl2pPr marL="0" lvl="1" indent="0" algn="l" rtl="0">
              <a:spcBef>
                <a:spcPts val="0"/>
              </a:spcBef>
              <a:buNone/>
              <a:defRPr/>
            </a:lvl2pPr>
            <a:lvl3pPr marL="0" lvl="2" indent="0" algn="l" rtl="0">
              <a:spcBef>
                <a:spcPts val="0"/>
              </a:spcBef>
              <a:buNone/>
              <a:defRPr/>
            </a:lvl3pPr>
            <a:lvl4pPr marL="0" lvl="3" indent="0" algn="l" rtl="0">
              <a:spcBef>
                <a:spcPts val="0"/>
              </a:spcBef>
              <a:buNone/>
              <a:defRPr/>
            </a:lvl4pPr>
            <a:lvl5pPr marL="0" lvl="4" indent="0" algn="l" rtl="0">
              <a:spcBef>
                <a:spcPts val="0"/>
              </a:spcBef>
              <a:buNone/>
              <a:defRPr/>
            </a:lvl5pPr>
            <a:lvl6pPr marL="0" lvl="5" indent="0" algn="l" rtl="0">
              <a:spcBef>
                <a:spcPts val="0"/>
              </a:spcBef>
              <a:buNone/>
              <a:defRPr/>
            </a:lvl6pPr>
            <a:lvl7pPr marL="0" lvl="6" indent="0" algn="l" rtl="0">
              <a:spcBef>
                <a:spcPts val="0"/>
              </a:spcBef>
              <a:buNone/>
              <a:defRPr/>
            </a:lvl7pPr>
            <a:lvl8pPr marL="0" lvl="7" indent="0" algn="l" rtl="0">
              <a:spcBef>
                <a:spcPts val="0"/>
              </a:spcBef>
              <a:buNone/>
              <a:defRPr/>
            </a:lvl8pPr>
            <a:lvl9pPr marL="0" lvl="8" indent="0" algn="l" rtl="0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49" name="Google Shape;149;p26" descr="Une image contenant texte, clipart&#10;&#10;Description générée automatiquem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82848" y="6238220"/>
            <a:ext cx="1416008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t="7834" r="11300"/>
          <a:stretch/>
        </p:blipFill>
        <p:spPr>
          <a:xfrm>
            <a:off x="8928850" y="0"/>
            <a:ext cx="3263149" cy="489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">
  <p:cSld name="Section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2625" y="2497826"/>
            <a:ext cx="1801800" cy="12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9600"/>
              <a:buNone/>
              <a:defRPr sz="96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2634458" y="2344915"/>
            <a:ext cx="7537200" cy="1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pen Sans Light"/>
              <a:buNone/>
              <a:defRPr sz="5000" b="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4" descr="Une image contenant texte, clipart&#10;&#10;Description générée automatiquement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73960" y="5868000"/>
            <a:ext cx="1886400" cy="479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4"/>
          <p:cNvCxnSpPr/>
          <p:nvPr/>
        </p:nvCxnSpPr>
        <p:spPr>
          <a:xfrm>
            <a:off x="2786230" y="3513318"/>
            <a:ext cx="939600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/ ST et contenu (1)">
  <p:cSld name="Titre / ST et contenu (1)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96000" y="2052000"/>
            <a:ext cx="11340000" cy="3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2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/ ST et contenu (2)">
  <p:cSld name="1_Titre / ST et contenu (2)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96000" y="2052000"/>
            <a:ext cx="5316600" cy="3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>
            <a:spLocks noGrp="1"/>
          </p:cNvSpPr>
          <p:nvPr>
            <p:ph type="pic" idx="3"/>
          </p:nvPr>
        </p:nvSpPr>
        <p:spPr>
          <a:xfrm>
            <a:off x="6418800" y="2052638"/>
            <a:ext cx="5317200" cy="346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/ ST et contenu (2)">
  <p:cSld name="Titre / ST et contenu (2)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396000" y="2052000"/>
            <a:ext cx="5316600" cy="3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2"/>
          </p:nvPr>
        </p:nvSpPr>
        <p:spPr>
          <a:xfrm>
            <a:off x="6419356" y="2052000"/>
            <a:ext cx="5316600" cy="3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3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/ ST et Contenu (3) + Picto">
  <p:cSld name="Titre / ST et Contenu (3) + Picto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395999" y="3003600"/>
            <a:ext cx="3492000" cy="3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4331319" y="3003600"/>
            <a:ext cx="3492000" cy="3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8266638" y="3003600"/>
            <a:ext cx="3492000" cy="3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2pPr>
            <a:lvl3pPr marL="1371600" lvl="2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o"/>
              <a:defRPr/>
            </a:lvl6pPr>
            <a:lvl7pPr marL="3200400" lvl="6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/ ST">
  <p:cSld name="Titre / S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/ ST">
  <p:cSld name="2_Titre / S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6429600" y="2357306"/>
            <a:ext cx="3173400" cy="2547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96000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96000" y="2052000"/>
            <a:ext cx="10515600" cy="29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Open Sans SemiBold"/>
              <a:buChar char="●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urier New"/>
              <a:buChar char="o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Open Sans ExtraBold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pen Sans ExtraBold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SemiBold"/>
              <a:buChar char="●"/>
              <a:defRPr sz="1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urier New"/>
              <a:buChar char="o"/>
              <a:defRPr sz="1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ExtraBold"/>
              <a:buChar char="–"/>
              <a:defRPr sz="1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ExtraBold"/>
              <a:buChar char="–"/>
              <a:defRPr sz="1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ExtraBold"/>
              <a:buChar char="–"/>
              <a:defRPr sz="1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3" name="Google Shape;13;p1" descr="Une image contenant texte, clipart&#10;&#10;Description générée automatiquement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382848" y="6238220"/>
            <a:ext cx="1416008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1"/>
          <p:cNvCxnSpPr/>
          <p:nvPr/>
        </p:nvCxnSpPr>
        <p:spPr>
          <a:xfrm>
            <a:off x="504000" y="1120357"/>
            <a:ext cx="1119600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Google Shape;15;p1"/>
          <p:cNvSpPr txBox="1"/>
          <p:nvPr/>
        </p:nvSpPr>
        <p:spPr>
          <a:xfrm>
            <a:off x="813300" y="6289280"/>
            <a:ext cx="341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1D3176"/>
                </a:solidFill>
                <a:latin typeface="Open Sans"/>
                <a:ea typeface="Open Sans"/>
                <a:cs typeface="Open Sans"/>
                <a:sym typeface="Open Sans"/>
              </a:rPr>
              <a:t>Lorem Ipsum</a:t>
            </a:r>
            <a:endParaRPr sz="1000">
              <a:solidFill>
                <a:srgbClr val="1D317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396000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  <a:defRPr sz="3000" b="1" i="0" u="none" strike="noStrike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396000" y="2052000"/>
            <a:ext cx="10515600" cy="29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Open Sans SemiBold"/>
              <a:buChar char="●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Courier New"/>
              <a:buChar char="o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Open Sans ExtraBold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Open Sans ExtraBold"/>
              <a:buChar char="–"/>
              <a:defRPr sz="15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SemiBold"/>
              <a:buChar char="●"/>
              <a:defRPr sz="1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ourier New"/>
              <a:buChar char="o"/>
              <a:defRPr sz="1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ExtraBold"/>
              <a:buChar char="–"/>
              <a:defRPr sz="1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ExtraBold"/>
              <a:buChar char="–"/>
              <a:defRPr sz="1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238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Open Sans ExtraBold"/>
              <a:buChar char="–"/>
              <a:defRPr sz="15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84" name="Google Shape;84;p14" descr="Une image contenant texte, clipart&#10;&#10;Description générée automatiquement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382848" y="6238220"/>
            <a:ext cx="1416008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4"/>
          <p:cNvCxnSpPr/>
          <p:nvPr/>
        </p:nvCxnSpPr>
        <p:spPr>
          <a:xfrm>
            <a:off x="504000" y="1120357"/>
            <a:ext cx="11196000" cy="0"/>
          </a:xfrm>
          <a:prstGeom prst="straightConnector1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4.png"/><Relationship Id="rId12" Type="http://schemas.openxmlformats.org/officeDocument/2006/relationships/image" Target="../media/image38.pn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5.png"/><Relationship Id="rId1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lderys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hyperlink" Target="http://www.linkedin.com/company/caldery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503999" y="2122885"/>
            <a:ext cx="8519089" cy="55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Open Sans ExtraBold"/>
              <a:buNone/>
            </a:pPr>
            <a:r>
              <a:rPr lang="fr-FR"/>
              <a:t>Title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1"/>
          </p:nvPr>
        </p:nvSpPr>
        <p:spPr>
          <a:xfrm>
            <a:off x="503999" y="2736000"/>
            <a:ext cx="8519089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2"/>
          </p:nvPr>
        </p:nvSpPr>
        <p:spPr>
          <a:xfrm>
            <a:off x="504000" y="3908425"/>
            <a:ext cx="5040000" cy="32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Speaker’s name 01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3"/>
          </p:nvPr>
        </p:nvSpPr>
        <p:spPr>
          <a:xfrm>
            <a:off x="504000" y="4309200"/>
            <a:ext cx="5040000" cy="322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Speaker’s name 02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/>
          <p:nvPr/>
        </p:nvSpPr>
        <p:spPr>
          <a:xfrm>
            <a:off x="504000" y="6015029"/>
            <a:ext cx="2111829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Title / Content (1) / Chart</a:t>
            </a:r>
            <a:endParaRPr/>
          </a:p>
        </p:txBody>
      </p:sp>
      <p:sp>
        <p:nvSpPr>
          <p:cNvPr id="266" name="Google Shape;266;p36"/>
          <p:cNvSpPr txBox="1">
            <a:spLocks noGrp="1"/>
          </p:cNvSpPr>
          <p:nvPr>
            <p:ph type="body" idx="1"/>
          </p:nvPr>
        </p:nvSpPr>
        <p:spPr>
          <a:xfrm>
            <a:off x="396000" y="2052000"/>
            <a:ext cx="5316600" cy="3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000" lvl="0" indent="-144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 b="1"/>
              <a:t>Cat.1 </a:t>
            </a:r>
            <a:r>
              <a:rPr lang="fr-FR"/>
              <a:t>: Tem qui ate moluptas modi anist as estoreh endam, nam, Aximpos velestet eic tor mosam.</a:t>
            </a:r>
            <a:endParaRPr/>
          </a:p>
          <a:p>
            <a:pPr marL="360000" lvl="0" indent="-487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</a:pPr>
            <a:endParaRPr b="1"/>
          </a:p>
          <a:p>
            <a:pPr marL="360000" lvl="0" indent="-1440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</a:pPr>
            <a:r>
              <a:rPr lang="fr-FR" b="1">
                <a:solidFill>
                  <a:schemeClr val="accent2"/>
                </a:solidFill>
              </a:rPr>
              <a:t>Cat.2 </a:t>
            </a:r>
            <a:r>
              <a:rPr lang="fr-FR"/>
              <a:t>: Venihilit lant eum, ipsae coris cus mo eumende mporior eptatibusdae volupt Bus, sum fugit, cuptia del iscia dolupta veris presequata eum hil inutem.</a:t>
            </a:r>
            <a:endParaRPr/>
          </a:p>
          <a:p>
            <a:pPr marL="360000" lvl="0" indent="-487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360000" lvl="0" indent="-1440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</a:pPr>
            <a:r>
              <a:rPr lang="fr-FR" b="1">
                <a:solidFill>
                  <a:schemeClr val="accent3"/>
                </a:solidFill>
              </a:rPr>
              <a:t>Cat.3 </a:t>
            </a:r>
            <a:r>
              <a:rPr lang="fr-FR"/>
              <a:t>: Meumende mporior eptatibusdae volupt Bus, sum fugit, cuptia del iscia dolupta veris presequata eum hil inutem</a:t>
            </a:r>
            <a:endParaRPr/>
          </a:p>
          <a:p>
            <a:pPr marL="360000" lvl="0" indent="-487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</a:pPr>
            <a:endParaRPr/>
          </a:p>
          <a:p>
            <a:pPr marL="360000" lvl="0" indent="-14400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</a:pPr>
            <a:r>
              <a:rPr lang="fr-FR" b="1">
                <a:solidFill>
                  <a:schemeClr val="accent4"/>
                </a:solidFill>
              </a:rPr>
              <a:t>Cat.4 </a:t>
            </a:r>
            <a:r>
              <a:rPr lang="fr-FR"/>
              <a:t>: Tem qui ate moluptas modi anist as estoreh endam, nam, Aximpos velestet eic tor mosam derrum fuga. </a:t>
            </a:r>
            <a:endParaRPr/>
          </a:p>
        </p:txBody>
      </p:sp>
      <p:sp>
        <p:nvSpPr>
          <p:cNvPr id="267" name="Google Shape;267;p36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3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  <p:pic>
        <p:nvPicPr>
          <p:cNvPr id="269" name="Google Shape;269;p3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275" y="1877617"/>
            <a:ext cx="6174600" cy="381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Title / Key numbers</a:t>
            </a:r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3152589" y="2544604"/>
            <a:ext cx="87729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100+ </a:t>
            </a:r>
            <a:r>
              <a:rPr lang="fr-FR" sz="2400" b="1" dirty="0" err="1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years</a:t>
            </a:r>
            <a:r>
              <a:rPr lang="fr-FR" sz="24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fr-FR" sz="2400" b="1" dirty="0" err="1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experience</a:t>
            </a:r>
            <a:r>
              <a:rPr lang="fr-FR" sz="24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 b="1" dirty="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fr-FR" sz="4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5,000 </a:t>
            </a:r>
            <a:r>
              <a:rPr lang="fr-FR" sz="24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people </a:t>
            </a:r>
            <a:r>
              <a:rPr lang="fr-FR" sz="2400" b="1" dirty="0" err="1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worldwide</a:t>
            </a:r>
            <a:r>
              <a:rPr lang="fr-FR" sz="24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, incl. 2,000 </a:t>
            </a:r>
            <a:r>
              <a:rPr lang="fr-FR" sz="2400" b="1" dirty="0" err="1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contractors</a:t>
            </a:r>
            <a:endParaRPr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36</a:t>
            </a:r>
            <a:r>
              <a:rPr lang="fr-FR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24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plants in </a:t>
            </a:r>
            <a:r>
              <a:rPr lang="fr-FR" sz="4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  <a:r>
              <a:rPr lang="fr-FR" sz="18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24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countries</a:t>
            </a:r>
            <a:endParaRPr dirty="0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sz="4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6,000+ </a:t>
            </a:r>
            <a:r>
              <a:rPr lang="fr-FR" sz="2400" b="1" dirty="0" err="1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customers</a:t>
            </a:r>
            <a:r>
              <a:rPr lang="fr-FR" sz="2400" b="1" dirty="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2400" b="1" dirty="0" err="1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served</a:t>
            </a:r>
            <a:endParaRPr sz="2400" b="1" dirty="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7" name="Google Shape;277;p37"/>
          <p:cNvCxnSpPr/>
          <p:nvPr/>
        </p:nvCxnSpPr>
        <p:spPr>
          <a:xfrm>
            <a:off x="2311695" y="3240019"/>
            <a:ext cx="781168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278" name="Google Shape;278;p37"/>
          <p:cNvCxnSpPr/>
          <p:nvPr/>
        </p:nvCxnSpPr>
        <p:spPr>
          <a:xfrm>
            <a:off x="2311695" y="3926377"/>
            <a:ext cx="781168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279" name="Google Shape;279;p37"/>
          <p:cNvCxnSpPr/>
          <p:nvPr/>
        </p:nvCxnSpPr>
        <p:spPr>
          <a:xfrm>
            <a:off x="2311695" y="4612734"/>
            <a:ext cx="7811683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280" name="Google Shape;280;p37"/>
          <p:cNvSpPr txBox="1">
            <a:spLocks noGrp="1"/>
          </p:cNvSpPr>
          <p:nvPr>
            <p:ph type="body" idx="4294967295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 sz="2000" b="1"/>
              <a:t>Subtitle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Highlighted text</a:t>
            </a: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12</a:t>
            </a:fld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body" idx="1"/>
          </p:nvPr>
        </p:nvSpPr>
        <p:spPr>
          <a:xfrm>
            <a:off x="396000" y="1213504"/>
            <a:ext cx="1133999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  <p:sp>
        <p:nvSpPr>
          <p:cNvPr id="288" name="Google Shape;288;p38"/>
          <p:cNvSpPr txBox="1"/>
          <p:nvPr/>
        </p:nvSpPr>
        <p:spPr>
          <a:xfrm>
            <a:off x="4303059" y="2470239"/>
            <a:ext cx="3585881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 qui ate moluptas modi anist as estoreh endam, nam, Aximpos velestet eic tor mosam derrum fuga. Itati a pratusciae venihilit lant eum, ipsae coris cus mo eumende mporior eptatibusdae volupt Bus, sum fugit, cuptia del iscia dolupta veris presequata eum hil inutem.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9" name="Google Shape;28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1022" y="4520552"/>
            <a:ext cx="118943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1879" y="2110239"/>
            <a:ext cx="1189431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9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Highlighted text + picture </a:t>
            </a:r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body" idx="1"/>
          </p:nvPr>
        </p:nvSpPr>
        <p:spPr>
          <a:xfrm>
            <a:off x="396000" y="1213504"/>
            <a:ext cx="1133999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  <p:sp>
        <p:nvSpPr>
          <p:cNvPr id="298" name="Google Shape;298;p39"/>
          <p:cNvSpPr>
            <a:spLocks noGrp="1"/>
          </p:cNvSpPr>
          <p:nvPr>
            <p:ph type="pic" idx="2"/>
          </p:nvPr>
        </p:nvSpPr>
        <p:spPr>
          <a:xfrm>
            <a:off x="6429600" y="2357306"/>
            <a:ext cx="3173412" cy="2547938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39"/>
          <p:cNvSpPr txBox="1"/>
          <p:nvPr/>
        </p:nvSpPr>
        <p:spPr>
          <a:xfrm>
            <a:off x="2600376" y="2257401"/>
            <a:ext cx="3585881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Tem qui ate moluptas modi anist as estoreh endam, nam, Aximpos velestet eic tor mosam derrum fuga. Itati a pratusciae venihilit lant eum, ipsae coris cus mo eumende mporior eptatibusdae volupt Bus, sum fugit, cuptia del iscia dolupta veris presequata eum hil inutem.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0" name="Google Shape;30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23838" y="4883161"/>
            <a:ext cx="118943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1083" y="1897401"/>
            <a:ext cx="1189431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Title / Number highlight</a:t>
            </a:r>
            <a:endParaRPr/>
          </a:p>
        </p:txBody>
      </p:sp>
      <p:sp>
        <p:nvSpPr>
          <p:cNvPr id="307" name="Google Shape;307;p40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  <p:grpSp>
        <p:nvGrpSpPr>
          <p:cNvPr id="308" name="Google Shape;308;p40"/>
          <p:cNvGrpSpPr/>
          <p:nvPr/>
        </p:nvGrpSpPr>
        <p:grpSpPr>
          <a:xfrm>
            <a:off x="2631601" y="2210309"/>
            <a:ext cx="2994905" cy="2459691"/>
            <a:chOff x="3259539" y="1205784"/>
            <a:chExt cx="2994905" cy="2459691"/>
          </a:xfrm>
        </p:grpSpPr>
        <p:sp>
          <p:nvSpPr>
            <p:cNvPr id="309" name="Google Shape;309;p40"/>
            <p:cNvSpPr txBox="1"/>
            <p:nvPr/>
          </p:nvSpPr>
          <p:spPr>
            <a:xfrm>
              <a:off x="3259539" y="2834478"/>
              <a:ext cx="2994905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1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Years</a:t>
              </a:r>
              <a:r>
                <a:rPr lang="fr-FR" sz="2400" b="1" dirty="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of </a:t>
              </a:r>
              <a:r>
                <a:rPr lang="fr-FR" sz="2400" b="1" dirty="0" err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experience</a:t>
              </a:r>
              <a:endParaRPr sz="24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0" name="Google Shape;310;p40"/>
            <p:cNvGrpSpPr/>
            <p:nvPr/>
          </p:nvGrpSpPr>
          <p:grpSpPr>
            <a:xfrm>
              <a:off x="3989477" y="1205784"/>
              <a:ext cx="1535027" cy="1578153"/>
              <a:chOff x="4356677" y="1398339"/>
              <a:chExt cx="1374521" cy="1374521"/>
            </a:xfrm>
          </p:grpSpPr>
          <p:sp>
            <p:nvSpPr>
              <p:cNvPr id="311" name="Google Shape;311;p40"/>
              <p:cNvSpPr/>
              <p:nvPr/>
            </p:nvSpPr>
            <p:spPr>
              <a:xfrm rot="8059600">
                <a:off x="4557937" y="1599599"/>
                <a:ext cx="972000" cy="972000"/>
              </a:xfrm>
              <a:prstGeom prst="teardrop">
                <a:avLst>
                  <a:gd name="adj" fmla="val 100000"/>
                </a:avLst>
              </a:prstGeom>
              <a:noFill/>
              <a:ln w="12700" cap="flat" cmpd="sng">
                <a:solidFill>
                  <a:schemeClr val="accent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46800" tIns="45700" rIns="46800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40"/>
              <p:cNvSpPr txBox="1"/>
              <p:nvPr/>
            </p:nvSpPr>
            <p:spPr>
              <a:xfrm>
                <a:off x="4544283" y="1823989"/>
                <a:ext cx="999308" cy="509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6800" tIns="45700" rIns="46800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3200" b="1" dirty="0">
                    <a:solidFill>
                      <a:schemeClr val="accent2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100+</a:t>
                </a:r>
                <a:endParaRPr dirty="0"/>
              </a:p>
            </p:txBody>
          </p:sp>
        </p:grpSp>
      </p:grpSp>
      <p:sp>
        <p:nvSpPr>
          <p:cNvPr id="313" name="Google Shape;313;p40"/>
          <p:cNvSpPr txBox="1">
            <a:spLocks noGrp="1"/>
          </p:cNvSpPr>
          <p:nvPr>
            <p:ph type="body" idx="4294967295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 sz="2000" b="1"/>
              <a:t>Subtitle</a:t>
            </a:r>
            <a:endParaRPr/>
          </a:p>
        </p:txBody>
      </p:sp>
      <p:grpSp>
        <p:nvGrpSpPr>
          <p:cNvPr id="314" name="Google Shape;314;p40"/>
          <p:cNvGrpSpPr/>
          <p:nvPr/>
        </p:nvGrpSpPr>
        <p:grpSpPr>
          <a:xfrm>
            <a:off x="6268173" y="2210223"/>
            <a:ext cx="2814000" cy="2459780"/>
            <a:chOff x="5008802" y="1205698"/>
            <a:chExt cx="2814000" cy="2459780"/>
          </a:xfrm>
        </p:grpSpPr>
        <p:sp>
          <p:nvSpPr>
            <p:cNvPr id="315" name="Google Shape;315;p40"/>
            <p:cNvSpPr txBox="1"/>
            <p:nvPr/>
          </p:nvSpPr>
          <p:spPr>
            <a:xfrm>
              <a:off x="5008802" y="2834478"/>
              <a:ext cx="28140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>
                  <a:solidFill>
                    <a:srgbClr val="1D3176"/>
                  </a:solidFill>
                  <a:latin typeface="Open Sans"/>
                  <a:ea typeface="Open Sans"/>
                  <a:cs typeface="Open Sans"/>
                  <a:sym typeface="Open Sans"/>
                </a:rPr>
                <a:t>People w</a:t>
              </a:r>
              <a:r>
                <a:rPr lang="fr-FR" sz="2400" b="1" i="0" u="none" strike="noStrike" cap="none">
                  <a:solidFill>
                    <a:srgbClr val="1D3176"/>
                  </a:solidFill>
                  <a:latin typeface="Open Sans"/>
                  <a:ea typeface="Open Sans"/>
                  <a:cs typeface="Open Sans"/>
                  <a:sym typeface="Open Sans"/>
                </a:rPr>
                <a:t>orldwide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6" name="Google Shape;316;p40"/>
            <p:cNvGrpSpPr/>
            <p:nvPr/>
          </p:nvGrpSpPr>
          <p:grpSpPr>
            <a:xfrm>
              <a:off x="5648289" y="1205698"/>
              <a:ext cx="1535153" cy="1578178"/>
              <a:chOff x="5841893" y="1398322"/>
              <a:chExt cx="1374600" cy="1374600"/>
            </a:xfrm>
          </p:grpSpPr>
          <p:sp>
            <p:nvSpPr>
              <p:cNvPr id="317" name="Google Shape;317;p40"/>
              <p:cNvSpPr/>
              <p:nvPr/>
            </p:nvSpPr>
            <p:spPr>
              <a:xfrm rot="8059487">
                <a:off x="6043165" y="1599594"/>
                <a:ext cx="972056" cy="972056"/>
              </a:xfrm>
              <a:prstGeom prst="teardrop">
                <a:avLst>
                  <a:gd name="adj" fmla="val 100000"/>
                </a:avLst>
              </a:prstGeom>
              <a:noFill/>
              <a:ln w="12700" cap="flat" cmpd="sng">
                <a:solidFill>
                  <a:srgbClr val="E84E0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46800" tIns="45700" rIns="46800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8" name="Google Shape;318;p40"/>
              <p:cNvSpPr txBox="1"/>
              <p:nvPr/>
            </p:nvSpPr>
            <p:spPr>
              <a:xfrm>
                <a:off x="5997554" y="1823984"/>
                <a:ext cx="1052400" cy="509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6800" tIns="45700" rIns="46800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rPr lang="fr-FR" sz="3200" b="1" i="0" u="none" strike="noStrike" cap="none">
                    <a:solidFill>
                      <a:srgbClr val="E84E0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5,</a:t>
                </a:r>
                <a:r>
                  <a:rPr lang="fr-FR" sz="3200" b="1">
                    <a:solidFill>
                      <a:srgbClr val="E84E0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0</a:t>
                </a:r>
                <a:r>
                  <a:rPr lang="fr-FR" sz="3200" b="1" i="0" u="none" strike="noStrike" cap="none">
                    <a:solidFill>
                      <a:srgbClr val="E84E0F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00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Title / Table highlight</a:t>
            </a:r>
            <a:endParaRPr/>
          </a:p>
        </p:txBody>
      </p:sp>
      <p:sp>
        <p:nvSpPr>
          <p:cNvPr id="324" name="Google Shape;324;p41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15</a:t>
            </a:fld>
            <a:endParaRPr/>
          </a:p>
        </p:txBody>
      </p:sp>
      <p:graphicFrame>
        <p:nvGraphicFramePr>
          <p:cNvPr id="325" name="Google Shape;325;p41"/>
          <p:cNvGraphicFramePr/>
          <p:nvPr/>
        </p:nvGraphicFramePr>
        <p:xfrm>
          <a:off x="3505200" y="3046306"/>
          <a:ext cx="5181625" cy="2084500"/>
        </p:xfrm>
        <a:graphic>
          <a:graphicData uri="http://schemas.openxmlformats.org/drawingml/2006/table">
            <a:tbl>
              <a:tblPr firstRow="1" bandRow="1">
                <a:noFill/>
                <a:tableStyleId>{A3A3ECDB-B511-4739-B968-6A8FC190DC64}</a:tableStyleId>
              </a:tblPr>
              <a:tblGrid>
                <a:gridCol w="1036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6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xxx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xxx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xxx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xxx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xxx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xxx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xxx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xxx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xxx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xxx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26" name="Google Shape;326;p41"/>
          <p:cNvGrpSpPr/>
          <p:nvPr/>
        </p:nvGrpSpPr>
        <p:grpSpPr>
          <a:xfrm>
            <a:off x="4296943" y="1403789"/>
            <a:ext cx="1535027" cy="1578153"/>
            <a:chOff x="5096516" y="1398339"/>
            <a:chExt cx="1374521" cy="1374521"/>
          </a:xfrm>
        </p:grpSpPr>
        <p:sp>
          <p:nvSpPr>
            <p:cNvPr id="327" name="Google Shape;327;p41"/>
            <p:cNvSpPr/>
            <p:nvPr/>
          </p:nvSpPr>
          <p:spPr>
            <a:xfrm rot="8059600">
              <a:off x="5297776" y="1599599"/>
              <a:ext cx="972000" cy="9720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68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8" name="Google Shape;328;p41"/>
            <p:cNvSpPr txBox="1"/>
            <p:nvPr/>
          </p:nvSpPr>
          <p:spPr>
            <a:xfrm>
              <a:off x="5289737" y="1823989"/>
              <a:ext cx="999308" cy="4557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6800" tIns="45700" rIns="468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Table Highlight</a:t>
              </a:r>
              <a:endParaRPr/>
            </a:p>
          </p:txBody>
        </p:sp>
      </p:grpSp>
      <p:sp>
        <p:nvSpPr>
          <p:cNvPr id="329" name="Google Shape;329;p41"/>
          <p:cNvSpPr txBox="1">
            <a:spLocks noGrp="1"/>
          </p:cNvSpPr>
          <p:nvPr>
            <p:ph type="body" idx="4294967295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 sz="2000" b="1"/>
              <a:t>Subtitle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Clickable World map</a:t>
            </a:r>
            <a:endParaRPr/>
          </a:p>
        </p:txBody>
      </p:sp>
      <p:sp>
        <p:nvSpPr>
          <p:cNvPr id="335" name="Google Shape;335;p42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  <p:grpSp>
        <p:nvGrpSpPr>
          <p:cNvPr id="336" name="Google Shape;336;p42"/>
          <p:cNvGrpSpPr/>
          <p:nvPr/>
        </p:nvGrpSpPr>
        <p:grpSpPr>
          <a:xfrm>
            <a:off x="1038909" y="1697623"/>
            <a:ext cx="9189422" cy="4454337"/>
            <a:chOff x="3843499" y="3719582"/>
            <a:chExt cx="16665619" cy="8244192"/>
          </a:xfrm>
        </p:grpSpPr>
        <p:sp>
          <p:nvSpPr>
            <p:cNvPr id="337" name="Google Shape;337;p42"/>
            <p:cNvSpPr/>
            <p:nvPr/>
          </p:nvSpPr>
          <p:spPr>
            <a:xfrm>
              <a:off x="9818027" y="3757809"/>
              <a:ext cx="85988" cy="38227"/>
            </a:xfrm>
            <a:custGeom>
              <a:avLst/>
              <a:gdLst/>
              <a:ahLst/>
              <a:cxnLst/>
              <a:rect l="l" t="t" r="r" b="b"/>
              <a:pathLst>
                <a:path w="9" h="4" extrusionOk="0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16859434" y="9558687"/>
              <a:ext cx="1904460" cy="1423937"/>
            </a:xfrm>
            <a:custGeom>
              <a:avLst/>
              <a:gdLst/>
              <a:ahLst/>
              <a:cxnLst/>
              <a:rect l="l" t="t" r="r" b="b"/>
              <a:pathLst>
                <a:path w="204" h="152" extrusionOk="0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2"/>
            <p:cNvSpPr/>
            <p:nvPr/>
          </p:nvSpPr>
          <p:spPr>
            <a:xfrm>
              <a:off x="11416754" y="5927165"/>
              <a:ext cx="372610" cy="563840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10566434" y="5337841"/>
              <a:ext cx="503186" cy="245289"/>
            </a:xfrm>
            <a:custGeom>
              <a:avLst/>
              <a:gdLst/>
              <a:ahLst/>
              <a:cxnLst/>
              <a:rect l="l" t="t" r="r" b="b"/>
              <a:pathLst>
                <a:path w="54" h="26" extrusionOk="0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14085545" y="4439516"/>
              <a:ext cx="840765" cy="579771"/>
            </a:xfrm>
            <a:custGeom>
              <a:avLst/>
              <a:gdLst/>
              <a:ahLst/>
              <a:cxnLst/>
              <a:rect l="l" t="t" r="r" b="b"/>
              <a:pathLst>
                <a:path w="90" h="62" extrusionOk="0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16241600" y="4197415"/>
              <a:ext cx="299364" cy="149721"/>
            </a:xfrm>
            <a:custGeom>
              <a:avLst/>
              <a:gdLst/>
              <a:ahLst/>
              <a:cxnLst/>
              <a:rect l="l" t="t" r="r" b="b"/>
              <a:pathLst>
                <a:path w="32" h="16" extrusionOk="0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15999561" y="4111405"/>
              <a:ext cx="280256" cy="149721"/>
            </a:xfrm>
            <a:custGeom>
              <a:avLst/>
              <a:gdLst/>
              <a:ahLst/>
              <a:cxnLst/>
              <a:rect l="l" t="t" r="r" b="b"/>
              <a:pathLst>
                <a:path w="30" h="16" extrusionOk="0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2"/>
            <p:cNvSpPr/>
            <p:nvPr/>
          </p:nvSpPr>
          <p:spPr>
            <a:xfrm>
              <a:off x="15916758" y="4120960"/>
              <a:ext cx="140127" cy="47785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2"/>
            <p:cNvSpPr/>
            <p:nvPr/>
          </p:nvSpPr>
          <p:spPr>
            <a:xfrm>
              <a:off x="15942234" y="3990355"/>
              <a:ext cx="235667" cy="149721"/>
            </a:xfrm>
            <a:custGeom>
              <a:avLst/>
              <a:gdLst/>
              <a:ahLst/>
              <a:cxnLst/>
              <a:rect l="l" t="t" r="r" b="b"/>
              <a:pathLst>
                <a:path w="25" h="16" extrusionOk="0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2"/>
            <p:cNvSpPr/>
            <p:nvPr/>
          </p:nvSpPr>
          <p:spPr>
            <a:xfrm>
              <a:off x="18426316" y="4579679"/>
              <a:ext cx="235667" cy="76452"/>
            </a:xfrm>
            <a:custGeom>
              <a:avLst/>
              <a:gdLst/>
              <a:ahLst/>
              <a:cxnLst/>
              <a:rect l="l" t="t" r="r" b="b"/>
              <a:pathLst>
                <a:path w="25" h="8" extrusionOk="0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2"/>
            <p:cNvSpPr/>
            <p:nvPr/>
          </p:nvSpPr>
          <p:spPr>
            <a:xfrm>
              <a:off x="18126952" y="4729398"/>
              <a:ext cx="197453" cy="76452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2"/>
            <p:cNvSpPr/>
            <p:nvPr/>
          </p:nvSpPr>
          <p:spPr>
            <a:xfrm>
              <a:off x="18136506" y="4694361"/>
              <a:ext cx="76432" cy="4459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2"/>
            <p:cNvSpPr/>
            <p:nvPr/>
          </p:nvSpPr>
          <p:spPr>
            <a:xfrm>
              <a:off x="17932683" y="4560566"/>
              <a:ext cx="28662" cy="47785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2"/>
            <p:cNvSpPr/>
            <p:nvPr/>
          </p:nvSpPr>
          <p:spPr>
            <a:xfrm>
              <a:off x="17932683" y="4700729"/>
              <a:ext cx="38217" cy="4778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2"/>
            <p:cNvSpPr/>
            <p:nvPr/>
          </p:nvSpPr>
          <p:spPr>
            <a:xfrm>
              <a:off x="17996378" y="4525526"/>
              <a:ext cx="394905" cy="149721"/>
            </a:xfrm>
            <a:custGeom>
              <a:avLst/>
              <a:gdLst/>
              <a:ahLst/>
              <a:cxnLst/>
              <a:rect l="l" t="t" r="r" b="b"/>
              <a:pathLst>
                <a:path w="42" h="16" extrusionOk="0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2"/>
            <p:cNvSpPr/>
            <p:nvPr/>
          </p:nvSpPr>
          <p:spPr>
            <a:xfrm>
              <a:off x="18222495" y="4570124"/>
              <a:ext cx="73248" cy="76452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2"/>
            <p:cNvSpPr/>
            <p:nvPr/>
          </p:nvSpPr>
          <p:spPr>
            <a:xfrm>
              <a:off x="19445425" y="5076623"/>
              <a:ext cx="101909" cy="57338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2"/>
            <p:cNvSpPr/>
            <p:nvPr/>
          </p:nvSpPr>
          <p:spPr>
            <a:xfrm>
              <a:off x="19247970" y="5898496"/>
              <a:ext cx="57323" cy="47785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2"/>
            <p:cNvSpPr/>
            <p:nvPr/>
          </p:nvSpPr>
          <p:spPr>
            <a:xfrm>
              <a:off x="18005931" y="6172454"/>
              <a:ext cx="47770" cy="25484"/>
            </a:xfrm>
            <a:custGeom>
              <a:avLst/>
              <a:gdLst/>
              <a:ahLst/>
              <a:cxnLst/>
              <a:rect l="l" t="t" r="r" b="b"/>
              <a:pathLst>
                <a:path w="5" h="3" extrusionOk="0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2"/>
            <p:cNvSpPr/>
            <p:nvPr/>
          </p:nvSpPr>
          <p:spPr>
            <a:xfrm>
              <a:off x="18846695" y="6452780"/>
              <a:ext cx="47770" cy="4459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2"/>
            <p:cNvSpPr/>
            <p:nvPr/>
          </p:nvSpPr>
          <p:spPr>
            <a:xfrm>
              <a:off x="18818034" y="6526047"/>
              <a:ext cx="19109" cy="9556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2"/>
            <p:cNvSpPr/>
            <p:nvPr/>
          </p:nvSpPr>
          <p:spPr>
            <a:xfrm>
              <a:off x="18687463" y="6675768"/>
              <a:ext cx="28662" cy="9556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2"/>
            <p:cNvSpPr/>
            <p:nvPr/>
          </p:nvSpPr>
          <p:spPr>
            <a:xfrm>
              <a:off x="18575995" y="6723551"/>
              <a:ext cx="66879" cy="38227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2"/>
            <p:cNvSpPr/>
            <p:nvPr/>
          </p:nvSpPr>
          <p:spPr>
            <a:xfrm>
              <a:off x="18502748" y="6761778"/>
              <a:ext cx="54139" cy="35042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2"/>
            <p:cNvSpPr/>
            <p:nvPr/>
          </p:nvSpPr>
          <p:spPr>
            <a:xfrm>
              <a:off x="18454978" y="6790447"/>
              <a:ext cx="47770" cy="4459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2"/>
            <p:cNvSpPr/>
            <p:nvPr/>
          </p:nvSpPr>
          <p:spPr>
            <a:xfrm>
              <a:off x="18445422" y="6854158"/>
              <a:ext cx="9553" cy="955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2"/>
            <p:cNvSpPr/>
            <p:nvPr/>
          </p:nvSpPr>
          <p:spPr>
            <a:xfrm>
              <a:off x="18397652" y="6815931"/>
              <a:ext cx="47770" cy="38227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2"/>
            <p:cNvSpPr/>
            <p:nvPr/>
          </p:nvSpPr>
          <p:spPr>
            <a:xfrm>
              <a:off x="18053702" y="7163156"/>
              <a:ext cx="19109" cy="28669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5" name="Google Shape;365;p42"/>
            <p:cNvGrpSpPr/>
            <p:nvPr/>
          </p:nvGrpSpPr>
          <p:grpSpPr>
            <a:xfrm>
              <a:off x="17709756" y="6761778"/>
              <a:ext cx="697449" cy="662593"/>
              <a:chOff x="5961121" y="2686387"/>
              <a:chExt cx="288233" cy="273757"/>
            </a:xfrm>
          </p:grpSpPr>
          <p:sp>
            <p:nvSpPr>
              <p:cNvPr id="366" name="Google Shape;366;p42"/>
              <p:cNvSpPr/>
              <p:nvPr/>
            </p:nvSpPr>
            <p:spPr>
              <a:xfrm>
                <a:off x="6130902" y="2686387"/>
                <a:ext cx="118452" cy="100026"/>
              </a:xfrm>
              <a:custGeom>
                <a:avLst/>
                <a:gdLst/>
                <a:ahLst/>
                <a:cxnLst/>
                <a:rect l="l" t="t" r="r" b="b"/>
                <a:pathLst>
                  <a:path w="31" h="26" extrusionOk="0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solidFill>
                <a:srgbClr val="E7EAEC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22850" rIns="45700" bIns="228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42"/>
              <p:cNvSpPr/>
              <p:nvPr/>
            </p:nvSpPr>
            <p:spPr>
              <a:xfrm>
                <a:off x="5961121" y="2778517"/>
                <a:ext cx="215847" cy="181627"/>
              </a:xfrm>
              <a:custGeom>
                <a:avLst/>
                <a:gdLst/>
                <a:ahLst/>
                <a:cxnLst/>
                <a:rect l="l" t="t" r="r" b="b"/>
                <a:pathLst>
                  <a:path w="56" h="47" extrusionOk="0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solidFill>
                <a:srgbClr val="E7EAEC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5700" tIns="22850" rIns="45700" bIns="2285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endParaRPr sz="9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8" name="Google Shape;368;p42"/>
            <p:cNvSpPr/>
            <p:nvPr/>
          </p:nvSpPr>
          <p:spPr>
            <a:xfrm>
              <a:off x="17884911" y="7370216"/>
              <a:ext cx="19109" cy="25484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2"/>
            <p:cNvSpPr/>
            <p:nvPr/>
          </p:nvSpPr>
          <p:spPr>
            <a:xfrm>
              <a:off x="17773445" y="7370216"/>
              <a:ext cx="121018" cy="9238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2"/>
            <p:cNvSpPr/>
            <p:nvPr/>
          </p:nvSpPr>
          <p:spPr>
            <a:xfrm>
              <a:off x="17652427" y="7405258"/>
              <a:ext cx="101909" cy="149721"/>
            </a:xfrm>
            <a:custGeom>
              <a:avLst/>
              <a:gdLst/>
              <a:ahLst/>
              <a:cxnLst/>
              <a:rect l="l" t="t" r="r" b="b"/>
              <a:pathLst>
                <a:path w="11" h="16" extrusionOk="0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2"/>
            <p:cNvSpPr/>
            <p:nvPr/>
          </p:nvSpPr>
          <p:spPr>
            <a:xfrm>
              <a:off x="17550519" y="7771599"/>
              <a:ext cx="35033" cy="28669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2"/>
            <p:cNvSpPr/>
            <p:nvPr/>
          </p:nvSpPr>
          <p:spPr>
            <a:xfrm>
              <a:off x="17633319" y="7679216"/>
              <a:ext cx="19109" cy="1592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2"/>
            <p:cNvSpPr/>
            <p:nvPr/>
          </p:nvSpPr>
          <p:spPr>
            <a:xfrm>
              <a:off x="17381727" y="7873535"/>
              <a:ext cx="19109" cy="9556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2"/>
            <p:cNvSpPr/>
            <p:nvPr/>
          </p:nvSpPr>
          <p:spPr>
            <a:xfrm>
              <a:off x="17203386" y="7838493"/>
              <a:ext cx="111465" cy="156092"/>
            </a:xfrm>
            <a:custGeom>
              <a:avLst/>
              <a:gdLst/>
              <a:ahLst/>
              <a:cxnLst/>
              <a:rect l="l" t="t" r="r" b="b"/>
              <a:pathLst>
                <a:path w="12" h="17" extrusionOk="0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2"/>
            <p:cNvSpPr/>
            <p:nvPr/>
          </p:nvSpPr>
          <p:spPr>
            <a:xfrm>
              <a:off x="16652430" y="8099708"/>
              <a:ext cx="130574" cy="92380"/>
            </a:xfrm>
            <a:custGeom>
              <a:avLst/>
              <a:gdLst/>
              <a:ahLst/>
              <a:cxnLst/>
              <a:rect l="l" t="t" r="r" b="b"/>
              <a:pathLst>
                <a:path w="14" h="10" extrusionOk="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2"/>
            <p:cNvSpPr/>
            <p:nvPr/>
          </p:nvSpPr>
          <p:spPr>
            <a:xfrm>
              <a:off x="17184277" y="8163419"/>
              <a:ext cx="187897" cy="264400"/>
            </a:xfrm>
            <a:custGeom>
              <a:avLst/>
              <a:gdLst/>
              <a:ahLst/>
              <a:cxnLst/>
              <a:rect l="l" t="t" r="r" b="b"/>
              <a:pathLst>
                <a:path w="20" h="28" extrusionOk="0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2"/>
            <p:cNvSpPr/>
            <p:nvPr/>
          </p:nvSpPr>
          <p:spPr>
            <a:xfrm>
              <a:off x="17343513" y="8389592"/>
              <a:ext cx="57323" cy="73269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2"/>
            <p:cNvSpPr/>
            <p:nvPr/>
          </p:nvSpPr>
          <p:spPr>
            <a:xfrm>
              <a:off x="17381727" y="8453303"/>
              <a:ext cx="92356" cy="124237"/>
            </a:xfrm>
            <a:custGeom>
              <a:avLst/>
              <a:gdLst/>
              <a:ahLst/>
              <a:cxnLst/>
              <a:rect l="l" t="t" r="r" b="b"/>
              <a:pathLst>
                <a:path w="10" h="13" extrusionOk="0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2"/>
            <p:cNvSpPr/>
            <p:nvPr/>
          </p:nvSpPr>
          <p:spPr>
            <a:xfrm>
              <a:off x="17212936" y="8399150"/>
              <a:ext cx="57323" cy="73269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2"/>
            <p:cNvSpPr/>
            <p:nvPr/>
          </p:nvSpPr>
          <p:spPr>
            <a:xfrm>
              <a:off x="17279819" y="8472417"/>
              <a:ext cx="82803" cy="95566"/>
            </a:xfrm>
            <a:custGeom>
              <a:avLst/>
              <a:gdLst/>
              <a:ahLst/>
              <a:cxnLst/>
              <a:rect l="l" t="t" r="r" b="b"/>
              <a:pathLst>
                <a:path w="9" h="10" extrusionOk="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2"/>
            <p:cNvSpPr/>
            <p:nvPr/>
          </p:nvSpPr>
          <p:spPr>
            <a:xfrm>
              <a:off x="17298927" y="8529755"/>
              <a:ext cx="63695" cy="101936"/>
            </a:xfrm>
            <a:custGeom>
              <a:avLst/>
              <a:gdLst/>
              <a:ahLst/>
              <a:cxnLst/>
              <a:rect l="l" t="t" r="r" b="b"/>
              <a:pathLst>
                <a:path w="7" h="11" extrusionOk="0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2"/>
            <p:cNvSpPr/>
            <p:nvPr/>
          </p:nvSpPr>
          <p:spPr>
            <a:xfrm>
              <a:off x="17353063" y="8520200"/>
              <a:ext cx="38217" cy="73269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2"/>
            <p:cNvSpPr/>
            <p:nvPr/>
          </p:nvSpPr>
          <p:spPr>
            <a:xfrm>
              <a:off x="17372173" y="8567983"/>
              <a:ext cx="57323" cy="35042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2"/>
            <p:cNvSpPr/>
            <p:nvPr/>
          </p:nvSpPr>
          <p:spPr>
            <a:xfrm>
              <a:off x="17372173" y="8593469"/>
              <a:ext cx="130574" cy="197506"/>
            </a:xfrm>
            <a:custGeom>
              <a:avLst/>
              <a:gdLst/>
              <a:ahLst/>
              <a:cxnLst/>
              <a:rect l="l" t="t" r="r" b="b"/>
              <a:pathLst>
                <a:path w="14" h="21" extrusionOk="0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2"/>
            <p:cNvSpPr/>
            <p:nvPr/>
          </p:nvSpPr>
          <p:spPr>
            <a:xfrm>
              <a:off x="17289370" y="8631694"/>
              <a:ext cx="111465" cy="95566"/>
            </a:xfrm>
            <a:custGeom>
              <a:avLst/>
              <a:gdLst/>
              <a:ahLst/>
              <a:cxnLst/>
              <a:rect l="l" t="t" r="r" b="b"/>
              <a:pathLst>
                <a:path w="12" h="10" extrusionOk="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2"/>
            <p:cNvSpPr/>
            <p:nvPr/>
          </p:nvSpPr>
          <p:spPr>
            <a:xfrm>
              <a:off x="17063256" y="8539313"/>
              <a:ext cx="111465" cy="111494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2"/>
            <p:cNvSpPr/>
            <p:nvPr/>
          </p:nvSpPr>
          <p:spPr>
            <a:xfrm>
              <a:off x="17391283" y="8399150"/>
              <a:ext cx="19109" cy="9556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2"/>
            <p:cNvSpPr/>
            <p:nvPr/>
          </p:nvSpPr>
          <p:spPr>
            <a:xfrm>
              <a:off x="16037777" y="8781415"/>
              <a:ext cx="522294" cy="544729"/>
            </a:xfrm>
            <a:custGeom>
              <a:avLst/>
              <a:gdLst/>
              <a:ahLst/>
              <a:cxnLst/>
              <a:rect l="l" t="t" r="r" b="b"/>
              <a:pathLst>
                <a:path w="56" h="58" extrusionOk="0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2"/>
            <p:cNvSpPr/>
            <p:nvPr/>
          </p:nvSpPr>
          <p:spPr>
            <a:xfrm>
              <a:off x="16130131" y="8978921"/>
              <a:ext cx="47770" cy="4778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2"/>
            <p:cNvSpPr/>
            <p:nvPr/>
          </p:nvSpPr>
          <p:spPr>
            <a:xfrm>
              <a:off x="16197014" y="9090415"/>
              <a:ext cx="44586" cy="4778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2"/>
            <p:cNvSpPr/>
            <p:nvPr/>
          </p:nvSpPr>
          <p:spPr>
            <a:xfrm>
              <a:off x="16512300" y="9119082"/>
              <a:ext cx="66879" cy="66896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2"/>
            <p:cNvSpPr/>
            <p:nvPr/>
          </p:nvSpPr>
          <p:spPr>
            <a:xfrm>
              <a:off x="16617395" y="9166867"/>
              <a:ext cx="35033" cy="35042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2"/>
            <p:cNvSpPr/>
            <p:nvPr/>
          </p:nvSpPr>
          <p:spPr>
            <a:xfrm>
              <a:off x="16521853" y="9326144"/>
              <a:ext cx="429938" cy="140163"/>
            </a:xfrm>
            <a:custGeom>
              <a:avLst/>
              <a:gdLst/>
              <a:ahLst/>
              <a:cxnLst/>
              <a:rect l="l" t="t" r="r" b="b"/>
              <a:pathLst>
                <a:path w="46" h="15" extrusionOk="0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2"/>
            <p:cNvSpPr/>
            <p:nvPr/>
          </p:nvSpPr>
          <p:spPr>
            <a:xfrm>
              <a:off x="16840327" y="9361183"/>
              <a:ext cx="73248" cy="28669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2"/>
            <p:cNvSpPr/>
            <p:nvPr/>
          </p:nvSpPr>
          <p:spPr>
            <a:xfrm>
              <a:off x="16942236" y="9428080"/>
              <a:ext cx="57323" cy="38227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2"/>
            <p:cNvSpPr/>
            <p:nvPr/>
          </p:nvSpPr>
          <p:spPr>
            <a:xfrm>
              <a:off x="16999563" y="9437635"/>
              <a:ext cx="44586" cy="28669"/>
            </a:xfrm>
            <a:custGeom>
              <a:avLst/>
              <a:gdLst/>
              <a:ahLst/>
              <a:cxnLst/>
              <a:rect l="l" t="t" r="r" b="b"/>
              <a:pathLst>
                <a:path w="5" h="3" extrusionOk="0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2"/>
            <p:cNvSpPr/>
            <p:nvPr/>
          </p:nvSpPr>
          <p:spPr>
            <a:xfrm>
              <a:off x="17034592" y="9437635"/>
              <a:ext cx="66879" cy="38227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2"/>
            <p:cNvSpPr/>
            <p:nvPr/>
          </p:nvSpPr>
          <p:spPr>
            <a:xfrm>
              <a:off x="17082363" y="9428080"/>
              <a:ext cx="76432" cy="47785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17184277" y="9437635"/>
              <a:ext cx="114649" cy="38227"/>
            </a:xfrm>
            <a:custGeom>
              <a:avLst/>
              <a:gdLst/>
              <a:ahLst/>
              <a:cxnLst/>
              <a:rect l="l" t="t" r="r" b="b"/>
              <a:pathLst>
                <a:path w="12" h="4" extrusionOk="0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42"/>
            <p:cNvSpPr/>
            <p:nvPr/>
          </p:nvSpPr>
          <p:spPr>
            <a:xfrm>
              <a:off x="17149244" y="9491791"/>
              <a:ext cx="101909" cy="57338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42"/>
            <p:cNvSpPr/>
            <p:nvPr/>
          </p:nvSpPr>
          <p:spPr>
            <a:xfrm>
              <a:off x="17474083" y="9192351"/>
              <a:ext cx="57323" cy="38227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42"/>
            <p:cNvSpPr/>
            <p:nvPr/>
          </p:nvSpPr>
          <p:spPr>
            <a:xfrm>
              <a:off x="17569627" y="9185981"/>
              <a:ext cx="140127" cy="44598"/>
            </a:xfrm>
            <a:custGeom>
              <a:avLst/>
              <a:gdLst/>
              <a:ahLst/>
              <a:cxnLst/>
              <a:rect l="l" t="t" r="r" b="b"/>
              <a:pathLst>
                <a:path w="15" h="5" extrusionOk="0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42"/>
            <p:cNvSpPr/>
            <p:nvPr/>
          </p:nvSpPr>
          <p:spPr>
            <a:xfrm>
              <a:off x="17139689" y="8969361"/>
              <a:ext cx="299364" cy="337667"/>
            </a:xfrm>
            <a:custGeom>
              <a:avLst/>
              <a:gdLst/>
              <a:ahLst/>
              <a:cxnLst/>
              <a:rect l="l" t="t" r="r" b="b"/>
              <a:pathLst>
                <a:path w="32" h="36" extrusionOk="0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42"/>
            <p:cNvSpPr/>
            <p:nvPr/>
          </p:nvSpPr>
          <p:spPr>
            <a:xfrm>
              <a:off x="17540963" y="8950247"/>
              <a:ext cx="73248" cy="140163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42"/>
            <p:cNvSpPr/>
            <p:nvPr/>
          </p:nvSpPr>
          <p:spPr>
            <a:xfrm>
              <a:off x="17579181" y="8931136"/>
              <a:ext cx="25477" cy="19114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2"/>
            <p:cNvSpPr/>
            <p:nvPr/>
          </p:nvSpPr>
          <p:spPr>
            <a:xfrm>
              <a:off x="17681092" y="9052186"/>
              <a:ext cx="44586" cy="19114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2"/>
            <p:cNvSpPr/>
            <p:nvPr/>
          </p:nvSpPr>
          <p:spPr>
            <a:xfrm>
              <a:off x="17690647" y="9061741"/>
              <a:ext cx="175160" cy="105124"/>
            </a:xfrm>
            <a:custGeom>
              <a:avLst/>
              <a:gdLst/>
              <a:ahLst/>
              <a:cxnLst/>
              <a:rect l="l" t="t" r="r" b="b"/>
              <a:pathLst>
                <a:path w="19" h="11" extrusionOk="0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2"/>
            <p:cNvSpPr/>
            <p:nvPr/>
          </p:nvSpPr>
          <p:spPr>
            <a:xfrm>
              <a:off x="18521856" y="9240134"/>
              <a:ext cx="194268" cy="111494"/>
            </a:xfrm>
            <a:custGeom>
              <a:avLst/>
              <a:gdLst/>
              <a:ahLst/>
              <a:cxnLst/>
              <a:rect l="l" t="t" r="r" b="b"/>
              <a:pathLst>
                <a:path w="21" h="12" extrusionOk="0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2"/>
            <p:cNvSpPr/>
            <p:nvPr/>
          </p:nvSpPr>
          <p:spPr>
            <a:xfrm>
              <a:off x="18802113" y="9297472"/>
              <a:ext cx="82803" cy="101936"/>
            </a:xfrm>
            <a:custGeom>
              <a:avLst/>
              <a:gdLst/>
              <a:ahLst/>
              <a:cxnLst/>
              <a:rect l="l" t="t" r="r" b="b"/>
              <a:pathLst>
                <a:path w="9" h="11" extrusionOk="0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2"/>
            <p:cNvSpPr/>
            <p:nvPr/>
          </p:nvSpPr>
          <p:spPr>
            <a:xfrm>
              <a:off x="19044148" y="9485423"/>
              <a:ext cx="54139" cy="54153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2"/>
            <p:cNvSpPr/>
            <p:nvPr/>
          </p:nvSpPr>
          <p:spPr>
            <a:xfrm>
              <a:off x="18986825" y="9399411"/>
              <a:ext cx="85988" cy="57338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2"/>
            <p:cNvSpPr/>
            <p:nvPr/>
          </p:nvSpPr>
          <p:spPr>
            <a:xfrm>
              <a:off x="18904022" y="9361183"/>
              <a:ext cx="38217" cy="4778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2"/>
            <p:cNvSpPr/>
            <p:nvPr/>
          </p:nvSpPr>
          <p:spPr>
            <a:xfrm>
              <a:off x="19247970" y="10017406"/>
              <a:ext cx="149680" cy="111494"/>
            </a:xfrm>
            <a:custGeom>
              <a:avLst/>
              <a:gdLst/>
              <a:ahLst/>
              <a:cxnLst/>
              <a:rect l="l" t="t" r="r" b="b"/>
              <a:pathLst>
                <a:path w="16" h="12" extrusionOk="0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2"/>
            <p:cNvSpPr/>
            <p:nvPr/>
          </p:nvSpPr>
          <p:spPr>
            <a:xfrm>
              <a:off x="19649244" y="10727782"/>
              <a:ext cx="105096" cy="130608"/>
            </a:xfrm>
            <a:custGeom>
              <a:avLst/>
              <a:gdLst/>
              <a:ahLst/>
              <a:cxnLst/>
              <a:rect l="l" t="t" r="r" b="b"/>
              <a:pathLst>
                <a:path w="11" h="14" extrusionOk="0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2"/>
            <p:cNvSpPr/>
            <p:nvPr/>
          </p:nvSpPr>
          <p:spPr>
            <a:xfrm>
              <a:off x="19677908" y="10848834"/>
              <a:ext cx="242036" cy="283514"/>
            </a:xfrm>
            <a:custGeom>
              <a:avLst/>
              <a:gdLst/>
              <a:ahLst/>
              <a:cxnLst/>
              <a:rect l="l" t="t" r="r" b="b"/>
              <a:pathLst>
                <a:path w="26" h="30" extrusionOk="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2"/>
            <p:cNvSpPr/>
            <p:nvPr/>
          </p:nvSpPr>
          <p:spPr>
            <a:xfrm>
              <a:off x="19359438" y="11055894"/>
              <a:ext cx="366243" cy="356781"/>
            </a:xfrm>
            <a:custGeom>
              <a:avLst/>
              <a:gdLst/>
              <a:ahLst/>
              <a:cxnLst/>
              <a:rect l="l" t="t" r="r" b="b"/>
              <a:pathLst>
                <a:path w="39" h="38" extrusionOk="0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2"/>
            <p:cNvSpPr/>
            <p:nvPr/>
          </p:nvSpPr>
          <p:spPr>
            <a:xfrm>
              <a:off x="19416761" y="11412677"/>
              <a:ext cx="19109" cy="19114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2"/>
            <p:cNvSpPr/>
            <p:nvPr/>
          </p:nvSpPr>
          <p:spPr>
            <a:xfrm>
              <a:off x="18343513" y="11065452"/>
              <a:ext cx="178346" cy="168835"/>
            </a:xfrm>
            <a:custGeom>
              <a:avLst/>
              <a:gdLst/>
              <a:ahLst/>
              <a:cxnLst/>
              <a:rect l="l" t="t" r="r" b="b"/>
              <a:pathLst>
                <a:path w="19" h="18" extrusionOk="0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2"/>
            <p:cNvSpPr/>
            <p:nvPr/>
          </p:nvSpPr>
          <p:spPr>
            <a:xfrm>
              <a:off x="18483641" y="11017669"/>
              <a:ext cx="28662" cy="47785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2"/>
            <p:cNvSpPr/>
            <p:nvPr/>
          </p:nvSpPr>
          <p:spPr>
            <a:xfrm>
              <a:off x="18295742" y="11017669"/>
              <a:ext cx="19109" cy="19114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2"/>
            <p:cNvSpPr/>
            <p:nvPr/>
          </p:nvSpPr>
          <p:spPr>
            <a:xfrm>
              <a:off x="15384909" y="8593469"/>
              <a:ext cx="101909" cy="168835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2"/>
            <p:cNvSpPr/>
            <p:nvPr/>
          </p:nvSpPr>
          <p:spPr>
            <a:xfrm>
              <a:off x="13665166" y="9606473"/>
              <a:ext cx="337579" cy="653035"/>
            </a:xfrm>
            <a:custGeom>
              <a:avLst/>
              <a:gdLst/>
              <a:ahLst/>
              <a:cxnLst/>
              <a:rect l="l" t="t" r="r" b="b"/>
              <a:pathLst>
                <a:path w="36" h="70" extrusionOk="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2"/>
            <p:cNvSpPr/>
            <p:nvPr/>
          </p:nvSpPr>
          <p:spPr>
            <a:xfrm>
              <a:off x="14413572" y="5028840"/>
              <a:ext cx="101909" cy="76452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2"/>
            <p:cNvSpPr/>
            <p:nvPr/>
          </p:nvSpPr>
          <p:spPr>
            <a:xfrm>
              <a:off x="13926309" y="5086181"/>
              <a:ext cx="101909" cy="92380"/>
            </a:xfrm>
            <a:custGeom>
              <a:avLst/>
              <a:gdLst/>
              <a:ahLst/>
              <a:cxnLst/>
              <a:rect l="l" t="t" r="r" b="b"/>
              <a:pathLst>
                <a:path w="11" h="10" extrusionOk="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2"/>
            <p:cNvSpPr/>
            <p:nvPr/>
          </p:nvSpPr>
          <p:spPr>
            <a:xfrm>
              <a:off x="14945419" y="4767625"/>
              <a:ext cx="82803" cy="47785"/>
            </a:xfrm>
            <a:custGeom>
              <a:avLst/>
              <a:gdLst/>
              <a:ahLst/>
              <a:cxnLst/>
              <a:rect l="l" t="t" r="r" b="b"/>
              <a:pathLst>
                <a:path w="9" h="5" extrusionOk="0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2"/>
            <p:cNvSpPr/>
            <p:nvPr/>
          </p:nvSpPr>
          <p:spPr>
            <a:xfrm>
              <a:off x="16811663" y="4675245"/>
              <a:ext cx="92356" cy="44598"/>
            </a:xfrm>
            <a:custGeom>
              <a:avLst/>
              <a:gdLst/>
              <a:ahLst/>
              <a:cxnLst/>
              <a:rect l="l" t="t" r="r" b="b"/>
              <a:pathLst>
                <a:path w="10" h="5" extrusionOk="0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15868988" y="3999911"/>
              <a:ext cx="57323" cy="19114"/>
            </a:xfrm>
            <a:custGeom>
              <a:avLst/>
              <a:gdLst/>
              <a:ahLst/>
              <a:cxnLst/>
              <a:rect l="l" t="t" r="r" b="b"/>
              <a:pathLst>
                <a:path w="6" h="2" extrusionOk="0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2"/>
            <p:cNvSpPr/>
            <p:nvPr/>
          </p:nvSpPr>
          <p:spPr>
            <a:xfrm>
              <a:off x="15346695" y="4805855"/>
              <a:ext cx="54139" cy="38227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2"/>
            <p:cNvSpPr/>
            <p:nvPr/>
          </p:nvSpPr>
          <p:spPr>
            <a:xfrm>
              <a:off x="12098282" y="6892386"/>
              <a:ext cx="54139" cy="101936"/>
            </a:xfrm>
            <a:custGeom>
              <a:avLst/>
              <a:gdLst/>
              <a:ahLst/>
              <a:cxnLst/>
              <a:rect l="l" t="t" r="r" b="b"/>
              <a:pathLst>
                <a:path w="6" h="11" extrusionOk="0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2"/>
            <p:cNvSpPr/>
            <p:nvPr/>
          </p:nvSpPr>
          <p:spPr>
            <a:xfrm>
              <a:off x="12079173" y="6984768"/>
              <a:ext cx="82803" cy="140163"/>
            </a:xfrm>
            <a:custGeom>
              <a:avLst/>
              <a:gdLst/>
              <a:ahLst/>
              <a:cxnLst/>
              <a:rect l="l" t="t" r="r" b="b"/>
              <a:pathLst>
                <a:path w="9" h="15" extrusionOk="0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2"/>
            <p:cNvSpPr/>
            <p:nvPr/>
          </p:nvSpPr>
          <p:spPr>
            <a:xfrm>
              <a:off x="12273444" y="7153601"/>
              <a:ext cx="149680" cy="9238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13161977" y="7284208"/>
              <a:ext cx="121018" cy="66896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2"/>
            <p:cNvSpPr/>
            <p:nvPr/>
          </p:nvSpPr>
          <p:spPr>
            <a:xfrm>
              <a:off x="12760705" y="7293764"/>
              <a:ext cx="140127" cy="38227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12693826" y="5917609"/>
              <a:ext cx="66879" cy="66896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12703380" y="5892125"/>
              <a:ext cx="47770" cy="25484"/>
            </a:xfrm>
            <a:custGeom>
              <a:avLst/>
              <a:gdLst/>
              <a:ahLst/>
              <a:cxnLst/>
              <a:rect l="l" t="t" r="r" b="b"/>
              <a:pathLst>
                <a:path w="5" h="3" extrusionOk="0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12509111" y="5955834"/>
              <a:ext cx="54139" cy="92380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12591917" y="5796557"/>
              <a:ext cx="38217" cy="38227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12219302" y="6086441"/>
              <a:ext cx="54139" cy="86010"/>
            </a:xfrm>
            <a:custGeom>
              <a:avLst/>
              <a:gdLst/>
              <a:ahLst/>
              <a:cxnLst/>
              <a:rect l="l" t="t" r="r" b="b"/>
              <a:pathLst>
                <a:path w="6" h="9" extrusionOk="0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2"/>
            <p:cNvSpPr/>
            <p:nvPr/>
          </p:nvSpPr>
          <p:spPr>
            <a:xfrm>
              <a:off x="12152426" y="6105555"/>
              <a:ext cx="76432" cy="76452"/>
            </a:xfrm>
            <a:custGeom>
              <a:avLst/>
              <a:gdLst/>
              <a:ahLst/>
              <a:cxnLst/>
              <a:rect l="l" t="t" r="r" b="b"/>
              <a:pathLst>
                <a:path w="8" h="8" extrusionOk="0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2"/>
            <p:cNvSpPr/>
            <p:nvPr/>
          </p:nvSpPr>
          <p:spPr>
            <a:xfrm>
              <a:off x="11818028" y="7070776"/>
              <a:ext cx="44586" cy="35042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11359426" y="5927165"/>
              <a:ext cx="57323" cy="57338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2"/>
            <p:cNvSpPr/>
            <p:nvPr/>
          </p:nvSpPr>
          <p:spPr>
            <a:xfrm>
              <a:off x="11388093" y="5994061"/>
              <a:ext cx="28662" cy="28669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2"/>
            <p:cNvSpPr/>
            <p:nvPr/>
          </p:nvSpPr>
          <p:spPr>
            <a:xfrm>
              <a:off x="11416754" y="6022733"/>
              <a:ext cx="15924" cy="9556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2"/>
            <p:cNvSpPr/>
            <p:nvPr/>
          </p:nvSpPr>
          <p:spPr>
            <a:xfrm>
              <a:off x="11416754" y="6048217"/>
              <a:ext cx="9553" cy="19114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2"/>
            <p:cNvSpPr/>
            <p:nvPr/>
          </p:nvSpPr>
          <p:spPr>
            <a:xfrm>
              <a:off x="11416754" y="6067328"/>
              <a:ext cx="15924" cy="9556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2"/>
            <p:cNvSpPr/>
            <p:nvPr/>
          </p:nvSpPr>
          <p:spPr>
            <a:xfrm>
              <a:off x="11490002" y="6207491"/>
              <a:ext cx="9553" cy="19114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2"/>
            <p:cNvSpPr/>
            <p:nvPr/>
          </p:nvSpPr>
          <p:spPr>
            <a:xfrm>
              <a:off x="11630131" y="5787002"/>
              <a:ext cx="19109" cy="38227"/>
            </a:xfrm>
            <a:custGeom>
              <a:avLst/>
              <a:gdLst/>
              <a:ahLst/>
              <a:cxnLst/>
              <a:rect l="l" t="t" r="r" b="b"/>
              <a:pathLst>
                <a:path w="2" h="4" extrusionOk="0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2"/>
            <p:cNvSpPr/>
            <p:nvPr/>
          </p:nvSpPr>
          <p:spPr>
            <a:xfrm>
              <a:off x="8260699" y="11747159"/>
              <a:ext cx="111465" cy="57338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8251144" y="11804497"/>
              <a:ext cx="82803" cy="57338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8241593" y="11731231"/>
              <a:ext cx="73248" cy="4459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8203376" y="11766272"/>
              <a:ext cx="76432" cy="47785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8184267" y="11702559"/>
              <a:ext cx="28662" cy="28669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8184267" y="11626107"/>
              <a:ext cx="66879" cy="66896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8174712" y="11505057"/>
              <a:ext cx="47770" cy="101936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8165159" y="11587880"/>
              <a:ext cx="28662" cy="57338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8165159" y="11466830"/>
              <a:ext cx="47770" cy="66896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8212931" y="11282067"/>
              <a:ext cx="47770" cy="4459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8222485" y="11113235"/>
              <a:ext cx="57323" cy="101936"/>
            </a:xfrm>
            <a:custGeom>
              <a:avLst/>
              <a:gdLst/>
              <a:ahLst/>
              <a:cxnLst/>
              <a:rect l="l" t="t" r="r" b="b"/>
              <a:pathLst>
                <a:path w="6" h="11" extrusionOk="0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8410382" y="8462859"/>
              <a:ext cx="44586" cy="38227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8811656" y="8520200"/>
              <a:ext cx="54139" cy="73269"/>
            </a:xfrm>
            <a:custGeom>
              <a:avLst/>
              <a:gdLst/>
              <a:ahLst/>
              <a:cxnLst/>
              <a:rect l="l" t="t" r="r" b="b"/>
              <a:pathLst>
                <a:path w="6" h="8" extrusionOk="0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9324397" y="9026702"/>
              <a:ext cx="130574" cy="121050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8560064" y="8163419"/>
              <a:ext cx="92356" cy="38227"/>
            </a:xfrm>
            <a:custGeom>
              <a:avLst/>
              <a:gdLst/>
              <a:ahLst/>
              <a:cxnLst/>
              <a:rect l="l" t="t" r="r" b="b"/>
              <a:pathLst>
                <a:path w="10" h="4" extrusionOk="0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8034585" y="8153861"/>
              <a:ext cx="105096" cy="47785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7747963" y="7940431"/>
              <a:ext cx="484077" cy="168835"/>
            </a:xfrm>
            <a:custGeom>
              <a:avLst/>
              <a:gdLst/>
              <a:ahLst/>
              <a:cxnLst/>
              <a:rect l="l" t="t" r="r" b="b"/>
              <a:pathLst>
                <a:path w="52" h="18" extrusionOk="0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8034585" y="7838493"/>
              <a:ext cx="38217" cy="35042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8270255" y="8032812"/>
              <a:ext cx="19109" cy="19114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8830764" y="6656657"/>
              <a:ext cx="54139" cy="95566"/>
            </a:xfrm>
            <a:custGeom>
              <a:avLst/>
              <a:gdLst/>
              <a:ahLst/>
              <a:cxnLst/>
              <a:rect l="l" t="t" r="r" b="b"/>
              <a:pathLst>
                <a:path w="6" h="10" extrusionOk="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8856242" y="6704440"/>
              <a:ext cx="66879" cy="38227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8671526" y="6666212"/>
              <a:ext cx="140127" cy="66896"/>
            </a:xfrm>
            <a:custGeom>
              <a:avLst/>
              <a:gdLst/>
              <a:ahLst/>
              <a:cxnLst/>
              <a:rect l="l" t="t" r="r" b="b"/>
              <a:pathLst>
                <a:path w="15" h="7" extrusionOk="0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2"/>
            <p:cNvSpPr/>
            <p:nvPr/>
          </p:nvSpPr>
          <p:spPr>
            <a:xfrm>
              <a:off x="8700193" y="6481449"/>
              <a:ext cx="146495" cy="73269"/>
            </a:xfrm>
            <a:custGeom>
              <a:avLst/>
              <a:gdLst/>
              <a:ahLst/>
              <a:cxnLst/>
              <a:rect l="l" t="t" r="r" b="b"/>
              <a:pathLst>
                <a:path w="16" h="8" extrusionOk="0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2"/>
            <p:cNvSpPr/>
            <p:nvPr/>
          </p:nvSpPr>
          <p:spPr>
            <a:xfrm>
              <a:off x="8932676" y="6385884"/>
              <a:ext cx="299364" cy="289884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9174715" y="6592943"/>
              <a:ext cx="76432" cy="92380"/>
            </a:xfrm>
            <a:custGeom>
              <a:avLst/>
              <a:gdLst/>
              <a:ahLst/>
              <a:cxnLst/>
              <a:rect l="l" t="t" r="r" b="b"/>
              <a:pathLst>
                <a:path w="8" h="10" extrusionOk="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8652423" y="5694619"/>
              <a:ext cx="28662" cy="54153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8512296" y="5787002"/>
              <a:ext cx="28662" cy="28669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7868981" y="6283948"/>
              <a:ext cx="63695" cy="38227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7970890" y="6057775"/>
              <a:ext cx="57323" cy="57338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7942229" y="5656392"/>
              <a:ext cx="57323" cy="66896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7782993" y="5618167"/>
              <a:ext cx="111465" cy="57338"/>
            </a:xfrm>
            <a:custGeom>
              <a:avLst/>
              <a:gdLst/>
              <a:ahLst/>
              <a:cxnLst/>
              <a:rect l="l" t="t" r="r" b="b"/>
              <a:pathLst>
                <a:path w="12" h="6" extrusionOk="0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8018661" y="5583125"/>
              <a:ext cx="63695" cy="25484"/>
            </a:xfrm>
            <a:custGeom>
              <a:avLst/>
              <a:gdLst/>
              <a:ahLst/>
              <a:cxnLst/>
              <a:rect l="l" t="t" r="r" b="b"/>
              <a:pathLst>
                <a:path w="7" h="3" extrusionOk="0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2"/>
            <p:cNvSpPr/>
            <p:nvPr/>
          </p:nvSpPr>
          <p:spPr>
            <a:xfrm>
              <a:off x="7623756" y="5395179"/>
              <a:ext cx="318473" cy="222990"/>
            </a:xfrm>
            <a:custGeom>
              <a:avLst/>
              <a:gdLst/>
              <a:ahLst/>
              <a:cxnLst/>
              <a:rect l="l" t="t" r="r" b="b"/>
              <a:pathLst>
                <a:path w="34" h="24" extrusionOk="0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2"/>
            <p:cNvSpPr/>
            <p:nvPr/>
          </p:nvSpPr>
          <p:spPr>
            <a:xfrm>
              <a:off x="7747963" y="5376063"/>
              <a:ext cx="63695" cy="47785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2"/>
            <p:cNvSpPr/>
            <p:nvPr/>
          </p:nvSpPr>
          <p:spPr>
            <a:xfrm>
              <a:off x="7728852" y="5385621"/>
              <a:ext cx="35033" cy="4778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2"/>
            <p:cNvSpPr/>
            <p:nvPr/>
          </p:nvSpPr>
          <p:spPr>
            <a:xfrm>
              <a:off x="7642864" y="5207233"/>
              <a:ext cx="28662" cy="57338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2"/>
            <p:cNvSpPr/>
            <p:nvPr/>
          </p:nvSpPr>
          <p:spPr>
            <a:xfrm>
              <a:off x="7502737" y="4719845"/>
              <a:ext cx="1343951" cy="984332"/>
            </a:xfrm>
            <a:custGeom>
              <a:avLst/>
              <a:gdLst/>
              <a:ahLst/>
              <a:cxnLst/>
              <a:rect l="l" t="t" r="r" b="b"/>
              <a:pathLst>
                <a:path w="144" h="105" extrusionOk="0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2"/>
            <p:cNvSpPr/>
            <p:nvPr/>
          </p:nvSpPr>
          <p:spPr>
            <a:xfrm>
              <a:off x="8372164" y="5637283"/>
              <a:ext cx="57323" cy="19114"/>
            </a:xfrm>
            <a:custGeom>
              <a:avLst/>
              <a:gdLst/>
              <a:ahLst/>
              <a:cxnLst/>
              <a:rect l="l" t="t" r="r" b="b"/>
              <a:pathLst>
                <a:path w="6" h="2" extrusionOk="0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2"/>
            <p:cNvSpPr/>
            <p:nvPr/>
          </p:nvSpPr>
          <p:spPr>
            <a:xfrm>
              <a:off x="8203376" y="5226347"/>
              <a:ext cx="76432" cy="19114"/>
            </a:xfrm>
            <a:custGeom>
              <a:avLst/>
              <a:gdLst/>
              <a:ahLst/>
              <a:cxnLst/>
              <a:rect l="l" t="t" r="r" b="b"/>
              <a:pathLst>
                <a:path w="8" h="2" extrusionOk="0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2"/>
            <p:cNvSpPr/>
            <p:nvPr/>
          </p:nvSpPr>
          <p:spPr>
            <a:xfrm>
              <a:off x="8091911" y="5207233"/>
              <a:ext cx="111465" cy="92380"/>
            </a:xfrm>
            <a:custGeom>
              <a:avLst/>
              <a:gdLst/>
              <a:ahLst/>
              <a:cxnLst/>
              <a:rect l="l" t="t" r="r" b="b"/>
              <a:pathLst>
                <a:path w="12" h="10" extrusionOk="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7989999" y="5124408"/>
              <a:ext cx="63695" cy="35042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2"/>
            <p:cNvSpPr/>
            <p:nvPr/>
          </p:nvSpPr>
          <p:spPr>
            <a:xfrm>
              <a:off x="8082358" y="5114850"/>
              <a:ext cx="57323" cy="28669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2"/>
            <p:cNvSpPr/>
            <p:nvPr/>
          </p:nvSpPr>
          <p:spPr>
            <a:xfrm>
              <a:off x="8028216" y="5095739"/>
              <a:ext cx="44586" cy="19114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7913567" y="4738956"/>
              <a:ext cx="245223" cy="105124"/>
            </a:xfrm>
            <a:custGeom>
              <a:avLst/>
              <a:gdLst/>
              <a:ahLst/>
              <a:cxnLst/>
              <a:rect l="l" t="t" r="r" b="b"/>
              <a:pathLst>
                <a:path w="26" h="11" extrusionOk="0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2"/>
            <p:cNvSpPr/>
            <p:nvPr/>
          </p:nvSpPr>
          <p:spPr>
            <a:xfrm>
              <a:off x="5709742" y="6433669"/>
              <a:ext cx="270700" cy="178393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2"/>
            <p:cNvSpPr/>
            <p:nvPr/>
          </p:nvSpPr>
          <p:spPr>
            <a:xfrm>
              <a:off x="5496368" y="6226607"/>
              <a:ext cx="121018" cy="130608"/>
            </a:xfrm>
            <a:custGeom>
              <a:avLst/>
              <a:gdLst/>
              <a:ahLst/>
              <a:cxnLst/>
              <a:rect l="l" t="t" r="r" b="b"/>
              <a:pathLst>
                <a:path w="13" h="14" extrusionOk="0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5505923" y="6076886"/>
              <a:ext cx="38217" cy="38227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2"/>
            <p:cNvSpPr/>
            <p:nvPr/>
          </p:nvSpPr>
          <p:spPr>
            <a:xfrm>
              <a:off x="5458150" y="6032291"/>
              <a:ext cx="57323" cy="54153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2"/>
            <p:cNvSpPr/>
            <p:nvPr/>
          </p:nvSpPr>
          <p:spPr>
            <a:xfrm>
              <a:off x="5432673" y="6048217"/>
              <a:ext cx="35033" cy="57338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2"/>
            <p:cNvSpPr/>
            <p:nvPr/>
          </p:nvSpPr>
          <p:spPr>
            <a:xfrm>
              <a:off x="5375347" y="5994061"/>
              <a:ext cx="47770" cy="101936"/>
            </a:xfrm>
            <a:custGeom>
              <a:avLst/>
              <a:gdLst/>
              <a:ahLst/>
              <a:cxnLst/>
              <a:rect l="l" t="t" r="r" b="b"/>
              <a:pathLst>
                <a:path w="5" h="11" extrusionOk="0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5337130" y="5955834"/>
              <a:ext cx="66879" cy="66896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5404009" y="5955834"/>
              <a:ext cx="63695" cy="86010"/>
            </a:xfrm>
            <a:custGeom>
              <a:avLst/>
              <a:gdLst/>
              <a:ahLst/>
              <a:cxnLst/>
              <a:rect l="l" t="t" r="r" b="b"/>
              <a:pathLst>
                <a:path w="7" h="9" extrusionOk="0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5384900" y="5974948"/>
              <a:ext cx="28662" cy="9556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>
              <a:off x="4486812" y="5984506"/>
              <a:ext cx="124202" cy="63711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>
              <a:off x="4534582" y="5927165"/>
              <a:ext cx="76432" cy="66896"/>
            </a:xfrm>
            <a:custGeom>
              <a:avLst/>
              <a:gdLst/>
              <a:ahLst/>
              <a:cxnLst/>
              <a:rect l="l" t="t" r="r" b="b"/>
              <a:pathLst>
                <a:path w="8" h="7" extrusionOk="0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2"/>
            <p:cNvSpPr/>
            <p:nvPr/>
          </p:nvSpPr>
          <p:spPr>
            <a:xfrm>
              <a:off x="4002734" y="6182007"/>
              <a:ext cx="92356" cy="35042"/>
            </a:xfrm>
            <a:custGeom>
              <a:avLst/>
              <a:gdLst/>
              <a:ahLst/>
              <a:cxnLst/>
              <a:rect l="l" t="t" r="r" b="b"/>
              <a:pathLst>
                <a:path w="10" h="4" extrusionOk="0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>
              <a:off x="3891269" y="6236163"/>
              <a:ext cx="54139" cy="47785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>
              <a:off x="7066431" y="5076623"/>
              <a:ext cx="194268" cy="121050"/>
            </a:xfrm>
            <a:custGeom>
              <a:avLst/>
              <a:gdLst/>
              <a:ahLst/>
              <a:cxnLst/>
              <a:rect l="l" t="t" r="r" b="b"/>
              <a:pathLst>
                <a:path w="21" h="13" extrusionOk="0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>
              <a:off x="6999554" y="5133964"/>
              <a:ext cx="47770" cy="35042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2"/>
            <p:cNvSpPr/>
            <p:nvPr/>
          </p:nvSpPr>
          <p:spPr>
            <a:xfrm>
              <a:off x="6942228" y="5169003"/>
              <a:ext cx="19109" cy="19114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6139678" y="4777183"/>
              <a:ext cx="859874" cy="420492"/>
            </a:xfrm>
            <a:custGeom>
              <a:avLst/>
              <a:gdLst/>
              <a:ahLst/>
              <a:cxnLst/>
              <a:rect l="l" t="t" r="r" b="b"/>
              <a:pathLst>
                <a:path w="92" h="45" extrusionOk="0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6709745" y="4738956"/>
              <a:ext cx="130574" cy="86010"/>
            </a:xfrm>
            <a:custGeom>
              <a:avLst/>
              <a:gdLst/>
              <a:ahLst/>
              <a:cxnLst/>
              <a:rect l="l" t="t" r="r" b="b"/>
              <a:pathLst>
                <a:path w="14" h="9" extrusionOk="0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6916751" y="4700729"/>
              <a:ext cx="296178" cy="273958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7232037" y="4700729"/>
              <a:ext cx="261145" cy="207060"/>
            </a:xfrm>
            <a:custGeom>
              <a:avLst/>
              <a:gdLst/>
              <a:ahLst/>
              <a:cxnLst/>
              <a:rect l="l" t="t" r="r" b="b"/>
              <a:pathLst>
                <a:path w="28" h="22" extrusionOk="0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5833947" y="4675245"/>
              <a:ext cx="503186" cy="308998"/>
            </a:xfrm>
            <a:custGeom>
              <a:avLst/>
              <a:gdLst/>
              <a:ahLst/>
              <a:cxnLst/>
              <a:rect l="l" t="t" r="r" b="b"/>
              <a:pathLst>
                <a:path w="54" h="33" extrusionOk="0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6811655" y="4589235"/>
              <a:ext cx="66879" cy="38227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6235221" y="4420403"/>
              <a:ext cx="560509" cy="264400"/>
            </a:xfrm>
            <a:custGeom>
              <a:avLst/>
              <a:gdLst/>
              <a:ahLst/>
              <a:cxnLst/>
              <a:rect l="l" t="t" r="r" b="b"/>
              <a:pathLst>
                <a:path w="60" h="28" extrusionOk="0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6139678" y="4525526"/>
              <a:ext cx="95541" cy="63711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5974074" y="4385363"/>
              <a:ext cx="343950" cy="159279"/>
            </a:xfrm>
            <a:custGeom>
              <a:avLst/>
              <a:gdLst/>
              <a:ahLst/>
              <a:cxnLst/>
              <a:rect l="l" t="t" r="r" b="b"/>
              <a:pathLst>
                <a:path w="37" h="17" extrusionOk="0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2"/>
            <p:cNvSpPr/>
            <p:nvPr/>
          </p:nvSpPr>
          <p:spPr>
            <a:xfrm>
              <a:off x="6346686" y="4449069"/>
              <a:ext cx="73248" cy="19114"/>
            </a:xfrm>
            <a:custGeom>
              <a:avLst/>
              <a:gdLst/>
              <a:ahLst/>
              <a:cxnLst/>
              <a:rect l="l" t="t" r="r" b="b"/>
              <a:pathLst>
                <a:path w="8" h="2" extrusionOk="0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2"/>
            <p:cNvSpPr/>
            <p:nvPr/>
          </p:nvSpPr>
          <p:spPr>
            <a:xfrm>
              <a:off x="6410381" y="4318467"/>
              <a:ext cx="197453" cy="92380"/>
            </a:xfrm>
            <a:custGeom>
              <a:avLst/>
              <a:gdLst/>
              <a:ahLst/>
              <a:cxnLst/>
              <a:rect l="l" t="t" r="r" b="b"/>
              <a:pathLst>
                <a:path w="21" h="10" extrusionOk="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2"/>
            <p:cNvSpPr/>
            <p:nvPr/>
          </p:nvSpPr>
          <p:spPr>
            <a:xfrm>
              <a:off x="6327577" y="4337578"/>
              <a:ext cx="73248" cy="38227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2"/>
            <p:cNvSpPr/>
            <p:nvPr/>
          </p:nvSpPr>
          <p:spPr>
            <a:xfrm>
              <a:off x="6429489" y="4251568"/>
              <a:ext cx="197453" cy="66896"/>
            </a:xfrm>
            <a:custGeom>
              <a:avLst/>
              <a:gdLst/>
              <a:ahLst/>
              <a:cxnLst/>
              <a:rect l="l" t="t" r="r" b="b"/>
              <a:pathLst>
                <a:path w="21" h="7" extrusionOk="0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2"/>
            <p:cNvSpPr/>
            <p:nvPr/>
          </p:nvSpPr>
          <p:spPr>
            <a:xfrm>
              <a:off x="6907195" y="4449069"/>
              <a:ext cx="261145" cy="178393"/>
            </a:xfrm>
            <a:custGeom>
              <a:avLst/>
              <a:gdLst/>
              <a:ahLst/>
              <a:cxnLst/>
              <a:rect l="l" t="t" r="r" b="b"/>
              <a:pathLst>
                <a:path w="28" h="19" extrusionOk="0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2"/>
            <p:cNvSpPr/>
            <p:nvPr/>
          </p:nvSpPr>
          <p:spPr>
            <a:xfrm>
              <a:off x="6878534" y="4535082"/>
              <a:ext cx="82803" cy="25484"/>
            </a:xfrm>
            <a:custGeom>
              <a:avLst/>
              <a:gdLst/>
              <a:ahLst/>
              <a:cxnLst/>
              <a:rect l="l" t="t" r="r" b="b"/>
              <a:pathLst>
                <a:path w="9" h="3" extrusionOk="0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2"/>
            <p:cNvSpPr/>
            <p:nvPr/>
          </p:nvSpPr>
          <p:spPr>
            <a:xfrm>
              <a:off x="6859425" y="4525526"/>
              <a:ext cx="76432" cy="19114"/>
            </a:xfrm>
            <a:custGeom>
              <a:avLst/>
              <a:gdLst/>
              <a:ahLst/>
              <a:cxnLst/>
              <a:rect l="l" t="t" r="r" b="b"/>
              <a:pathLst>
                <a:path w="8" h="2" extrusionOk="0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2"/>
            <p:cNvSpPr/>
            <p:nvPr/>
          </p:nvSpPr>
          <p:spPr>
            <a:xfrm>
              <a:off x="6821208" y="4496854"/>
              <a:ext cx="95541" cy="47785"/>
            </a:xfrm>
            <a:custGeom>
              <a:avLst/>
              <a:gdLst/>
              <a:ahLst/>
              <a:cxnLst/>
              <a:rect l="l" t="t" r="r" b="b"/>
              <a:pathLst>
                <a:path w="10" h="5" extrusionOk="0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6830763" y="4458630"/>
              <a:ext cx="66879" cy="47785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2"/>
            <p:cNvSpPr/>
            <p:nvPr/>
          </p:nvSpPr>
          <p:spPr>
            <a:xfrm>
              <a:off x="6738407" y="4347133"/>
              <a:ext cx="111465" cy="82827"/>
            </a:xfrm>
            <a:custGeom>
              <a:avLst/>
              <a:gdLst/>
              <a:ahLst/>
              <a:cxnLst/>
              <a:rect l="l" t="t" r="r" b="b"/>
              <a:pathLst>
                <a:path w="12" h="9" extrusionOk="0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6916751" y="4337578"/>
              <a:ext cx="82803" cy="28669"/>
            </a:xfrm>
            <a:custGeom>
              <a:avLst/>
              <a:gdLst/>
              <a:ahLst/>
              <a:cxnLst/>
              <a:rect l="l" t="t" r="r" b="b"/>
              <a:pathLst>
                <a:path w="9" h="3" extrusionOk="0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6757513" y="4187857"/>
              <a:ext cx="334395" cy="178393"/>
            </a:xfrm>
            <a:custGeom>
              <a:avLst/>
              <a:gdLst/>
              <a:ahLst/>
              <a:cxnLst/>
              <a:rect l="l" t="t" r="r" b="b"/>
              <a:pathLst>
                <a:path w="36" h="19" extrusionOk="0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7018660" y="4101847"/>
              <a:ext cx="101909" cy="47785"/>
            </a:xfrm>
            <a:custGeom>
              <a:avLst/>
              <a:gdLst/>
              <a:ahLst/>
              <a:cxnLst/>
              <a:rect l="l" t="t" r="r" b="b"/>
              <a:pathLst>
                <a:path w="11" h="5" extrusionOk="0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7101463" y="4251568"/>
              <a:ext cx="187897" cy="105124"/>
            </a:xfrm>
            <a:custGeom>
              <a:avLst/>
              <a:gdLst/>
              <a:ahLst/>
              <a:cxnLst/>
              <a:rect l="l" t="t" r="r" b="b"/>
              <a:pathLst>
                <a:path w="20" h="11" extrusionOk="0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7206560" y="4347133"/>
              <a:ext cx="165604" cy="47785"/>
            </a:xfrm>
            <a:custGeom>
              <a:avLst/>
              <a:gdLst/>
              <a:ahLst/>
              <a:cxnLst/>
              <a:rect l="l" t="t" r="r" b="b"/>
              <a:pathLst>
                <a:path w="18" h="5" extrusionOk="0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7197007" y="4560566"/>
              <a:ext cx="156051" cy="105124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7270254" y="4535082"/>
              <a:ext cx="38217" cy="25484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7439043" y="4366247"/>
              <a:ext cx="82803" cy="54153"/>
            </a:xfrm>
            <a:custGeom>
              <a:avLst/>
              <a:gdLst/>
              <a:ahLst/>
              <a:cxnLst/>
              <a:rect l="l" t="t" r="r" b="b"/>
              <a:pathLst>
                <a:path w="9" h="6" extrusionOk="0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7483629" y="4449069"/>
              <a:ext cx="28662" cy="38227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7177896" y="4420403"/>
              <a:ext cx="831212" cy="254845"/>
            </a:xfrm>
            <a:custGeom>
              <a:avLst/>
              <a:gdLst/>
              <a:ahLst/>
              <a:cxnLst/>
              <a:rect l="l" t="t" r="r" b="b"/>
              <a:pathLst>
                <a:path w="89" h="27" extrusionOk="0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7197007" y="3980797"/>
              <a:ext cx="550956" cy="347225"/>
            </a:xfrm>
            <a:custGeom>
              <a:avLst/>
              <a:gdLst/>
              <a:ahLst/>
              <a:cxnLst/>
              <a:rect l="l" t="t" r="r" b="b"/>
              <a:pathLst>
                <a:path w="59" h="37" extrusionOk="0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7419934" y="3767367"/>
              <a:ext cx="1455416" cy="758159"/>
            </a:xfrm>
            <a:custGeom>
              <a:avLst/>
              <a:gdLst/>
              <a:ahLst/>
              <a:cxnLst/>
              <a:rect l="l" t="t" r="r" b="b"/>
              <a:pathLst>
                <a:path w="156" h="81" extrusionOk="0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8101466" y="4187857"/>
              <a:ext cx="130574" cy="47785"/>
            </a:xfrm>
            <a:custGeom>
              <a:avLst/>
              <a:gdLst/>
              <a:ahLst/>
              <a:cxnLst/>
              <a:rect l="l" t="t" r="r" b="b"/>
              <a:pathLst>
                <a:path w="14" h="5" extrusionOk="0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7738407" y="4226081"/>
              <a:ext cx="54142" cy="19114"/>
            </a:xfrm>
            <a:custGeom>
              <a:avLst/>
              <a:gdLst/>
              <a:ahLst/>
              <a:cxnLst/>
              <a:rect l="l" t="t" r="r" b="b"/>
              <a:pathLst>
                <a:path w="6" h="2" extrusionOk="0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7980446" y="4515968"/>
              <a:ext cx="54142" cy="28672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4805282" y="5815671"/>
              <a:ext cx="47770" cy="38227"/>
            </a:xfrm>
            <a:custGeom>
              <a:avLst/>
              <a:gdLst/>
              <a:ahLst/>
              <a:cxnLst/>
              <a:rect l="l" t="t" r="r" b="b"/>
              <a:pathLst>
                <a:path w="5" h="4" extrusionOk="0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4872164" y="5806113"/>
              <a:ext cx="9556" cy="955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3919931" y="5815671"/>
              <a:ext cx="63695" cy="57338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17661981" y="9138193"/>
              <a:ext cx="19109" cy="9558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17540963" y="9119079"/>
              <a:ext cx="19109" cy="19114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17961345" y="10785121"/>
              <a:ext cx="63695" cy="47785"/>
            </a:xfrm>
            <a:custGeom>
              <a:avLst/>
              <a:gdLst/>
              <a:ahLst/>
              <a:cxnLst/>
              <a:rect l="l" t="t" r="r" b="b"/>
              <a:pathLst>
                <a:path w="7" h="5" extrusionOk="0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12451788" y="5197675"/>
              <a:ext cx="3187" cy="3188"/>
            </a:xfrm>
            <a:prstGeom prst="rect">
              <a:avLst/>
            </a:pr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9257516" y="10504795"/>
              <a:ext cx="95541" cy="82827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7821211" y="6733109"/>
              <a:ext cx="66879" cy="28672"/>
            </a:xfrm>
            <a:custGeom>
              <a:avLst/>
              <a:gdLst/>
              <a:ahLst/>
              <a:cxnLst/>
              <a:rect l="l" t="t" r="r" b="b"/>
              <a:pathLst>
                <a:path w="7" h="3" extrusionOk="0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8483629" y="11766268"/>
              <a:ext cx="168791" cy="149721"/>
            </a:xfrm>
            <a:custGeom>
              <a:avLst/>
              <a:gdLst/>
              <a:ahLst/>
              <a:cxnLst/>
              <a:rect l="l" t="t" r="r" b="b"/>
              <a:pathLst>
                <a:path w="18" h="16" extrusionOk="0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8305288" y="11747159"/>
              <a:ext cx="280256" cy="216615"/>
            </a:xfrm>
            <a:custGeom>
              <a:avLst/>
              <a:gdLst/>
              <a:ahLst/>
              <a:cxnLst/>
              <a:rect l="l" t="t" r="r" b="b"/>
              <a:pathLst>
                <a:path w="30" h="23" extrusionOk="0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8260699" y="8501084"/>
              <a:ext cx="710194" cy="516057"/>
            </a:xfrm>
            <a:custGeom>
              <a:avLst/>
              <a:gdLst/>
              <a:ahLst/>
              <a:cxnLst/>
              <a:rect l="l" t="t" r="r" b="b"/>
              <a:pathLst>
                <a:path w="76" h="55" extrusionOk="0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8830764" y="8641249"/>
              <a:ext cx="242036" cy="356781"/>
            </a:xfrm>
            <a:custGeom>
              <a:avLst/>
              <a:gdLst/>
              <a:ahLst/>
              <a:cxnLst/>
              <a:rect l="l" t="t" r="r" b="b"/>
              <a:pathLst>
                <a:path w="26" h="38" extrusionOk="0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8986815" y="8752743"/>
              <a:ext cx="207006" cy="216615"/>
            </a:xfrm>
            <a:custGeom>
              <a:avLst/>
              <a:gdLst/>
              <a:ahLst/>
              <a:cxnLst/>
              <a:rect l="l" t="t" r="r" b="b"/>
              <a:pathLst>
                <a:path w="22" h="23" extrusionOk="0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9155606" y="8771859"/>
              <a:ext cx="149682" cy="168837"/>
            </a:xfrm>
            <a:custGeom>
              <a:avLst/>
              <a:gdLst/>
              <a:ahLst/>
              <a:cxnLst/>
              <a:rect l="l" t="t" r="r" b="b"/>
              <a:pathLst>
                <a:path w="16" h="18" extrusionOk="0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7821211" y="8453303"/>
              <a:ext cx="754780" cy="786831"/>
            </a:xfrm>
            <a:custGeom>
              <a:avLst/>
              <a:gdLst/>
              <a:ahLst/>
              <a:cxnLst/>
              <a:rect l="l" t="t" r="r" b="b"/>
              <a:pathLst>
                <a:path w="81" h="84" extrusionOk="0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7923120" y="8978916"/>
              <a:ext cx="261145" cy="309000"/>
            </a:xfrm>
            <a:custGeom>
              <a:avLst/>
              <a:gdLst/>
              <a:ahLst/>
              <a:cxnLst/>
              <a:rect l="l" t="t" r="r" b="b"/>
              <a:pathLst>
                <a:path w="28" h="33" extrusionOk="0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7894458" y="9036257"/>
              <a:ext cx="598727" cy="888769"/>
            </a:xfrm>
            <a:custGeom>
              <a:avLst/>
              <a:gdLst/>
              <a:ahLst/>
              <a:cxnLst/>
              <a:rect l="l" t="t" r="r" b="b"/>
              <a:pathLst>
                <a:path w="64" h="95" extrusionOk="0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8158790" y="9867685"/>
              <a:ext cx="407643" cy="1984597"/>
            </a:xfrm>
            <a:custGeom>
              <a:avLst/>
              <a:gdLst/>
              <a:ahLst/>
              <a:cxnLst/>
              <a:rect l="l" t="t" r="r" b="b"/>
              <a:pathLst>
                <a:path w="44" h="212" extrusionOk="0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8435859" y="9485418"/>
              <a:ext cx="598727" cy="653038"/>
            </a:xfrm>
            <a:custGeom>
              <a:avLst/>
              <a:gdLst/>
              <a:ahLst/>
              <a:cxnLst/>
              <a:rect l="l" t="t" r="r" b="b"/>
              <a:pathLst>
                <a:path w="64" h="70" extrusionOk="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2"/>
            <p:cNvSpPr/>
            <p:nvPr/>
          </p:nvSpPr>
          <p:spPr>
            <a:xfrm>
              <a:off x="8773441" y="9950508"/>
              <a:ext cx="420383" cy="414121"/>
            </a:xfrm>
            <a:custGeom>
              <a:avLst/>
              <a:gdLst/>
              <a:ahLst/>
              <a:cxnLst/>
              <a:rect l="l" t="t" r="r" b="b"/>
              <a:pathLst>
                <a:path w="45" h="44" extrusionOk="0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8241593" y="8800526"/>
              <a:ext cx="1856688" cy="1882659"/>
            </a:xfrm>
            <a:custGeom>
              <a:avLst/>
              <a:gdLst/>
              <a:ahLst/>
              <a:cxnLst/>
              <a:rect l="l" t="t" r="r" b="b"/>
              <a:pathLst>
                <a:path w="199" h="201" extrusionOk="0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8961338" y="10485681"/>
              <a:ext cx="251592" cy="261215"/>
            </a:xfrm>
            <a:custGeom>
              <a:avLst/>
              <a:gdLst/>
              <a:ahLst/>
              <a:cxnLst/>
              <a:rect l="l" t="t" r="r" b="b"/>
              <a:pathLst>
                <a:path w="27" h="28" extrusionOk="0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8241593" y="10074745"/>
              <a:ext cx="961783" cy="1672412"/>
            </a:xfrm>
            <a:custGeom>
              <a:avLst/>
              <a:gdLst/>
              <a:ahLst/>
              <a:cxnLst/>
              <a:rect l="l" t="t" r="r" b="b"/>
              <a:pathLst>
                <a:path w="103" h="179" extrusionOk="0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42"/>
            <p:cNvSpPr/>
            <p:nvPr/>
          </p:nvSpPr>
          <p:spPr>
            <a:xfrm>
              <a:off x="7617387" y="8313140"/>
              <a:ext cx="203824" cy="226173"/>
            </a:xfrm>
            <a:custGeom>
              <a:avLst/>
              <a:gdLst/>
              <a:ahLst/>
              <a:cxnLst/>
              <a:rect l="l" t="t" r="r" b="b"/>
              <a:pathLst>
                <a:path w="22" h="24" extrusionOk="0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42"/>
            <p:cNvSpPr/>
            <p:nvPr/>
          </p:nvSpPr>
          <p:spPr>
            <a:xfrm>
              <a:off x="7681084" y="8520197"/>
              <a:ext cx="159235" cy="140163"/>
            </a:xfrm>
            <a:custGeom>
              <a:avLst/>
              <a:gdLst/>
              <a:ahLst/>
              <a:cxnLst/>
              <a:rect l="l" t="t" r="r" b="b"/>
              <a:pathLst>
                <a:path w="17" h="15" extrusionOk="0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7502737" y="8360921"/>
              <a:ext cx="105096" cy="82827"/>
            </a:xfrm>
            <a:custGeom>
              <a:avLst/>
              <a:gdLst/>
              <a:ahLst/>
              <a:cxnLst/>
              <a:rect l="l" t="t" r="r" b="b"/>
              <a:pathLst>
                <a:path w="11" h="9" extrusionOk="0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7391272" y="8192091"/>
              <a:ext cx="187902" cy="216615"/>
            </a:xfrm>
            <a:custGeom>
              <a:avLst/>
              <a:gdLst/>
              <a:ahLst/>
              <a:cxnLst/>
              <a:rect l="l" t="t" r="r" b="b"/>
              <a:pathLst>
                <a:path w="20" h="23" extrusionOk="0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2"/>
            <p:cNvSpPr/>
            <p:nvPr/>
          </p:nvSpPr>
          <p:spPr>
            <a:xfrm>
              <a:off x="6254330" y="7453043"/>
              <a:ext cx="1398093" cy="898324"/>
            </a:xfrm>
            <a:custGeom>
              <a:avLst/>
              <a:gdLst/>
              <a:ahLst/>
              <a:cxnLst/>
              <a:rect l="l" t="t" r="r" b="b"/>
              <a:pathLst>
                <a:path w="150" h="96" extrusionOk="0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2"/>
            <p:cNvSpPr/>
            <p:nvPr/>
          </p:nvSpPr>
          <p:spPr>
            <a:xfrm>
              <a:off x="7531402" y="8287656"/>
              <a:ext cx="280256" cy="149721"/>
            </a:xfrm>
            <a:custGeom>
              <a:avLst/>
              <a:gdLst/>
              <a:ahLst/>
              <a:cxnLst/>
              <a:rect l="l" t="t" r="r" b="b"/>
              <a:pathLst>
                <a:path w="30" h="16" extrusionOk="0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2"/>
            <p:cNvSpPr/>
            <p:nvPr/>
          </p:nvSpPr>
          <p:spPr>
            <a:xfrm>
              <a:off x="7531402" y="8163419"/>
              <a:ext cx="66879" cy="140163"/>
            </a:xfrm>
            <a:custGeom>
              <a:avLst/>
              <a:gdLst/>
              <a:ahLst/>
              <a:cxnLst/>
              <a:rect l="l" t="t" r="r" b="b"/>
              <a:pathLst>
                <a:path w="7" h="15" extrusionOk="0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8232035" y="8080592"/>
              <a:ext cx="121018" cy="101936"/>
            </a:xfrm>
            <a:custGeom>
              <a:avLst/>
              <a:gdLst/>
              <a:ahLst/>
              <a:cxnLst/>
              <a:rect l="l" t="t" r="r" b="b"/>
              <a:pathLst>
                <a:path w="13" h="11" extrusionOk="0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2"/>
            <p:cNvSpPr/>
            <p:nvPr/>
          </p:nvSpPr>
          <p:spPr>
            <a:xfrm>
              <a:off x="8343503" y="8080592"/>
              <a:ext cx="168791" cy="140163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42"/>
            <p:cNvSpPr/>
            <p:nvPr/>
          </p:nvSpPr>
          <p:spPr>
            <a:xfrm>
              <a:off x="3843499" y="4965129"/>
              <a:ext cx="1812106" cy="1216878"/>
            </a:xfrm>
            <a:custGeom>
              <a:avLst/>
              <a:gdLst/>
              <a:ahLst/>
              <a:cxnLst/>
              <a:rect l="l" t="t" r="r" b="b"/>
              <a:pathLst>
                <a:path w="194" h="130" extrusionOk="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42"/>
            <p:cNvSpPr/>
            <p:nvPr/>
          </p:nvSpPr>
          <p:spPr>
            <a:xfrm>
              <a:off x="5888086" y="6516489"/>
              <a:ext cx="2697455" cy="1337930"/>
            </a:xfrm>
            <a:custGeom>
              <a:avLst/>
              <a:gdLst/>
              <a:ahLst/>
              <a:cxnLst/>
              <a:rect l="l" t="t" r="r" b="b"/>
              <a:pathLst>
                <a:path w="289" h="143" extrusionOk="0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2"/>
            <p:cNvSpPr/>
            <p:nvPr/>
          </p:nvSpPr>
          <p:spPr>
            <a:xfrm>
              <a:off x="5133309" y="4907791"/>
              <a:ext cx="3984080" cy="2048308"/>
            </a:xfrm>
            <a:custGeom>
              <a:avLst/>
              <a:gdLst/>
              <a:ahLst/>
              <a:cxnLst/>
              <a:rect l="l" t="t" r="r" b="b"/>
              <a:pathLst>
                <a:path w="427" h="219" extrusionOk="0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2"/>
            <p:cNvSpPr/>
            <p:nvPr/>
          </p:nvSpPr>
          <p:spPr>
            <a:xfrm>
              <a:off x="17343513" y="9466307"/>
              <a:ext cx="95541" cy="82827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2"/>
            <p:cNvSpPr/>
            <p:nvPr/>
          </p:nvSpPr>
          <p:spPr>
            <a:xfrm>
              <a:off x="17419944" y="9447193"/>
              <a:ext cx="121018" cy="44598"/>
            </a:xfrm>
            <a:custGeom>
              <a:avLst/>
              <a:gdLst/>
              <a:ahLst/>
              <a:cxnLst/>
              <a:rect l="l" t="t" r="r" b="b"/>
              <a:pathLst>
                <a:path w="13" h="5" extrusionOk="0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42"/>
            <p:cNvSpPr/>
            <p:nvPr/>
          </p:nvSpPr>
          <p:spPr>
            <a:xfrm>
              <a:off x="12273444" y="6414553"/>
              <a:ext cx="289811" cy="159279"/>
            </a:xfrm>
            <a:custGeom>
              <a:avLst/>
              <a:gdLst/>
              <a:ahLst/>
              <a:cxnLst/>
              <a:rect l="l" t="t" r="r" b="b"/>
              <a:pathLst>
                <a:path w="31" h="17" extrusionOk="0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42"/>
            <p:cNvSpPr/>
            <p:nvPr/>
          </p:nvSpPr>
          <p:spPr>
            <a:xfrm>
              <a:off x="12142870" y="6545160"/>
              <a:ext cx="347132" cy="149721"/>
            </a:xfrm>
            <a:custGeom>
              <a:avLst/>
              <a:gdLst/>
              <a:ahLst/>
              <a:cxnLst/>
              <a:rect l="l" t="t" r="r" b="b"/>
              <a:pathLst>
                <a:path w="37" h="16" extrusionOk="0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42"/>
            <p:cNvSpPr/>
            <p:nvPr/>
          </p:nvSpPr>
          <p:spPr>
            <a:xfrm>
              <a:off x="12021850" y="6656654"/>
              <a:ext cx="531848" cy="516057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42"/>
            <p:cNvSpPr/>
            <p:nvPr/>
          </p:nvSpPr>
          <p:spPr>
            <a:xfrm>
              <a:off x="12330767" y="6685324"/>
              <a:ext cx="251592" cy="235731"/>
            </a:xfrm>
            <a:custGeom>
              <a:avLst/>
              <a:gdLst/>
              <a:ahLst/>
              <a:cxnLst/>
              <a:rect l="l" t="t" r="r" b="b"/>
              <a:pathLst>
                <a:path w="27" h="25" extrusionOk="0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42"/>
            <p:cNvSpPr/>
            <p:nvPr/>
          </p:nvSpPr>
          <p:spPr>
            <a:xfrm>
              <a:off x="11470893" y="6414553"/>
              <a:ext cx="617835" cy="531986"/>
            </a:xfrm>
            <a:custGeom>
              <a:avLst/>
              <a:gdLst/>
              <a:ahLst/>
              <a:cxnLst/>
              <a:rect l="l" t="t" r="r" b="b"/>
              <a:pathLst>
                <a:path w="66" h="57" extrusionOk="0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42"/>
            <p:cNvSpPr/>
            <p:nvPr/>
          </p:nvSpPr>
          <p:spPr>
            <a:xfrm>
              <a:off x="11983632" y="6621615"/>
              <a:ext cx="207006" cy="140163"/>
            </a:xfrm>
            <a:custGeom>
              <a:avLst/>
              <a:gdLst/>
              <a:ahLst/>
              <a:cxnLst/>
              <a:rect l="l" t="t" r="r" b="b"/>
              <a:pathLst>
                <a:path w="22" h="15" extrusionOk="0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42"/>
            <p:cNvSpPr/>
            <p:nvPr/>
          </p:nvSpPr>
          <p:spPr>
            <a:xfrm>
              <a:off x="11808475" y="6395439"/>
              <a:ext cx="194268" cy="121050"/>
            </a:xfrm>
            <a:custGeom>
              <a:avLst/>
              <a:gdLst/>
              <a:ahLst/>
              <a:cxnLst/>
              <a:rect l="l" t="t" r="r" b="b"/>
              <a:pathLst>
                <a:path w="21" h="13" extrusionOk="0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11967711" y="6481449"/>
              <a:ext cx="35033" cy="35042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2"/>
            <p:cNvSpPr/>
            <p:nvPr/>
          </p:nvSpPr>
          <p:spPr>
            <a:xfrm>
              <a:off x="11853061" y="6264832"/>
              <a:ext cx="187902" cy="168837"/>
            </a:xfrm>
            <a:custGeom>
              <a:avLst/>
              <a:gdLst/>
              <a:ahLst/>
              <a:cxnLst/>
              <a:rect l="l" t="t" r="r" b="b"/>
              <a:pathLst>
                <a:path w="20" h="18" extrusionOk="0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2"/>
            <p:cNvSpPr/>
            <p:nvPr/>
          </p:nvSpPr>
          <p:spPr>
            <a:xfrm>
              <a:off x="12079173" y="5984503"/>
              <a:ext cx="140127" cy="207060"/>
            </a:xfrm>
            <a:custGeom>
              <a:avLst/>
              <a:gdLst/>
              <a:ahLst/>
              <a:cxnLst/>
              <a:rect l="l" t="t" r="r" b="b"/>
              <a:pathLst>
                <a:path w="15" h="22" extrusionOk="0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2"/>
            <p:cNvSpPr/>
            <p:nvPr/>
          </p:nvSpPr>
          <p:spPr>
            <a:xfrm>
              <a:off x="11977264" y="6172454"/>
              <a:ext cx="417198" cy="484203"/>
            </a:xfrm>
            <a:custGeom>
              <a:avLst/>
              <a:gdLst/>
              <a:ahLst/>
              <a:cxnLst/>
              <a:rect l="l" t="t" r="r" b="b"/>
              <a:pathLst>
                <a:path w="45" h="52" extrusionOk="0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12712935" y="6322173"/>
              <a:ext cx="831212" cy="493761"/>
            </a:xfrm>
            <a:custGeom>
              <a:avLst/>
              <a:gdLst/>
              <a:ahLst/>
              <a:cxnLst/>
              <a:rect l="l" t="t" r="r" b="b"/>
              <a:pathLst>
                <a:path w="89" h="53" extrusionOk="0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12451788" y="6506933"/>
              <a:ext cx="280256" cy="114679"/>
            </a:xfrm>
            <a:custGeom>
              <a:avLst/>
              <a:gdLst/>
              <a:ahLst/>
              <a:cxnLst/>
              <a:rect l="l" t="t" r="r" b="b"/>
              <a:pathLst>
                <a:path w="30" h="12" extrusionOk="0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2"/>
            <p:cNvSpPr/>
            <p:nvPr/>
          </p:nvSpPr>
          <p:spPr>
            <a:xfrm>
              <a:off x="12760703" y="6086441"/>
              <a:ext cx="439491" cy="328114"/>
            </a:xfrm>
            <a:custGeom>
              <a:avLst/>
              <a:gdLst/>
              <a:ahLst/>
              <a:cxnLst/>
              <a:rect l="l" t="t" r="r" b="b"/>
              <a:pathLst>
                <a:path w="47" h="35" extrusionOk="0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2"/>
            <p:cNvSpPr/>
            <p:nvPr/>
          </p:nvSpPr>
          <p:spPr>
            <a:xfrm>
              <a:off x="12658794" y="6067328"/>
              <a:ext cx="270700" cy="178393"/>
            </a:xfrm>
            <a:custGeom>
              <a:avLst/>
              <a:gdLst/>
              <a:ahLst/>
              <a:cxnLst/>
              <a:rect l="l" t="t" r="r" b="b"/>
              <a:pathLst>
                <a:path w="29" h="19" extrusionOk="0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2"/>
            <p:cNvSpPr/>
            <p:nvPr/>
          </p:nvSpPr>
          <p:spPr>
            <a:xfrm>
              <a:off x="12658794" y="5955834"/>
              <a:ext cx="334397" cy="168837"/>
            </a:xfrm>
            <a:custGeom>
              <a:avLst/>
              <a:gdLst/>
              <a:ahLst/>
              <a:cxnLst/>
              <a:rect l="l" t="t" r="r" b="b"/>
              <a:pathLst>
                <a:path w="36" h="18" extrusionOk="0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2"/>
            <p:cNvSpPr/>
            <p:nvPr/>
          </p:nvSpPr>
          <p:spPr>
            <a:xfrm>
              <a:off x="12760703" y="5853898"/>
              <a:ext cx="222932" cy="140163"/>
            </a:xfrm>
            <a:custGeom>
              <a:avLst/>
              <a:gdLst/>
              <a:ahLst/>
              <a:cxnLst/>
              <a:rect l="l" t="t" r="r" b="b"/>
              <a:pathLst>
                <a:path w="24" h="15" extrusionOk="0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12591917" y="6143782"/>
              <a:ext cx="149682" cy="73269"/>
            </a:xfrm>
            <a:custGeom>
              <a:avLst/>
              <a:gdLst/>
              <a:ahLst/>
              <a:cxnLst/>
              <a:rect l="l" t="t" r="r" b="b"/>
              <a:pathLst>
                <a:path w="16" h="8" extrusionOk="0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12359429" y="6162893"/>
              <a:ext cx="445860" cy="391823"/>
            </a:xfrm>
            <a:custGeom>
              <a:avLst/>
              <a:gdLst/>
              <a:ahLst/>
              <a:cxnLst/>
              <a:rect l="l" t="t" r="r" b="b"/>
              <a:pathLst>
                <a:path w="48" h="42" extrusionOk="0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2"/>
            <p:cNvSpPr/>
            <p:nvPr/>
          </p:nvSpPr>
          <p:spPr>
            <a:xfrm>
              <a:off x="12630129" y="6573832"/>
              <a:ext cx="429938" cy="280329"/>
            </a:xfrm>
            <a:custGeom>
              <a:avLst/>
              <a:gdLst/>
              <a:ahLst/>
              <a:cxnLst/>
              <a:rect l="l" t="t" r="r" b="b"/>
              <a:pathLst>
                <a:path w="46" h="30" extrusionOk="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2"/>
            <p:cNvSpPr/>
            <p:nvPr/>
          </p:nvSpPr>
          <p:spPr>
            <a:xfrm>
              <a:off x="12929494" y="6564274"/>
              <a:ext cx="156051" cy="187951"/>
            </a:xfrm>
            <a:custGeom>
              <a:avLst/>
              <a:gdLst/>
              <a:ahLst/>
              <a:cxnLst/>
              <a:rect l="l" t="t" r="r" b="b"/>
              <a:pathLst>
                <a:path w="17" h="20" extrusionOk="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12993189" y="6666210"/>
              <a:ext cx="92356" cy="95566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12712935" y="6815931"/>
              <a:ext cx="299364" cy="178393"/>
            </a:xfrm>
            <a:custGeom>
              <a:avLst/>
              <a:gdLst/>
              <a:ahLst/>
              <a:cxnLst/>
              <a:rect l="l" t="t" r="r" b="b"/>
              <a:pathLst>
                <a:path w="32" h="19" extrusionOk="0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12423124" y="6771334"/>
              <a:ext cx="168791" cy="140163"/>
            </a:xfrm>
            <a:custGeom>
              <a:avLst/>
              <a:gdLst/>
              <a:ahLst/>
              <a:cxnLst/>
              <a:rect l="l" t="t" r="r" b="b"/>
              <a:pathLst>
                <a:path w="18" h="15" extrusionOk="0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12544142" y="6704437"/>
              <a:ext cx="207006" cy="251657"/>
            </a:xfrm>
            <a:custGeom>
              <a:avLst/>
              <a:gdLst/>
              <a:ahLst/>
              <a:cxnLst/>
              <a:rect l="l" t="t" r="r" b="b"/>
              <a:pathLst>
                <a:path w="22" h="27" extrusionOk="0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12432679" y="6554719"/>
              <a:ext cx="328029" cy="178393"/>
            </a:xfrm>
            <a:custGeom>
              <a:avLst/>
              <a:gdLst/>
              <a:ahLst/>
              <a:cxnLst/>
              <a:rect l="l" t="t" r="r" b="b"/>
              <a:pathLst>
                <a:path w="35" h="19" extrusionOk="0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12620574" y="6956097"/>
              <a:ext cx="289811" cy="299442"/>
            </a:xfrm>
            <a:custGeom>
              <a:avLst/>
              <a:gdLst/>
              <a:ahLst/>
              <a:cxnLst/>
              <a:rect l="l" t="t" r="r" b="b"/>
              <a:pathLst>
                <a:path w="31" h="32" extrusionOk="0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12881724" y="6940166"/>
              <a:ext cx="140127" cy="92380"/>
            </a:xfrm>
            <a:custGeom>
              <a:avLst/>
              <a:gdLst/>
              <a:ahLst/>
              <a:cxnLst/>
              <a:rect l="l" t="t" r="r" b="b"/>
              <a:pathLst>
                <a:path w="15" h="10" extrusionOk="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12582361" y="6911499"/>
              <a:ext cx="82803" cy="168837"/>
            </a:xfrm>
            <a:custGeom>
              <a:avLst/>
              <a:gdLst/>
              <a:ahLst/>
              <a:cxnLst/>
              <a:rect l="l" t="t" r="r" b="b"/>
              <a:pathLst>
                <a:path w="9" h="18" extrusionOk="0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12630129" y="6930613"/>
              <a:ext cx="121018" cy="82827"/>
            </a:xfrm>
            <a:custGeom>
              <a:avLst/>
              <a:gdLst/>
              <a:ahLst/>
              <a:cxnLst/>
              <a:rect l="l" t="t" r="r" b="b"/>
              <a:pathLst>
                <a:path w="13" h="9" extrusionOk="0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13655609" y="6984764"/>
              <a:ext cx="178346" cy="149721"/>
            </a:xfrm>
            <a:custGeom>
              <a:avLst/>
              <a:gdLst/>
              <a:ahLst/>
              <a:cxnLst/>
              <a:rect l="l" t="t" r="r" b="b"/>
              <a:pathLst>
                <a:path w="19" h="16" extrusionOk="0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13722489" y="7061218"/>
              <a:ext cx="923568" cy="783643"/>
            </a:xfrm>
            <a:custGeom>
              <a:avLst/>
              <a:gdLst/>
              <a:ahLst/>
              <a:cxnLst/>
              <a:rect l="l" t="t" r="r" b="b"/>
              <a:pathLst>
                <a:path w="99" h="84" extrusionOk="0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13741597" y="7070776"/>
              <a:ext cx="73250" cy="54156"/>
            </a:xfrm>
            <a:custGeom>
              <a:avLst/>
              <a:gdLst/>
              <a:ahLst/>
              <a:cxnLst/>
              <a:rect l="l" t="t" r="r" b="b"/>
              <a:pathLst>
                <a:path w="8" h="6" extrusionOk="0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2"/>
            <p:cNvSpPr/>
            <p:nvPr/>
          </p:nvSpPr>
          <p:spPr>
            <a:xfrm>
              <a:off x="13525034" y="6844600"/>
              <a:ext cx="328029" cy="168837"/>
            </a:xfrm>
            <a:custGeom>
              <a:avLst/>
              <a:gdLst/>
              <a:ahLst/>
              <a:cxnLst/>
              <a:rect l="l" t="t" r="r" b="b"/>
              <a:pathLst>
                <a:path w="35" h="18" extrusionOk="0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13751153" y="6956097"/>
              <a:ext cx="251592" cy="197506"/>
            </a:xfrm>
            <a:custGeom>
              <a:avLst/>
              <a:gdLst/>
              <a:ahLst/>
              <a:cxnLst/>
              <a:rect l="l" t="t" r="r" b="b"/>
              <a:pathLst>
                <a:path w="27" h="21" extrusionOk="0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13833955" y="7574093"/>
              <a:ext cx="82803" cy="95566"/>
            </a:xfrm>
            <a:custGeom>
              <a:avLst/>
              <a:gdLst/>
              <a:ahLst/>
              <a:cxnLst/>
              <a:rect l="l" t="t" r="r" b="b"/>
              <a:pathLst>
                <a:path w="9" h="10" extrusionOk="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13311663" y="7220495"/>
              <a:ext cx="324842" cy="251657"/>
            </a:xfrm>
            <a:custGeom>
              <a:avLst/>
              <a:gdLst/>
              <a:ahLst/>
              <a:cxnLst/>
              <a:rect l="l" t="t" r="r" b="b"/>
              <a:pathLst>
                <a:path w="35" h="27" extrusionOk="0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13461341" y="7201383"/>
              <a:ext cx="464969" cy="439605"/>
            </a:xfrm>
            <a:custGeom>
              <a:avLst/>
              <a:gdLst/>
              <a:ahLst/>
              <a:cxnLst/>
              <a:rect l="l" t="t" r="r" b="b"/>
              <a:pathLst>
                <a:path w="50" h="47" extrusionOk="0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12872168" y="6946541"/>
              <a:ext cx="885351" cy="337667"/>
            </a:xfrm>
            <a:custGeom>
              <a:avLst/>
              <a:gdLst/>
              <a:ahLst/>
              <a:cxnLst/>
              <a:rect l="l" t="t" r="r" b="b"/>
              <a:pathLst>
                <a:path w="95" h="36" extrusionOk="0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13273442" y="7481712"/>
              <a:ext cx="980892" cy="786831"/>
            </a:xfrm>
            <a:custGeom>
              <a:avLst/>
              <a:gdLst/>
              <a:ahLst/>
              <a:cxnLst/>
              <a:rect l="l" t="t" r="r" b="b"/>
              <a:pathLst>
                <a:path w="105" h="84" extrusionOk="0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13292552" y="7424369"/>
              <a:ext cx="194268" cy="207060"/>
            </a:xfrm>
            <a:custGeom>
              <a:avLst/>
              <a:gdLst/>
              <a:ahLst/>
              <a:cxnLst/>
              <a:rect l="l" t="t" r="r" b="b"/>
              <a:pathLst>
                <a:path w="21" h="22" extrusionOk="0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13302106" y="7351105"/>
              <a:ext cx="73250" cy="82827"/>
            </a:xfrm>
            <a:custGeom>
              <a:avLst/>
              <a:gdLst/>
              <a:ahLst/>
              <a:cxnLst/>
              <a:rect l="l" t="t" r="r" b="b"/>
              <a:pathLst>
                <a:path w="8" h="9" extrusionOk="0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13292552" y="7462599"/>
              <a:ext cx="28664" cy="66896"/>
            </a:xfrm>
            <a:custGeom>
              <a:avLst/>
              <a:gdLst/>
              <a:ahLst/>
              <a:cxnLst/>
              <a:rect l="l" t="t" r="r" b="b"/>
              <a:pathLst>
                <a:path w="3" h="7" extrusionOk="0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13254336" y="7424369"/>
              <a:ext cx="76432" cy="245289"/>
            </a:xfrm>
            <a:custGeom>
              <a:avLst/>
              <a:gdLst/>
              <a:ahLst/>
              <a:cxnLst/>
              <a:rect l="l" t="t" r="r" b="b"/>
              <a:pathLst>
                <a:path w="8" h="26" extrusionOk="0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14028220" y="7790708"/>
              <a:ext cx="47770" cy="73269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13646056" y="8137935"/>
              <a:ext cx="496815" cy="315371"/>
            </a:xfrm>
            <a:custGeom>
              <a:avLst/>
              <a:gdLst/>
              <a:ahLst/>
              <a:cxnLst/>
              <a:rect l="l" t="t" r="r" b="b"/>
              <a:pathLst>
                <a:path w="53" h="34" extrusionOk="0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14085545" y="7790708"/>
              <a:ext cx="382165" cy="458719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14897645" y="6892386"/>
              <a:ext cx="512741" cy="222990"/>
            </a:xfrm>
            <a:custGeom>
              <a:avLst/>
              <a:gdLst/>
              <a:ahLst/>
              <a:cxnLst/>
              <a:rect l="l" t="t" r="r" b="b"/>
              <a:pathLst>
                <a:path w="55" h="24" extrusionOk="0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14273445" y="6752222"/>
              <a:ext cx="831212" cy="487388"/>
            </a:xfrm>
            <a:custGeom>
              <a:avLst/>
              <a:gdLst/>
              <a:ahLst/>
              <a:cxnLst/>
              <a:rect l="l" t="t" r="r" b="b"/>
              <a:pathLst>
                <a:path w="89" h="52" extrusionOk="0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14525038" y="7293764"/>
              <a:ext cx="0" cy="9558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14095098" y="6921055"/>
              <a:ext cx="681527" cy="401378"/>
            </a:xfrm>
            <a:custGeom>
              <a:avLst/>
              <a:gdLst/>
              <a:ahLst/>
              <a:cxnLst/>
              <a:rect l="l" t="t" r="r" b="b"/>
              <a:pathLst>
                <a:path w="73" h="43" extrusionOk="0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14814845" y="7013435"/>
              <a:ext cx="372610" cy="251657"/>
            </a:xfrm>
            <a:custGeom>
              <a:avLst/>
              <a:gdLst/>
              <a:ahLst/>
              <a:cxnLst/>
              <a:rect l="l" t="t" r="r" b="b"/>
              <a:pathLst>
                <a:path w="40" h="27" extrusionOk="0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14515484" y="7230053"/>
              <a:ext cx="773889" cy="691265"/>
            </a:xfrm>
            <a:custGeom>
              <a:avLst/>
              <a:gdLst/>
              <a:ahLst/>
              <a:cxnLst/>
              <a:rect l="l" t="t" r="r" b="b"/>
              <a:pathLst>
                <a:path w="83" h="74" extrusionOk="0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14477266" y="7144043"/>
              <a:ext cx="700638" cy="496944"/>
            </a:xfrm>
            <a:custGeom>
              <a:avLst/>
              <a:gdLst/>
              <a:ahLst/>
              <a:cxnLst/>
              <a:rect l="l" t="t" r="r" b="b"/>
              <a:pathLst>
                <a:path w="75" h="53" extrusionOk="0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14413572" y="6742664"/>
              <a:ext cx="25477" cy="38227"/>
            </a:xfrm>
            <a:custGeom>
              <a:avLst/>
              <a:gdLst/>
              <a:ahLst/>
              <a:cxnLst/>
              <a:rect l="l" t="t" r="r" b="b"/>
              <a:pathLst>
                <a:path w="3" h="4" extrusionOk="0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13824398" y="6153340"/>
              <a:ext cx="1894907" cy="907882"/>
            </a:xfrm>
            <a:custGeom>
              <a:avLst/>
              <a:gdLst/>
              <a:ahLst/>
              <a:cxnLst/>
              <a:rect l="l" t="t" r="r" b="b"/>
              <a:pathLst>
                <a:path w="203" h="97" extrusionOk="0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14849878" y="7284206"/>
              <a:ext cx="1308918" cy="1395268"/>
            </a:xfrm>
            <a:custGeom>
              <a:avLst/>
              <a:gdLst/>
              <a:ahLst/>
              <a:cxnLst/>
              <a:rect l="l" t="t" r="r" b="b"/>
              <a:pathLst>
                <a:path w="140" h="149" extrusionOk="0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15926311" y="7669658"/>
              <a:ext cx="382165" cy="917438"/>
            </a:xfrm>
            <a:custGeom>
              <a:avLst/>
              <a:gdLst/>
              <a:ahLst/>
              <a:cxnLst/>
              <a:rect l="l" t="t" r="r" b="b"/>
              <a:pathLst>
                <a:path w="41" h="98" extrusionOk="0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15747967" y="7781150"/>
              <a:ext cx="213379" cy="261215"/>
            </a:xfrm>
            <a:custGeom>
              <a:avLst/>
              <a:gdLst/>
              <a:ahLst/>
              <a:cxnLst/>
              <a:rect l="l" t="t" r="r" b="b"/>
              <a:pathLst>
                <a:path w="23" h="28" extrusionOk="0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16149241" y="8071036"/>
              <a:ext cx="391721" cy="719934"/>
            </a:xfrm>
            <a:custGeom>
              <a:avLst/>
              <a:gdLst/>
              <a:ahLst/>
              <a:cxnLst/>
              <a:rect l="l" t="t" r="r" b="b"/>
              <a:pathLst>
                <a:path w="42" h="77" extrusionOk="0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16362619" y="7921315"/>
              <a:ext cx="356688" cy="729492"/>
            </a:xfrm>
            <a:custGeom>
              <a:avLst/>
              <a:gdLst/>
              <a:ahLst/>
              <a:cxnLst/>
              <a:rect l="l" t="t" r="r" b="b"/>
              <a:pathLst>
                <a:path w="38" h="78" extrusionOk="0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16279816" y="7978656"/>
              <a:ext cx="343950" cy="420492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17754338" y="9119079"/>
              <a:ext cx="420383" cy="356781"/>
            </a:xfrm>
            <a:custGeom>
              <a:avLst/>
              <a:gdLst/>
              <a:ahLst/>
              <a:cxnLst/>
              <a:rect l="l" t="t" r="r" b="b"/>
              <a:pathLst>
                <a:path w="45" h="38" extrusionOk="0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18165166" y="9176423"/>
              <a:ext cx="477708" cy="382265"/>
            </a:xfrm>
            <a:custGeom>
              <a:avLst/>
              <a:gdLst/>
              <a:ahLst/>
              <a:cxnLst/>
              <a:rect l="l" t="t" r="r" b="b"/>
              <a:pathLst>
                <a:path w="51" h="41" extrusionOk="0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16681089" y="8829198"/>
              <a:ext cx="477708" cy="420492"/>
            </a:xfrm>
            <a:custGeom>
              <a:avLst/>
              <a:gdLst/>
              <a:ahLst/>
              <a:cxnLst/>
              <a:rect l="l" t="t" r="r" b="b"/>
              <a:pathLst>
                <a:path w="51" h="45" extrusionOk="0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16709750" y="8717701"/>
              <a:ext cx="458600" cy="299442"/>
            </a:xfrm>
            <a:custGeom>
              <a:avLst/>
              <a:gdLst/>
              <a:ahLst/>
              <a:cxnLst/>
              <a:rect l="l" t="t" r="r" b="b"/>
              <a:pathLst>
                <a:path w="49" h="32" extrusionOk="0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15776631" y="7679214"/>
              <a:ext cx="159235" cy="92380"/>
            </a:xfrm>
            <a:custGeom>
              <a:avLst/>
              <a:gdLst/>
              <a:ahLst/>
              <a:cxnLst/>
              <a:rect l="l" t="t" r="r" b="b"/>
              <a:pathLst>
                <a:path w="17" h="10" extrusionOk="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15410388" y="7574093"/>
              <a:ext cx="347132" cy="216615"/>
            </a:xfrm>
            <a:custGeom>
              <a:avLst/>
              <a:gdLst/>
              <a:ahLst/>
              <a:cxnLst/>
              <a:rect l="l" t="t" r="r" b="b"/>
              <a:pathLst>
                <a:path w="37" h="23" extrusionOk="0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16372170" y="8360921"/>
              <a:ext cx="261145" cy="216615"/>
            </a:xfrm>
            <a:custGeom>
              <a:avLst/>
              <a:gdLst/>
              <a:ahLst/>
              <a:cxnLst/>
              <a:rect l="l" t="t" r="r" b="b"/>
              <a:pathLst>
                <a:path w="28" h="23" extrusionOk="0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16270259" y="8743185"/>
              <a:ext cx="207006" cy="245289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15104655" y="6264832"/>
              <a:ext cx="2799367" cy="1825318"/>
            </a:xfrm>
            <a:custGeom>
              <a:avLst/>
              <a:gdLst/>
              <a:ahLst/>
              <a:cxnLst/>
              <a:rect l="l" t="t" r="r" b="b"/>
              <a:pathLst>
                <a:path w="300" h="195" extrusionOk="0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15747967" y="6357215"/>
              <a:ext cx="1464969" cy="637107"/>
            </a:xfrm>
            <a:custGeom>
              <a:avLst/>
              <a:gdLst/>
              <a:ahLst/>
              <a:cxnLst/>
              <a:rect l="l" t="t" r="r" b="b"/>
              <a:pathLst>
                <a:path w="157" h="68" extrusionOk="0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12219302" y="5133964"/>
              <a:ext cx="585987" cy="1009821"/>
            </a:xfrm>
            <a:custGeom>
              <a:avLst/>
              <a:gdLst/>
              <a:ahLst/>
              <a:cxnLst/>
              <a:rect l="l" t="t" r="r" b="b"/>
              <a:pathLst>
                <a:path w="63" h="108" extrusionOk="0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12649240" y="5057512"/>
              <a:ext cx="503186" cy="786831"/>
            </a:xfrm>
            <a:custGeom>
              <a:avLst/>
              <a:gdLst/>
              <a:ahLst/>
              <a:cxnLst/>
              <a:rect l="l" t="t" r="r" b="b"/>
              <a:pathLst>
                <a:path w="54" h="84" extrusionOk="0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11929493" y="4965129"/>
              <a:ext cx="1194269" cy="1000263"/>
            </a:xfrm>
            <a:custGeom>
              <a:avLst/>
              <a:gdLst/>
              <a:ahLst/>
              <a:cxnLst/>
              <a:rect l="l" t="t" r="r" b="b"/>
              <a:pathLst>
                <a:path w="128" h="107" extrusionOk="0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12945416" y="4366247"/>
              <a:ext cx="7563702" cy="2637633"/>
            </a:xfrm>
            <a:custGeom>
              <a:avLst/>
              <a:gdLst/>
              <a:ahLst/>
              <a:cxnLst/>
              <a:rect l="l" t="t" r="r" b="b"/>
              <a:pathLst>
                <a:path w="810" h="282" extrusionOk="0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18193828" y="6226607"/>
              <a:ext cx="140127" cy="299442"/>
            </a:xfrm>
            <a:custGeom>
              <a:avLst/>
              <a:gdLst/>
              <a:ahLst/>
              <a:cxnLst/>
              <a:rect l="l" t="t" r="r" b="b"/>
              <a:pathLst>
                <a:path w="15" h="32" extrusionOk="0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18222491" y="6516489"/>
              <a:ext cx="140127" cy="216615"/>
            </a:xfrm>
            <a:custGeom>
              <a:avLst/>
              <a:gdLst/>
              <a:ahLst/>
              <a:cxnLst/>
              <a:rect l="l" t="t" r="r" b="b"/>
              <a:pathLst>
                <a:path w="15" h="23" extrusionOk="0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17483638" y="7153601"/>
              <a:ext cx="197453" cy="235731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17400836" y="6901941"/>
              <a:ext cx="299364" cy="289887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11209749" y="6162893"/>
              <a:ext cx="222932" cy="232543"/>
            </a:xfrm>
            <a:custGeom>
              <a:avLst/>
              <a:gdLst/>
              <a:ahLst/>
              <a:cxnLst/>
              <a:rect l="l" t="t" r="r" b="b"/>
              <a:pathLst>
                <a:path w="24" h="25" extrusionOk="0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11321211" y="6153340"/>
              <a:ext cx="149682" cy="9238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11267072" y="6854158"/>
              <a:ext cx="585987" cy="430050"/>
            </a:xfrm>
            <a:custGeom>
              <a:avLst/>
              <a:gdLst/>
              <a:ahLst/>
              <a:cxnLst/>
              <a:rect l="l" t="t" r="r" b="b"/>
              <a:pathLst>
                <a:path w="63" h="46" extrusionOk="0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11267072" y="6946541"/>
              <a:ext cx="149682" cy="283516"/>
            </a:xfrm>
            <a:custGeom>
              <a:avLst/>
              <a:gdLst/>
              <a:ahLst/>
              <a:cxnLst/>
              <a:rect l="l" t="t" r="r" b="b"/>
              <a:pathLst>
                <a:path w="16" h="30" extrusionOk="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13069621" y="9510902"/>
              <a:ext cx="493633" cy="825058"/>
            </a:xfrm>
            <a:custGeom>
              <a:avLst/>
              <a:gdLst/>
              <a:ahLst/>
              <a:cxnLst/>
              <a:rect l="l" t="t" r="r" b="b"/>
              <a:pathLst>
                <a:path w="53" h="88" extrusionOk="0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13181086" y="9485418"/>
              <a:ext cx="149682" cy="353598"/>
            </a:xfrm>
            <a:custGeom>
              <a:avLst/>
              <a:gdLst/>
              <a:ahLst/>
              <a:cxnLst/>
              <a:rect l="l" t="t" r="r" b="b"/>
              <a:pathLst>
                <a:path w="16" h="38" extrusionOk="0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12674715" y="9418522"/>
              <a:ext cx="560509" cy="468277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12247966" y="9839014"/>
              <a:ext cx="595542" cy="589329"/>
            </a:xfrm>
            <a:custGeom>
              <a:avLst/>
              <a:gdLst/>
              <a:ahLst/>
              <a:cxnLst/>
              <a:rect l="l" t="t" r="r" b="b"/>
              <a:pathLst>
                <a:path w="64" h="63" extrusionOk="0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12263888" y="8781415"/>
              <a:ext cx="850321" cy="888769"/>
            </a:xfrm>
            <a:custGeom>
              <a:avLst/>
              <a:gdLst/>
              <a:ahLst/>
              <a:cxnLst/>
              <a:rect l="l" t="t" r="r" b="b"/>
              <a:pathLst>
                <a:path w="91" h="95" extrusionOk="0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12254333" y="9307030"/>
              <a:ext cx="525479" cy="589329"/>
            </a:xfrm>
            <a:custGeom>
              <a:avLst/>
              <a:gdLst/>
              <a:ahLst/>
              <a:cxnLst/>
              <a:rect l="l" t="t" r="r" b="b"/>
              <a:pathLst>
                <a:path w="56" h="63" extrusionOk="0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12591915" y="9867685"/>
              <a:ext cx="429938" cy="449163"/>
            </a:xfrm>
            <a:custGeom>
              <a:avLst/>
              <a:gdLst/>
              <a:ahLst/>
              <a:cxnLst/>
              <a:rect l="l" t="t" r="r" b="b"/>
              <a:pathLst>
                <a:path w="46" h="48" extrusionOk="0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12824398" y="9775302"/>
              <a:ext cx="366243" cy="324926"/>
            </a:xfrm>
            <a:custGeom>
              <a:avLst/>
              <a:gdLst/>
              <a:ahLst/>
              <a:cxnLst/>
              <a:rect l="l" t="t" r="r" b="b"/>
              <a:pathLst>
                <a:path w="39" h="35" extrusionOk="0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13069621" y="10259505"/>
              <a:ext cx="92356" cy="105124"/>
            </a:xfrm>
            <a:custGeom>
              <a:avLst/>
              <a:gdLst/>
              <a:ahLst/>
              <a:cxnLst/>
              <a:rect l="l" t="t" r="r" b="b"/>
              <a:pathLst>
                <a:path w="10" h="11" extrusionOk="0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12442232" y="10090673"/>
              <a:ext cx="738853" cy="646665"/>
            </a:xfrm>
            <a:custGeom>
              <a:avLst/>
              <a:gdLst/>
              <a:ahLst/>
              <a:cxnLst/>
              <a:rect l="l" t="t" r="r" b="b"/>
              <a:pathLst>
                <a:path w="79" h="69" extrusionOk="0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12919938" y="10399671"/>
              <a:ext cx="121018" cy="124237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12263888" y="9240129"/>
              <a:ext cx="47770" cy="76452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12219300" y="8857867"/>
              <a:ext cx="324842" cy="420492"/>
            </a:xfrm>
            <a:custGeom>
              <a:avLst/>
              <a:gdLst/>
              <a:ahLst/>
              <a:cxnLst/>
              <a:rect l="l" t="t" r="r" b="b"/>
              <a:pathLst>
                <a:path w="35" h="45" extrusionOk="0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12359429" y="8520197"/>
              <a:ext cx="595542" cy="420492"/>
            </a:xfrm>
            <a:custGeom>
              <a:avLst/>
              <a:gdLst/>
              <a:ahLst/>
              <a:cxnLst/>
              <a:rect l="l" t="t" r="r" b="b"/>
              <a:pathLst>
                <a:path w="64" h="45" extrusionOk="0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11684422" y="7937239"/>
              <a:ext cx="1092359" cy="767718"/>
            </a:xfrm>
            <a:custGeom>
              <a:avLst/>
              <a:gdLst/>
              <a:ahLst/>
              <a:cxnLst/>
              <a:rect l="l" t="t" r="r" b="b"/>
              <a:pathLst>
                <a:path w="117" h="82" extrusionOk="0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12684268" y="7940429"/>
              <a:ext cx="767517" cy="946107"/>
            </a:xfrm>
            <a:custGeom>
              <a:avLst/>
              <a:gdLst/>
              <a:ahLst/>
              <a:cxnLst/>
              <a:rect l="l" t="t" r="r" b="b"/>
              <a:pathLst>
                <a:path w="82" h="101" extrusionOk="0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13356248" y="8182530"/>
              <a:ext cx="299364" cy="270773"/>
            </a:xfrm>
            <a:custGeom>
              <a:avLst/>
              <a:gdLst/>
              <a:ahLst/>
              <a:cxnLst/>
              <a:rect l="l" t="t" r="r" b="b"/>
              <a:pathLst>
                <a:path w="32" h="29" extrusionOk="0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13200194" y="8313140"/>
              <a:ext cx="691083" cy="573398"/>
            </a:xfrm>
            <a:custGeom>
              <a:avLst/>
              <a:gdLst/>
              <a:ahLst/>
              <a:cxnLst/>
              <a:rect l="l" t="t" r="r" b="b"/>
              <a:pathLst>
                <a:path w="74" h="61" extrusionOk="0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13235227" y="8481973"/>
              <a:ext cx="812103" cy="777272"/>
            </a:xfrm>
            <a:custGeom>
              <a:avLst/>
              <a:gdLst/>
              <a:ahLst/>
              <a:cxnLst/>
              <a:rect l="l" t="t" r="r" b="b"/>
              <a:pathLst>
                <a:path w="87" h="83" extrusionOk="0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13601470" y="8437375"/>
              <a:ext cx="82803" cy="101936"/>
            </a:xfrm>
            <a:custGeom>
              <a:avLst/>
              <a:gdLst/>
              <a:ahLst/>
              <a:cxnLst/>
              <a:rect l="l" t="t" r="r" b="b"/>
              <a:pathLst>
                <a:path w="9" h="11" extrusionOk="0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13040961" y="8848311"/>
              <a:ext cx="242036" cy="261215"/>
            </a:xfrm>
            <a:custGeom>
              <a:avLst/>
              <a:gdLst/>
              <a:ahLst/>
              <a:cxnLst/>
              <a:rect l="l" t="t" r="r" b="b"/>
              <a:pathLst>
                <a:path w="26" h="28" extrusionOk="0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3012297" y="9147751"/>
              <a:ext cx="92356" cy="92380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13012297" y="9090413"/>
              <a:ext cx="101909" cy="86010"/>
            </a:xfrm>
            <a:custGeom>
              <a:avLst/>
              <a:gdLst/>
              <a:ahLst/>
              <a:cxnLst/>
              <a:rect l="l" t="t" r="r" b="b"/>
              <a:pathLst>
                <a:path w="11" h="9" extrusionOk="0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13031406" y="9061741"/>
              <a:ext cx="503186" cy="544729"/>
            </a:xfrm>
            <a:custGeom>
              <a:avLst/>
              <a:gdLst/>
              <a:ahLst/>
              <a:cxnLst/>
              <a:rect l="l" t="t" r="r" b="b"/>
              <a:pathLst>
                <a:path w="54" h="58" extrusionOk="0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12117393" y="8931134"/>
              <a:ext cx="251592" cy="289887"/>
            </a:xfrm>
            <a:custGeom>
              <a:avLst/>
              <a:gdLst/>
              <a:ahLst/>
              <a:cxnLst/>
              <a:rect l="l" t="t" r="r" b="b"/>
              <a:pathLst>
                <a:path w="27" h="31" extrusionOk="0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12133315" y="8931134"/>
              <a:ext cx="105096" cy="66896"/>
            </a:xfrm>
            <a:custGeom>
              <a:avLst/>
              <a:gdLst/>
              <a:ahLst/>
              <a:cxnLst/>
              <a:rect l="l" t="t" r="r" b="b"/>
              <a:pathLst>
                <a:path w="11" h="7" extrusionOk="0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12098282" y="8427819"/>
              <a:ext cx="343950" cy="531986"/>
            </a:xfrm>
            <a:custGeom>
              <a:avLst/>
              <a:gdLst/>
              <a:ahLst/>
              <a:cxnLst/>
              <a:rect l="l" t="t" r="r" b="b"/>
              <a:pathLst>
                <a:path w="37" h="57" extrusionOk="0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11732043" y="8453303"/>
              <a:ext cx="140127" cy="289887"/>
            </a:xfrm>
            <a:custGeom>
              <a:avLst/>
              <a:gdLst/>
              <a:ahLst/>
              <a:cxnLst/>
              <a:rect l="l" t="t" r="r" b="b"/>
              <a:pathLst>
                <a:path w="15" h="31" extrusionOk="0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11827584" y="8380032"/>
              <a:ext cx="550956" cy="477833"/>
            </a:xfrm>
            <a:custGeom>
              <a:avLst/>
              <a:gdLst/>
              <a:ahLst/>
              <a:cxnLst/>
              <a:rect l="l" t="t" r="r" b="b"/>
              <a:pathLst>
                <a:path w="59" h="51" extrusionOk="0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11432679" y="8322691"/>
              <a:ext cx="394905" cy="280329"/>
            </a:xfrm>
            <a:custGeom>
              <a:avLst/>
              <a:gdLst/>
              <a:ahLst/>
              <a:cxnLst/>
              <a:rect l="l" t="t" r="r" b="b"/>
              <a:pathLst>
                <a:path w="42" h="30" extrusionOk="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11697010" y="8529753"/>
              <a:ext cx="92356" cy="222990"/>
            </a:xfrm>
            <a:custGeom>
              <a:avLst/>
              <a:gdLst/>
              <a:ahLst/>
              <a:cxnLst/>
              <a:rect l="l" t="t" r="r" b="b"/>
              <a:pathLst>
                <a:path w="10" h="24" extrusionOk="0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11295734" y="8539311"/>
              <a:ext cx="296178" cy="289887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42"/>
            <p:cNvSpPr/>
            <p:nvPr/>
          </p:nvSpPr>
          <p:spPr>
            <a:xfrm>
              <a:off x="11547328" y="8529753"/>
              <a:ext cx="213379" cy="280329"/>
            </a:xfrm>
            <a:custGeom>
              <a:avLst/>
              <a:gdLst/>
              <a:ahLst/>
              <a:cxnLst/>
              <a:rect l="l" t="t" r="r" b="b"/>
              <a:pathLst>
                <a:path w="23" h="30" extrusionOk="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2"/>
            <p:cNvSpPr/>
            <p:nvPr/>
          </p:nvSpPr>
          <p:spPr>
            <a:xfrm>
              <a:off x="11079175" y="8558422"/>
              <a:ext cx="140127" cy="168835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2"/>
            <p:cNvSpPr/>
            <p:nvPr/>
          </p:nvSpPr>
          <p:spPr>
            <a:xfrm>
              <a:off x="11161976" y="8631691"/>
              <a:ext cx="207006" cy="197506"/>
            </a:xfrm>
            <a:custGeom>
              <a:avLst/>
              <a:gdLst/>
              <a:ahLst/>
              <a:cxnLst/>
              <a:rect l="l" t="t" r="r" b="b"/>
              <a:pathLst>
                <a:path w="22" h="21" extrusionOk="0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2"/>
            <p:cNvSpPr/>
            <p:nvPr/>
          </p:nvSpPr>
          <p:spPr>
            <a:xfrm>
              <a:off x="11015478" y="8443745"/>
              <a:ext cx="324842" cy="273958"/>
            </a:xfrm>
            <a:custGeom>
              <a:avLst/>
              <a:gdLst/>
              <a:ahLst/>
              <a:cxnLst/>
              <a:rect l="l" t="t" r="r" b="b"/>
              <a:pathLst>
                <a:path w="35" h="29" extrusionOk="0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2"/>
            <p:cNvSpPr/>
            <p:nvPr/>
          </p:nvSpPr>
          <p:spPr>
            <a:xfrm>
              <a:off x="10929493" y="8453303"/>
              <a:ext cx="149682" cy="66896"/>
            </a:xfrm>
            <a:custGeom>
              <a:avLst/>
              <a:gdLst/>
              <a:ahLst/>
              <a:cxnLst/>
              <a:rect l="l" t="t" r="r" b="b"/>
              <a:pathLst>
                <a:path w="16" h="7" extrusionOk="0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2"/>
            <p:cNvSpPr/>
            <p:nvPr/>
          </p:nvSpPr>
          <p:spPr>
            <a:xfrm>
              <a:off x="10919937" y="8389590"/>
              <a:ext cx="140127" cy="38227"/>
            </a:xfrm>
            <a:custGeom>
              <a:avLst/>
              <a:gdLst/>
              <a:ahLst/>
              <a:cxnLst/>
              <a:rect l="l" t="t" r="r" b="b"/>
              <a:pathLst>
                <a:path w="15" h="4" extrusionOk="0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2"/>
            <p:cNvSpPr/>
            <p:nvPr/>
          </p:nvSpPr>
          <p:spPr>
            <a:xfrm>
              <a:off x="10900829" y="7733369"/>
              <a:ext cx="560509" cy="637107"/>
            </a:xfrm>
            <a:custGeom>
              <a:avLst/>
              <a:gdLst/>
              <a:ahLst/>
              <a:cxnLst/>
              <a:rect l="l" t="t" r="r" b="b"/>
              <a:pathLst>
                <a:path w="60" h="68" extrusionOk="0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2"/>
            <p:cNvSpPr/>
            <p:nvPr/>
          </p:nvSpPr>
          <p:spPr>
            <a:xfrm>
              <a:off x="10900829" y="8258982"/>
              <a:ext cx="270700" cy="213435"/>
            </a:xfrm>
            <a:custGeom>
              <a:avLst/>
              <a:gdLst/>
              <a:ahLst/>
              <a:cxnLst/>
              <a:rect l="l" t="t" r="r" b="b"/>
              <a:pathLst>
                <a:path w="29" h="23" extrusionOk="0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2"/>
            <p:cNvSpPr/>
            <p:nvPr/>
          </p:nvSpPr>
          <p:spPr>
            <a:xfrm>
              <a:off x="11136499" y="7838490"/>
              <a:ext cx="783439" cy="729492"/>
            </a:xfrm>
            <a:custGeom>
              <a:avLst/>
              <a:gdLst/>
              <a:ahLst/>
              <a:cxnLst/>
              <a:rect l="l" t="t" r="r" b="b"/>
              <a:pathLst>
                <a:path w="84" h="78" extrusionOk="0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42"/>
            <p:cNvSpPr/>
            <p:nvPr/>
          </p:nvSpPr>
          <p:spPr>
            <a:xfrm>
              <a:off x="12814845" y="7500821"/>
              <a:ext cx="515923" cy="503317"/>
            </a:xfrm>
            <a:custGeom>
              <a:avLst/>
              <a:gdLst/>
              <a:ahLst/>
              <a:cxnLst/>
              <a:rect l="l" t="t" r="r" b="b"/>
              <a:pathLst>
                <a:path w="55" h="54" extrusionOk="0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12050511" y="7210939"/>
              <a:ext cx="187902" cy="363153"/>
            </a:xfrm>
            <a:custGeom>
              <a:avLst/>
              <a:gdLst/>
              <a:ahLst/>
              <a:cxnLst/>
              <a:rect l="l" t="t" r="r" b="b"/>
              <a:pathLst>
                <a:path w="20" h="39" extrusionOk="0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12133317" y="7424369"/>
              <a:ext cx="710194" cy="684895"/>
            </a:xfrm>
            <a:custGeom>
              <a:avLst/>
              <a:gdLst/>
              <a:ahLst/>
              <a:cxnLst/>
              <a:rect l="l" t="t" r="r" b="b"/>
              <a:pathLst>
                <a:path w="76" h="73" extrusionOk="0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10910384" y="7714256"/>
              <a:ext cx="391721" cy="318556"/>
            </a:xfrm>
            <a:custGeom>
              <a:avLst/>
              <a:gdLst/>
              <a:ahLst/>
              <a:cxnLst/>
              <a:rect l="l" t="t" r="r" b="b"/>
              <a:pathLst>
                <a:path w="42" h="34" extrusionOk="0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2"/>
            <p:cNvSpPr/>
            <p:nvPr/>
          </p:nvSpPr>
          <p:spPr>
            <a:xfrm>
              <a:off x="11098281" y="7265092"/>
              <a:ext cx="560509" cy="449163"/>
            </a:xfrm>
            <a:custGeom>
              <a:avLst/>
              <a:gdLst/>
              <a:ahLst/>
              <a:cxnLst/>
              <a:rect l="l" t="t" r="r" b="b"/>
              <a:pathLst>
                <a:path w="60" h="48" extrusionOk="0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11295736" y="7220495"/>
              <a:ext cx="968154" cy="923808"/>
            </a:xfrm>
            <a:custGeom>
              <a:avLst/>
              <a:gdLst/>
              <a:ahLst/>
              <a:cxnLst/>
              <a:rect l="l" t="t" r="r" b="b"/>
              <a:pathLst>
                <a:path w="104" h="99" extrusionOk="0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8295732" y="3719582"/>
              <a:ext cx="2850322" cy="2124760"/>
            </a:xfrm>
            <a:custGeom>
              <a:avLst/>
              <a:gdLst/>
              <a:ahLst/>
              <a:cxnLst/>
              <a:rect l="l" t="t" r="r" b="b"/>
              <a:pathLst>
                <a:path w="305" h="227" extrusionOk="0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9136497" y="5038398"/>
              <a:ext cx="149682" cy="105124"/>
            </a:xfrm>
            <a:custGeom>
              <a:avLst/>
              <a:gdLst/>
              <a:ahLst/>
              <a:cxnLst/>
              <a:rect l="l" t="t" r="r" b="b"/>
              <a:pathLst>
                <a:path w="16" h="11" extrusionOk="0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42"/>
            <p:cNvSpPr/>
            <p:nvPr/>
          </p:nvSpPr>
          <p:spPr>
            <a:xfrm>
              <a:off x="9184270" y="4965129"/>
              <a:ext cx="38217" cy="19114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42"/>
            <p:cNvSpPr/>
            <p:nvPr/>
          </p:nvSpPr>
          <p:spPr>
            <a:xfrm>
              <a:off x="9212932" y="3859745"/>
              <a:ext cx="101909" cy="57338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42"/>
            <p:cNvSpPr/>
            <p:nvPr/>
          </p:nvSpPr>
          <p:spPr>
            <a:xfrm>
              <a:off x="9528218" y="3776918"/>
              <a:ext cx="76432" cy="44598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42"/>
            <p:cNvSpPr/>
            <p:nvPr/>
          </p:nvSpPr>
          <p:spPr>
            <a:xfrm>
              <a:off x="10735225" y="3897972"/>
              <a:ext cx="54142" cy="38227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42"/>
            <p:cNvSpPr/>
            <p:nvPr/>
          </p:nvSpPr>
          <p:spPr>
            <a:xfrm>
              <a:off x="10808475" y="3936197"/>
              <a:ext cx="47770" cy="9558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42"/>
            <p:cNvSpPr/>
            <p:nvPr/>
          </p:nvSpPr>
          <p:spPr>
            <a:xfrm>
              <a:off x="10808475" y="4468183"/>
              <a:ext cx="38217" cy="66896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2"/>
            <p:cNvSpPr/>
            <p:nvPr/>
          </p:nvSpPr>
          <p:spPr>
            <a:xfrm>
              <a:off x="10827583" y="4589232"/>
              <a:ext cx="63695" cy="38227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2"/>
            <p:cNvSpPr/>
            <p:nvPr/>
          </p:nvSpPr>
          <p:spPr>
            <a:xfrm>
              <a:off x="10566434" y="4796294"/>
              <a:ext cx="159235" cy="92380"/>
            </a:xfrm>
            <a:custGeom>
              <a:avLst/>
              <a:gdLst/>
              <a:ahLst/>
              <a:cxnLst/>
              <a:rect l="l" t="t" r="r" b="b"/>
              <a:pathLst>
                <a:path w="17" h="10" extrusionOk="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10537774" y="4777183"/>
              <a:ext cx="82803" cy="28672"/>
            </a:xfrm>
            <a:custGeom>
              <a:avLst/>
              <a:gdLst/>
              <a:ahLst/>
              <a:cxnLst/>
              <a:rect l="l" t="t" r="r" b="b"/>
              <a:pathLst>
                <a:path w="9" h="3" extrusionOk="0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10407201" y="4974685"/>
              <a:ext cx="121018" cy="63711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9305288" y="5067067"/>
              <a:ext cx="38217" cy="57338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9222485" y="4946016"/>
              <a:ext cx="35033" cy="38227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10865798" y="4347133"/>
              <a:ext cx="19109" cy="19114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10789366" y="4245195"/>
              <a:ext cx="28664" cy="15928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10865798" y="4206968"/>
              <a:ext cx="25477" cy="28672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8314841" y="4394916"/>
              <a:ext cx="47770" cy="637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8372164" y="4394916"/>
              <a:ext cx="5732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9445417" y="3802407"/>
              <a:ext cx="38217" cy="19114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5467694" y="6086410"/>
              <a:ext cx="85988" cy="111494"/>
            </a:xfrm>
            <a:custGeom>
              <a:avLst/>
              <a:gdLst/>
              <a:ahLst/>
              <a:cxnLst/>
              <a:rect l="l" t="t" r="r" b="b"/>
              <a:pathLst>
                <a:path w="9" h="12" extrusionOk="0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solidFill>
              <a:srgbClr val="E7EAEC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2" name="Google Shape;732;p42"/>
          <p:cNvSpPr txBox="1">
            <a:spLocks noGrp="1"/>
          </p:cNvSpPr>
          <p:nvPr>
            <p:ph type="body" idx="4294967295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 sz="2000" b="1"/>
              <a:t>Subtitle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3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Toolbox</a:t>
            </a:r>
            <a:endParaRPr/>
          </a:p>
        </p:txBody>
      </p:sp>
      <p:sp>
        <p:nvSpPr>
          <p:cNvPr id="738" name="Google Shape;738;p43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17</a:t>
            </a:fld>
            <a:endParaRPr/>
          </a:p>
        </p:txBody>
      </p:sp>
      <p:sp>
        <p:nvSpPr>
          <p:cNvPr id="739" name="Google Shape;739;p43"/>
          <p:cNvSpPr txBox="1">
            <a:spLocks noGrp="1"/>
          </p:cNvSpPr>
          <p:nvPr>
            <p:ph type="body" idx="1"/>
          </p:nvPr>
        </p:nvSpPr>
        <p:spPr>
          <a:xfrm>
            <a:off x="396000" y="1213504"/>
            <a:ext cx="1133999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Pictograms</a:t>
            </a:r>
            <a:endParaRPr/>
          </a:p>
        </p:txBody>
      </p:sp>
      <p:pic>
        <p:nvPicPr>
          <p:cNvPr id="740" name="Google Shape;740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7335" y="397467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32504" y="51314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4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57335" y="166103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3" name="Google Shape;743;p4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769751" y="281785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4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182167" y="166103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4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32504" y="281785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43" descr="Une image contenant texte, ciel nocturne&#10;&#10;Description générée automatiquement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769751" y="51314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4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769751" y="166103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4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182167" y="281785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4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357335" y="281785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4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944919" y="166103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4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532504" y="166103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4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944919" y="281785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4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182167" y="397467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4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769751" y="397467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43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944919" y="397467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43" descr="Une image contenant texte&#10;&#10;Description générée automatiquement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6944919" y="51314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43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2182167" y="51314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43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8532504" y="3974674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4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5357335" y="5131495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43"/>
          <p:cNvSpPr txBox="1"/>
          <p:nvPr/>
        </p:nvSpPr>
        <p:spPr>
          <a:xfrm>
            <a:off x="2117624" y="2381032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Finance</a:t>
            </a:r>
            <a:endParaRPr/>
          </a:p>
        </p:txBody>
      </p:sp>
      <p:sp>
        <p:nvSpPr>
          <p:cNvPr id="761" name="Google Shape;761;p43"/>
          <p:cNvSpPr txBox="1"/>
          <p:nvPr/>
        </p:nvSpPr>
        <p:spPr>
          <a:xfrm>
            <a:off x="3699443" y="2381032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Innovation</a:t>
            </a:r>
            <a:endParaRPr/>
          </a:p>
        </p:txBody>
      </p:sp>
      <p:sp>
        <p:nvSpPr>
          <p:cNvPr id="762" name="Google Shape;762;p43"/>
          <p:cNvSpPr txBox="1"/>
          <p:nvPr/>
        </p:nvSpPr>
        <p:spPr>
          <a:xfrm>
            <a:off x="5281262" y="2381031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endParaRPr/>
          </a:p>
        </p:txBody>
      </p:sp>
      <p:sp>
        <p:nvSpPr>
          <p:cNvPr id="763" name="Google Shape;763;p43"/>
          <p:cNvSpPr txBox="1"/>
          <p:nvPr/>
        </p:nvSpPr>
        <p:spPr>
          <a:xfrm>
            <a:off x="6863081" y="2381031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Quality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43"/>
          <p:cNvSpPr txBox="1"/>
          <p:nvPr/>
        </p:nvSpPr>
        <p:spPr>
          <a:xfrm>
            <a:off x="8479490" y="2381031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SAV</a:t>
            </a:r>
            <a:endParaRPr/>
          </a:p>
        </p:txBody>
      </p:sp>
      <p:sp>
        <p:nvSpPr>
          <p:cNvPr id="765" name="Google Shape;765;p43"/>
          <p:cNvSpPr txBox="1"/>
          <p:nvPr/>
        </p:nvSpPr>
        <p:spPr>
          <a:xfrm>
            <a:off x="2117624" y="3545388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Planning</a:t>
            </a:r>
            <a:endParaRPr/>
          </a:p>
        </p:txBody>
      </p:sp>
      <p:sp>
        <p:nvSpPr>
          <p:cNvPr id="766" name="Google Shape;766;p43"/>
          <p:cNvSpPr txBox="1"/>
          <p:nvPr/>
        </p:nvSpPr>
        <p:spPr>
          <a:xfrm>
            <a:off x="3699443" y="3545388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Delivery</a:t>
            </a:r>
            <a:endParaRPr/>
          </a:p>
        </p:txBody>
      </p:sp>
      <p:sp>
        <p:nvSpPr>
          <p:cNvPr id="767" name="Google Shape;767;p43"/>
          <p:cNvSpPr txBox="1"/>
          <p:nvPr/>
        </p:nvSpPr>
        <p:spPr>
          <a:xfrm>
            <a:off x="5215952" y="3545387"/>
            <a:ext cx="100800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Processing time</a:t>
            </a:r>
            <a:endParaRPr/>
          </a:p>
        </p:txBody>
      </p:sp>
      <p:sp>
        <p:nvSpPr>
          <p:cNvPr id="768" name="Google Shape;768;p43"/>
          <p:cNvSpPr txBox="1"/>
          <p:nvPr/>
        </p:nvSpPr>
        <p:spPr>
          <a:xfrm>
            <a:off x="6863081" y="3545387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/>
          </a:p>
        </p:txBody>
      </p:sp>
      <p:sp>
        <p:nvSpPr>
          <p:cNvPr id="769" name="Google Shape;769;p43"/>
          <p:cNvSpPr txBox="1"/>
          <p:nvPr/>
        </p:nvSpPr>
        <p:spPr>
          <a:xfrm>
            <a:off x="8305579" y="3545387"/>
            <a:ext cx="116697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Global presence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0" name="Google Shape;770;p43"/>
          <p:cNvSpPr txBox="1"/>
          <p:nvPr/>
        </p:nvSpPr>
        <p:spPr>
          <a:xfrm>
            <a:off x="2117624" y="4690150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Success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1" name="Google Shape;771;p43"/>
          <p:cNvSpPr txBox="1"/>
          <p:nvPr/>
        </p:nvSpPr>
        <p:spPr>
          <a:xfrm>
            <a:off x="3333682" y="4690150"/>
            <a:ext cx="15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Sustainable development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2" name="Google Shape;772;p43"/>
          <p:cNvSpPr txBox="1"/>
          <p:nvPr/>
        </p:nvSpPr>
        <p:spPr>
          <a:xfrm>
            <a:off x="5113247" y="4690149"/>
            <a:ext cx="118219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Brainstorming</a:t>
            </a:r>
            <a:endParaRPr/>
          </a:p>
        </p:txBody>
      </p:sp>
      <p:sp>
        <p:nvSpPr>
          <p:cNvPr id="773" name="Google Shape;773;p43"/>
          <p:cNvSpPr txBox="1"/>
          <p:nvPr/>
        </p:nvSpPr>
        <p:spPr>
          <a:xfrm>
            <a:off x="6863081" y="4690149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Teamwork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4" name="Google Shape;774;p43"/>
          <p:cNvSpPr txBox="1"/>
          <p:nvPr/>
        </p:nvSpPr>
        <p:spPr>
          <a:xfrm>
            <a:off x="8479490" y="4690149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Trust</a:t>
            </a:r>
            <a:endParaRPr/>
          </a:p>
        </p:txBody>
      </p:sp>
      <p:sp>
        <p:nvSpPr>
          <p:cNvPr id="775" name="Google Shape;775;p43"/>
          <p:cNvSpPr txBox="1"/>
          <p:nvPr/>
        </p:nvSpPr>
        <p:spPr>
          <a:xfrm>
            <a:off x="2006596" y="5851495"/>
            <a:ext cx="104313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Tracking control</a:t>
            </a:r>
            <a:endParaRPr/>
          </a:p>
        </p:txBody>
      </p:sp>
      <p:sp>
        <p:nvSpPr>
          <p:cNvPr id="776" name="Google Shape;776;p43"/>
          <p:cNvSpPr txBox="1"/>
          <p:nvPr/>
        </p:nvSpPr>
        <p:spPr>
          <a:xfrm>
            <a:off x="3529626" y="5851495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Human resources</a:t>
            </a:r>
            <a:endParaRPr/>
          </a:p>
        </p:txBody>
      </p:sp>
      <p:sp>
        <p:nvSpPr>
          <p:cNvPr id="777" name="Google Shape;777;p43"/>
          <p:cNvSpPr txBox="1"/>
          <p:nvPr/>
        </p:nvSpPr>
        <p:spPr>
          <a:xfrm>
            <a:off x="5209420" y="5851494"/>
            <a:ext cx="100587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Work process</a:t>
            </a:r>
            <a:endParaRPr/>
          </a:p>
        </p:txBody>
      </p:sp>
      <p:sp>
        <p:nvSpPr>
          <p:cNvPr id="778" name="Google Shape;778;p43"/>
          <p:cNvSpPr txBox="1"/>
          <p:nvPr/>
        </p:nvSpPr>
        <p:spPr>
          <a:xfrm>
            <a:off x="6863081" y="5851494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Time limit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9" name="Google Shape;779;p43"/>
          <p:cNvSpPr txBox="1"/>
          <p:nvPr/>
        </p:nvSpPr>
        <p:spPr>
          <a:xfrm>
            <a:off x="8372060" y="5851494"/>
            <a:ext cx="10453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Commitment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4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Toolbox</a:t>
            </a:r>
            <a:endParaRPr/>
          </a:p>
        </p:txBody>
      </p:sp>
      <p:sp>
        <p:nvSpPr>
          <p:cNvPr id="785" name="Google Shape;785;p44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18</a:t>
            </a:fld>
            <a:endParaRPr/>
          </a:p>
        </p:txBody>
      </p:sp>
      <p:sp>
        <p:nvSpPr>
          <p:cNvPr id="786" name="Google Shape;786;p44"/>
          <p:cNvSpPr txBox="1">
            <a:spLocks noGrp="1"/>
          </p:cNvSpPr>
          <p:nvPr>
            <p:ph type="body" idx="1"/>
          </p:nvPr>
        </p:nvSpPr>
        <p:spPr>
          <a:xfrm>
            <a:off x="396000" y="1213504"/>
            <a:ext cx="1133999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Pictograms</a:t>
            </a:r>
            <a:endParaRPr/>
          </a:p>
        </p:txBody>
      </p:sp>
      <p:pic>
        <p:nvPicPr>
          <p:cNvPr id="787" name="Google Shape;78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36697" y="275388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99082" y="275388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57065" y="514397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88442" y="394892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1" name="Google Shape;791;p4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42938" y="150659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44" descr="Une image contenant texte, clipart&#10;&#10;Description générée automatiquemen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199082" y="394892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4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28811" y="150659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4" name="Google Shape;794;p4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42938" y="275388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5" name="Google Shape;795;p4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542938" y="394892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4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528811" y="514397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44" descr="Une image contenant texte, lumière&#10;&#10;Description générée automatiquement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73808" y="394892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4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118275" y="3948929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44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118275" y="275388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44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973808" y="2753883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44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8557065" y="1506590"/>
            <a:ext cx="720000" cy="7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2" name="Google Shape;802;p44"/>
          <p:cNvCxnSpPr/>
          <p:nvPr/>
        </p:nvCxnSpPr>
        <p:spPr>
          <a:xfrm>
            <a:off x="1757178" y="2571369"/>
            <a:ext cx="2312126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803" name="Google Shape;803;p44"/>
          <p:cNvCxnSpPr/>
          <p:nvPr/>
        </p:nvCxnSpPr>
        <p:spPr>
          <a:xfrm>
            <a:off x="4789938" y="2571369"/>
            <a:ext cx="2312126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804" name="Google Shape;804;p44"/>
          <p:cNvCxnSpPr/>
          <p:nvPr/>
        </p:nvCxnSpPr>
        <p:spPr>
          <a:xfrm>
            <a:off x="7979226" y="2571369"/>
            <a:ext cx="2312126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805" name="Google Shape;805;p44"/>
          <p:cNvSpPr txBox="1"/>
          <p:nvPr/>
        </p:nvSpPr>
        <p:spPr>
          <a:xfrm>
            <a:off x="2457934" y="2222047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Iron &amp; Steel</a:t>
            </a:r>
            <a:endParaRPr/>
          </a:p>
        </p:txBody>
      </p:sp>
      <p:sp>
        <p:nvSpPr>
          <p:cNvPr id="806" name="Google Shape;806;p44"/>
          <p:cNvSpPr txBox="1"/>
          <p:nvPr/>
        </p:nvSpPr>
        <p:spPr>
          <a:xfrm>
            <a:off x="8492325" y="2222047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Thermal</a:t>
            </a:r>
            <a:endParaRPr/>
          </a:p>
        </p:txBody>
      </p:sp>
      <p:sp>
        <p:nvSpPr>
          <p:cNvPr id="807" name="Google Shape;807;p44"/>
          <p:cNvSpPr txBox="1"/>
          <p:nvPr/>
        </p:nvSpPr>
        <p:spPr>
          <a:xfrm>
            <a:off x="5478395" y="2222047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Foundry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8" name="Google Shape;808;p44"/>
          <p:cNvSpPr txBox="1"/>
          <p:nvPr/>
        </p:nvSpPr>
        <p:spPr>
          <a:xfrm>
            <a:off x="2312552" y="5863976"/>
            <a:ext cx="111014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Reheat Furnace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44"/>
          <p:cNvSpPr txBox="1"/>
          <p:nvPr/>
        </p:nvSpPr>
        <p:spPr>
          <a:xfrm>
            <a:off x="8154827" y="5863976"/>
            <a:ext cx="151988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Chemicals Engineering &amp; Petrochemicals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44"/>
          <p:cNvSpPr txBox="1"/>
          <p:nvPr/>
        </p:nvSpPr>
        <p:spPr>
          <a:xfrm>
            <a:off x="1865755" y="3475279"/>
            <a:ext cx="9168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Steel Making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44"/>
          <p:cNvSpPr txBox="1"/>
          <p:nvPr/>
        </p:nvSpPr>
        <p:spPr>
          <a:xfrm>
            <a:off x="7696314" y="3475279"/>
            <a:ext cx="14086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Aluminium &amp;</a:t>
            </a:r>
            <a:br>
              <a:rPr lang="fr-F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fr-F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Non Ferrous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2" name="Google Shape;812;p44"/>
          <p:cNvSpPr txBox="1"/>
          <p:nvPr/>
        </p:nvSpPr>
        <p:spPr>
          <a:xfrm>
            <a:off x="5480572" y="3475279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Melting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3" name="Google Shape;813;p44"/>
          <p:cNvSpPr txBox="1"/>
          <p:nvPr/>
        </p:nvSpPr>
        <p:spPr>
          <a:xfrm>
            <a:off x="3014084" y="3473882"/>
            <a:ext cx="9168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Iron Making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44"/>
          <p:cNvSpPr txBox="1"/>
          <p:nvPr/>
        </p:nvSpPr>
        <p:spPr>
          <a:xfrm>
            <a:off x="9132452" y="3472005"/>
            <a:ext cx="84908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Cement</a:t>
            </a:r>
            <a:endParaRPr/>
          </a:p>
        </p:txBody>
      </p:sp>
      <p:sp>
        <p:nvSpPr>
          <p:cNvPr id="815" name="Google Shape;815;p44"/>
          <p:cNvSpPr txBox="1"/>
          <p:nvPr/>
        </p:nvSpPr>
        <p:spPr>
          <a:xfrm>
            <a:off x="1858299" y="4663023"/>
            <a:ext cx="9168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Continuous Casting</a:t>
            </a:r>
            <a:endParaRPr/>
          </a:p>
        </p:txBody>
      </p:sp>
      <p:sp>
        <p:nvSpPr>
          <p:cNvPr id="816" name="Google Shape;816;p44"/>
          <p:cNvSpPr txBox="1"/>
          <p:nvPr/>
        </p:nvSpPr>
        <p:spPr>
          <a:xfrm>
            <a:off x="7665209" y="4663023"/>
            <a:ext cx="13517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Energy &amp; Environment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7" name="Google Shape;817;p44"/>
          <p:cNvSpPr txBox="1"/>
          <p:nvPr/>
        </p:nvSpPr>
        <p:spPr>
          <a:xfrm>
            <a:off x="5473116" y="4663023"/>
            <a:ext cx="8490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Molding Solutions</a:t>
            </a:r>
            <a:endParaRPr/>
          </a:p>
        </p:txBody>
      </p:sp>
      <p:sp>
        <p:nvSpPr>
          <p:cNvPr id="818" name="Google Shape;818;p44"/>
          <p:cNvSpPr txBox="1"/>
          <p:nvPr/>
        </p:nvSpPr>
        <p:spPr>
          <a:xfrm>
            <a:off x="3006628" y="4661626"/>
            <a:ext cx="9168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DRI</a:t>
            </a:r>
            <a:endParaRPr/>
          </a:p>
        </p:txBody>
      </p:sp>
      <p:sp>
        <p:nvSpPr>
          <p:cNvPr id="819" name="Google Shape;819;p44"/>
          <p:cNvSpPr txBox="1"/>
          <p:nvPr/>
        </p:nvSpPr>
        <p:spPr>
          <a:xfrm>
            <a:off x="9124996" y="4659749"/>
            <a:ext cx="8490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Industrial Minerals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5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19</a:t>
            </a:fld>
            <a:endParaRPr/>
          </a:p>
        </p:txBody>
      </p:sp>
      <p:sp>
        <p:nvSpPr>
          <p:cNvPr id="825" name="Google Shape;825;p45"/>
          <p:cNvSpPr txBox="1">
            <a:spLocks noGrp="1"/>
          </p:cNvSpPr>
          <p:nvPr>
            <p:ph type="body" idx="1"/>
          </p:nvPr>
        </p:nvSpPr>
        <p:spPr>
          <a:xfrm>
            <a:off x="5086821" y="4826086"/>
            <a:ext cx="6077705" cy="1339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000" lvl="0" indent="-124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Et quibus delessi non culparum</a:t>
            </a:r>
            <a:endParaRPr/>
          </a:p>
          <a:p>
            <a:pPr marL="647999" lvl="1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culparum</a:t>
            </a:r>
            <a:endParaRPr/>
          </a:p>
          <a:p>
            <a:pPr marL="936000" lvl="2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lisque cor rectoria quasperibea</a:t>
            </a:r>
            <a:endParaRPr/>
          </a:p>
          <a:p>
            <a:pPr marL="1224000" lvl="3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Aximpos </a:t>
            </a:r>
            <a:endParaRPr/>
          </a:p>
        </p:txBody>
      </p:sp>
      <p:sp>
        <p:nvSpPr>
          <p:cNvPr id="826" name="Google Shape;826;p45"/>
          <p:cNvSpPr txBox="1">
            <a:spLocks noGrp="1"/>
          </p:cNvSpPr>
          <p:nvPr>
            <p:ph type="title"/>
          </p:nvPr>
        </p:nvSpPr>
        <p:spPr>
          <a:xfrm>
            <a:off x="396000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Toolbox</a:t>
            </a:r>
            <a:endParaRPr/>
          </a:p>
        </p:txBody>
      </p:sp>
      <p:cxnSp>
        <p:nvCxnSpPr>
          <p:cNvPr id="827" name="Google Shape;827;p45"/>
          <p:cNvCxnSpPr/>
          <p:nvPr/>
        </p:nvCxnSpPr>
        <p:spPr>
          <a:xfrm>
            <a:off x="979724" y="2926074"/>
            <a:ext cx="2988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828" name="Google Shape;828;p45"/>
          <p:cNvCxnSpPr/>
          <p:nvPr/>
        </p:nvCxnSpPr>
        <p:spPr>
          <a:xfrm>
            <a:off x="979724" y="4454444"/>
            <a:ext cx="2988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829" name="Google Shape;829;p45"/>
          <p:cNvCxnSpPr/>
          <p:nvPr/>
        </p:nvCxnSpPr>
        <p:spPr>
          <a:xfrm rot="10800000">
            <a:off x="4413067" y="1495697"/>
            <a:ext cx="0" cy="38405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pic>
        <p:nvPicPr>
          <p:cNvPr id="830" name="Google Shape;83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694" y="482608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6653" y="1796990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4621" y="3313140"/>
            <a:ext cx="118943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27550" y="3314721"/>
            <a:ext cx="1189431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4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13111" y="482608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45" descr="Une image contenant clipart, graphiques vectoriels&#10;&#10;Description générée automatiquement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85944" y="4826086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4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99528" y="4826086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45"/>
          <p:cNvSpPr txBox="1"/>
          <p:nvPr/>
        </p:nvSpPr>
        <p:spPr>
          <a:xfrm>
            <a:off x="2454609" y="1618381"/>
            <a:ext cx="149885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+ = ? ! % € @</a:t>
            </a:r>
            <a:endParaRPr/>
          </a:p>
        </p:txBody>
      </p:sp>
      <p:sp>
        <p:nvSpPr>
          <p:cNvPr id="838" name="Google Shape;838;p45"/>
          <p:cNvSpPr/>
          <p:nvPr/>
        </p:nvSpPr>
        <p:spPr>
          <a:xfrm>
            <a:off x="5140138" y="3313140"/>
            <a:ext cx="720000" cy="720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  <p:sp>
        <p:nvSpPr>
          <p:cNvPr id="839" name="Google Shape;839;p45"/>
          <p:cNvSpPr/>
          <p:nvPr/>
        </p:nvSpPr>
        <p:spPr>
          <a:xfrm>
            <a:off x="5973039" y="3313140"/>
            <a:ext cx="720000" cy="720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840" name="Google Shape;840;p45"/>
          <p:cNvSpPr/>
          <p:nvPr/>
        </p:nvSpPr>
        <p:spPr>
          <a:xfrm>
            <a:off x="6805940" y="3313140"/>
            <a:ext cx="720000" cy="720000"/>
          </a:xfrm>
          <a:prstGeom prst="ellipse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</p:txBody>
      </p:sp>
      <p:sp>
        <p:nvSpPr>
          <p:cNvPr id="841" name="Google Shape;841;p45"/>
          <p:cNvSpPr/>
          <p:nvPr/>
        </p:nvSpPr>
        <p:spPr>
          <a:xfrm>
            <a:off x="8146773" y="3313140"/>
            <a:ext cx="720000" cy="7200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/>
          </a:p>
        </p:txBody>
      </p:sp>
      <p:sp>
        <p:nvSpPr>
          <p:cNvPr id="842" name="Google Shape;842;p45"/>
          <p:cNvSpPr/>
          <p:nvPr/>
        </p:nvSpPr>
        <p:spPr>
          <a:xfrm>
            <a:off x="8979674" y="3313140"/>
            <a:ext cx="720000" cy="7200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/>
          </a:p>
        </p:txBody>
      </p:sp>
      <p:sp>
        <p:nvSpPr>
          <p:cNvPr id="843" name="Google Shape;843;p45"/>
          <p:cNvSpPr/>
          <p:nvPr/>
        </p:nvSpPr>
        <p:spPr>
          <a:xfrm>
            <a:off x="9812575" y="3313140"/>
            <a:ext cx="720000" cy="720000"/>
          </a:xfrm>
          <a:prstGeom prst="ellipse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/>
          </a:p>
        </p:txBody>
      </p:sp>
      <p:grpSp>
        <p:nvGrpSpPr>
          <p:cNvPr id="844" name="Google Shape;844;p45"/>
          <p:cNvGrpSpPr/>
          <p:nvPr/>
        </p:nvGrpSpPr>
        <p:grpSpPr>
          <a:xfrm>
            <a:off x="5536463" y="1434435"/>
            <a:ext cx="1535027" cy="1578153"/>
            <a:chOff x="5096516" y="1398339"/>
            <a:chExt cx="1374521" cy="1374521"/>
          </a:xfrm>
        </p:grpSpPr>
        <p:sp>
          <p:nvSpPr>
            <p:cNvPr id="845" name="Google Shape;845;p45"/>
            <p:cNvSpPr/>
            <p:nvPr/>
          </p:nvSpPr>
          <p:spPr>
            <a:xfrm rot="8059600">
              <a:off x="5297776" y="1599599"/>
              <a:ext cx="972000" cy="9720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468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6" name="Google Shape;846;p45"/>
            <p:cNvSpPr txBox="1"/>
            <p:nvPr/>
          </p:nvSpPr>
          <p:spPr>
            <a:xfrm>
              <a:off x="5289737" y="1823989"/>
              <a:ext cx="999308" cy="4557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6800" tIns="45700" rIns="468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Table Highlight</a:t>
              </a:r>
              <a:endParaRPr/>
            </a:p>
          </p:txBody>
        </p:sp>
      </p:grpSp>
      <p:grpSp>
        <p:nvGrpSpPr>
          <p:cNvPr id="847" name="Google Shape;847;p45"/>
          <p:cNvGrpSpPr/>
          <p:nvPr/>
        </p:nvGrpSpPr>
        <p:grpSpPr>
          <a:xfrm>
            <a:off x="7044628" y="1434435"/>
            <a:ext cx="1535027" cy="1578153"/>
            <a:chOff x="5096516" y="1398339"/>
            <a:chExt cx="1374521" cy="1374521"/>
          </a:xfrm>
        </p:grpSpPr>
        <p:sp>
          <p:nvSpPr>
            <p:cNvPr id="848" name="Google Shape;848;p45"/>
            <p:cNvSpPr/>
            <p:nvPr/>
          </p:nvSpPr>
          <p:spPr>
            <a:xfrm rot="8059600">
              <a:off x="5297776" y="1599599"/>
              <a:ext cx="972000" cy="972000"/>
            </a:xfrm>
            <a:prstGeom prst="teardrop">
              <a:avLst>
                <a:gd name="adj" fmla="val 100000"/>
              </a:avLst>
            </a:prstGeom>
            <a:noFill/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6800" tIns="45700" rIns="468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49" name="Google Shape;849;p45"/>
            <p:cNvSpPr txBox="1"/>
            <p:nvPr/>
          </p:nvSpPr>
          <p:spPr>
            <a:xfrm>
              <a:off x="5289737" y="1823989"/>
              <a:ext cx="99930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6800" tIns="45700" rIns="468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 b="1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Number Highlight</a:t>
              </a:r>
              <a:endParaRPr/>
            </a:p>
          </p:txBody>
        </p:sp>
      </p:grpSp>
      <p:grpSp>
        <p:nvGrpSpPr>
          <p:cNvPr id="850" name="Google Shape;850;p45"/>
          <p:cNvGrpSpPr/>
          <p:nvPr/>
        </p:nvGrpSpPr>
        <p:grpSpPr>
          <a:xfrm>
            <a:off x="8552793" y="1434435"/>
            <a:ext cx="1535027" cy="1578153"/>
            <a:chOff x="5096516" y="1398339"/>
            <a:chExt cx="1374521" cy="1374521"/>
          </a:xfrm>
        </p:grpSpPr>
        <p:sp>
          <p:nvSpPr>
            <p:cNvPr id="851" name="Google Shape;851;p45"/>
            <p:cNvSpPr/>
            <p:nvPr/>
          </p:nvSpPr>
          <p:spPr>
            <a:xfrm rot="8059600">
              <a:off x="5297776" y="1599599"/>
              <a:ext cx="972000" cy="972000"/>
            </a:xfrm>
            <a:prstGeom prst="teardrop">
              <a:avLst>
                <a:gd name="adj" fmla="val 10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468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2" name="Google Shape;852;p45"/>
            <p:cNvSpPr txBox="1"/>
            <p:nvPr/>
          </p:nvSpPr>
          <p:spPr>
            <a:xfrm>
              <a:off x="5289737" y="1937355"/>
              <a:ext cx="999308" cy="296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6800" tIns="45700" rIns="46800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400" b="1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Conclusion</a:t>
              </a:r>
              <a:endParaRPr/>
            </a:p>
          </p:txBody>
        </p:sp>
      </p:grpSp>
      <p:sp>
        <p:nvSpPr>
          <p:cNvPr id="853" name="Google Shape;853;p45"/>
          <p:cNvSpPr txBox="1"/>
          <p:nvPr/>
        </p:nvSpPr>
        <p:spPr>
          <a:xfrm>
            <a:off x="5307120" y="4487532"/>
            <a:ext cx="272071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BULLET POINT LEVELS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832625" y="2497826"/>
            <a:ext cx="1801834" cy="1271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160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fr-FR"/>
              <a:t>01</a:t>
            </a:r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ctrTitle"/>
          </p:nvPr>
        </p:nvSpPr>
        <p:spPr>
          <a:xfrm>
            <a:off x="2634458" y="2344915"/>
            <a:ext cx="7537064" cy="102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pen Sans Light"/>
              <a:buNone/>
            </a:pPr>
            <a:r>
              <a:rPr lang="fr-FR"/>
              <a:t>Section Title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6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Toolbox</a:t>
            </a:r>
            <a:endParaRPr/>
          </a:p>
        </p:txBody>
      </p:sp>
      <p:sp>
        <p:nvSpPr>
          <p:cNvPr id="859" name="Google Shape;859;p46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20</a:t>
            </a:fld>
            <a:endParaRPr/>
          </a:p>
        </p:txBody>
      </p:sp>
      <p:sp>
        <p:nvSpPr>
          <p:cNvPr id="860" name="Google Shape;860;p46"/>
          <p:cNvSpPr txBox="1">
            <a:spLocks noGrp="1"/>
          </p:cNvSpPr>
          <p:nvPr>
            <p:ph type="body" idx="1"/>
          </p:nvPr>
        </p:nvSpPr>
        <p:spPr>
          <a:xfrm>
            <a:off x="396000" y="1213504"/>
            <a:ext cx="1133999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Colors </a:t>
            </a:r>
            <a:endParaRPr/>
          </a:p>
        </p:txBody>
      </p:sp>
      <p:sp>
        <p:nvSpPr>
          <p:cNvPr id="861" name="Google Shape;861;p46"/>
          <p:cNvSpPr/>
          <p:nvPr/>
        </p:nvSpPr>
        <p:spPr>
          <a:xfrm>
            <a:off x="842561" y="1698171"/>
            <a:ext cx="2160000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2" name="Google Shape;862;p46"/>
          <p:cNvSpPr/>
          <p:nvPr/>
        </p:nvSpPr>
        <p:spPr>
          <a:xfrm>
            <a:off x="3313783" y="1698171"/>
            <a:ext cx="1080000" cy="216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3" name="Google Shape;863;p46"/>
          <p:cNvSpPr/>
          <p:nvPr/>
        </p:nvSpPr>
        <p:spPr>
          <a:xfrm>
            <a:off x="4705005" y="1698171"/>
            <a:ext cx="1080000" cy="216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4" name="Google Shape;864;p46"/>
          <p:cNvSpPr txBox="1"/>
          <p:nvPr/>
        </p:nvSpPr>
        <p:spPr>
          <a:xfrm>
            <a:off x="744587" y="4193184"/>
            <a:ext cx="15740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b="1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VIBRANT ORANGE</a:t>
            </a:r>
            <a:endParaRPr/>
          </a:p>
        </p:txBody>
      </p:sp>
      <p:sp>
        <p:nvSpPr>
          <p:cNvPr id="865" name="Google Shape;865;p46"/>
          <p:cNvSpPr txBox="1"/>
          <p:nvPr/>
        </p:nvSpPr>
        <p:spPr>
          <a:xfrm>
            <a:off x="744587" y="4459594"/>
            <a:ext cx="1574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RGB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232 – 78 – 15</a:t>
            </a:r>
            <a:br>
              <a:rPr lang="fr-FR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9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HEXADECIMAL NUMBER </a:t>
            </a:r>
            <a:r>
              <a:rPr lang="fr-FR" sz="9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#e84e0f  </a:t>
            </a:r>
            <a:endParaRPr dirty="0"/>
          </a:p>
        </p:txBody>
      </p:sp>
      <p:sp>
        <p:nvSpPr>
          <p:cNvPr id="866" name="Google Shape;866;p46"/>
          <p:cNvSpPr txBox="1"/>
          <p:nvPr/>
        </p:nvSpPr>
        <p:spPr>
          <a:xfrm>
            <a:off x="3211423" y="4193184"/>
            <a:ext cx="15740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DEEP BLUE</a:t>
            </a:r>
            <a:endParaRPr/>
          </a:p>
        </p:txBody>
      </p:sp>
      <p:sp>
        <p:nvSpPr>
          <p:cNvPr id="867" name="Google Shape;867;p46"/>
          <p:cNvSpPr txBox="1"/>
          <p:nvPr/>
        </p:nvSpPr>
        <p:spPr>
          <a:xfrm>
            <a:off x="3211423" y="4459594"/>
            <a:ext cx="1574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RGB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29 – 49 – 118</a:t>
            </a: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HEXADECIMAL NUMBER </a:t>
            </a:r>
            <a:r>
              <a:rPr lang="fr-F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#1d3278  </a:t>
            </a:r>
            <a:endParaRPr/>
          </a:p>
        </p:txBody>
      </p:sp>
      <p:sp>
        <p:nvSpPr>
          <p:cNvPr id="868" name="Google Shape;868;p46"/>
          <p:cNvSpPr txBox="1"/>
          <p:nvPr/>
        </p:nvSpPr>
        <p:spPr>
          <a:xfrm>
            <a:off x="4605697" y="4193184"/>
            <a:ext cx="1574075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WHITE</a:t>
            </a:r>
            <a:endParaRPr/>
          </a:p>
        </p:txBody>
      </p:sp>
      <p:sp>
        <p:nvSpPr>
          <p:cNvPr id="869" name="Google Shape;869;p46"/>
          <p:cNvSpPr txBox="1"/>
          <p:nvPr/>
        </p:nvSpPr>
        <p:spPr>
          <a:xfrm>
            <a:off x="4605697" y="4459594"/>
            <a:ext cx="15740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RGB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0 – 0 – 0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7"/>
          <p:cNvSpPr txBox="1"/>
          <p:nvPr/>
        </p:nvSpPr>
        <p:spPr>
          <a:xfrm>
            <a:off x="624525" y="3192838"/>
            <a:ext cx="56055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Visit </a:t>
            </a:r>
            <a:r>
              <a:rPr lang="fr-FR" sz="15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www.calderys.com</a:t>
            </a:r>
            <a:r>
              <a:rPr lang="fr-FR" sz="1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for more information</a:t>
            </a:r>
            <a:endParaRPr sz="1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 connect with us:</a:t>
            </a:r>
            <a:endParaRPr sz="1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endParaRPr sz="1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lang="fr-FR" sz="15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www.linkedin.com/company/calderys/</a:t>
            </a:r>
            <a:endParaRPr sz="1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5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www.facebook.com/calderys/</a:t>
            </a:r>
            <a:endParaRPr sz="15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5" name="Google Shape;875;p47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21</a:t>
            </a:fld>
            <a:endParaRPr/>
          </a:p>
        </p:txBody>
      </p:sp>
      <p:sp>
        <p:nvSpPr>
          <p:cNvPr id="876" name="Google Shape;876;p47"/>
          <p:cNvSpPr txBox="1"/>
          <p:nvPr/>
        </p:nvSpPr>
        <p:spPr>
          <a:xfrm>
            <a:off x="624525" y="1217800"/>
            <a:ext cx="110262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b="1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Thank you for your attention</a:t>
            </a:r>
            <a:endParaRPr sz="2600" b="1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7" name="Google Shape;877;p47"/>
          <p:cNvPicPr preferRelativeResize="0"/>
          <p:nvPr/>
        </p:nvPicPr>
        <p:blipFill rotWithShape="1">
          <a:blip r:embed="rId5">
            <a:alphaModFix/>
          </a:blip>
          <a:srcRect l="835" r="826"/>
          <a:stretch/>
        </p:blipFill>
        <p:spPr>
          <a:xfrm>
            <a:off x="932010" y="4550646"/>
            <a:ext cx="412090" cy="412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47"/>
          <p:cNvPicPr preferRelativeResize="0"/>
          <p:nvPr/>
        </p:nvPicPr>
        <p:blipFill rotWithShape="1">
          <a:blip r:embed="rId6">
            <a:alphaModFix/>
          </a:blip>
          <a:srcRect l="835" r="826"/>
          <a:stretch/>
        </p:blipFill>
        <p:spPr>
          <a:xfrm>
            <a:off x="932000" y="4966978"/>
            <a:ext cx="412090" cy="4120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9" name="Google Shape;879;p47"/>
          <p:cNvCxnSpPr/>
          <p:nvPr/>
        </p:nvCxnSpPr>
        <p:spPr>
          <a:xfrm rot="10800000">
            <a:off x="0" y="1810450"/>
            <a:ext cx="5804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TABLE OF CONTENT</a:t>
            </a:r>
            <a:endParaRPr/>
          </a:p>
        </p:txBody>
      </p:sp>
      <p:sp>
        <p:nvSpPr>
          <p:cNvPr id="171" name="Google Shape;171;p29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  <p:grpSp>
        <p:nvGrpSpPr>
          <p:cNvPr id="172" name="Google Shape;172;p29"/>
          <p:cNvGrpSpPr/>
          <p:nvPr/>
        </p:nvGrpSpPr>
        <p:grpSpPr>
          <a:xfrm>
            <a:off x="504000" y="1413802"/>
            <a:ext cx="5364000" cy="720000"/>
            <a:chOff x="504000" y="1413802"/>
            <a:chExt cx="5364000" cy="720000"/>
          </a:xfrm>
        </p:grpSpPr>
        <p:sp>
          <p:nvSpPr>
            <p:cNvPr id="173" name="Google Shape;173;p29"/>
            <p:cNvSpPr txBox="1"/>
            <p:nvPr/>
          </p:nvSpPr>
          <p:spPr>
            <a:xfrm>
              <a:off x="1332000" y="1573747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2000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504000" y="1413802"/>
              <a:ext cx="720000" cy="7200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1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01</a:t>
              </a:r>
              <a:endParaRPr/>
            </a:p>
          </p:txBody>
        </p:sp>
      </p:grpSp>
      <p:grpSp>
        <p:nvGrpSpPr>
          <p:cNvPr id="175" name="Google Shape;175;p29"/>
          <p:cNvGrpSpPr/>
          <p:nvPr/>
        </p:nvGrpSpPr>
        <p:grpSpPr>
          <a:xfrm>
            <a:off x="504000" y="2325607"/>
            <a:ext cx="5364000" cy="720000"/>
            <a:chOff x="504000" y="2325607"/>
            <a:chExt cx="5364000" cy="720000"/>
          </a:xfrm>
        </p:grpSpPr>
        <p:sp>
          <p:nvSpPr>
            <p:cNvPr id="176" name="Google Shape;176;p29"/>
            <p:cNvSpPr txBox="1"/>
            <p:nvPr/>
          </p:nvSpPr>
          <p:spPr>
            <a:xfrm>
              <a:off x="1332000" y="2485552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2000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504000" y="2325607"/>
              <a:ext cx="720000" cy="7200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1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02</a:t>
              </a:r>
              <a:endParaRPr/>
            </a:p>
          </p:txBody>
        </p:sp>
      </p:grpSp>
      <p:grpSp>
        <p:nvGrpSpPr>
          <p:cNvPr id="178" name="Google Shape;178;p29"/>
          <p:cNvGrpSpPr/>
          <p:nvPr/>
        </p:nvGrpSpPr>
        <p:grpSpPr>
          <a:xfrm>
            <a:off x="504000" y="3237412"/>
            <a:ext cx="5364000" cy="720000"/>
            <a:chOff x="504000" y="3237412"/>
            <a:chExt cx="5364000" cy="720000"/>
          </a:xfrm>
        </p:grpSpPr>
        <p:sp>
          <p:nvSpPr>
            <p:cNvPr id="179" name="Google Shape;179;p29"/>
            <p:cNvSpPr txBox="1"/>
            <p:nvPr/>
          </p:nvSpPr>
          <p:spPr>
            <a:xfrm>
              <a:off x="1332000" y="3397357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2000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504000" y="3237412"/>
              <a:ext cx="720000" cy="7200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1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03</a:t>
              </a:r>
              <a:endParaRPr/>
            </a:p>
          </p:txBody>
        </p:sp>
      </p:grpSp>
      <p:grpSp>
        <p:nvGrpSpPr>
          <p:cNvPr id="181" name="Google Shape;181;p29"/>
          <p:cNvGrpSpPr/>
          <p:nvPr/>
        </p:nvGrpSpPr>
        <p:grpSpPr>
          <a:xfrm>
            <a:off x="504000" y="4149217"/>
            <a:ext cx="5364000" cy="720000"/>
            <a:chOff x="504000" y="4149217"/>
            <a:chExt cx="5364000" cy="720000"/>
          </a:xfrm>
        </p:grpSpPr>
        <p:sp>
          <p:nvSpPr>
            <p:cNvPr id="182" name="Google Shape;182;p29"/>
            <p:cNvSpPr txBox="1"/>
            <p:nvPr/>
          </p:nvSpPr>
          <p:spPr>
            <a:xfrm>
              <a:off x="1332000" y="4309162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2000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504000" y="4149217"/>
              <a:ext cx="720000" cy="7200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1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04</a:t>
              </a:r>
              <a:endParaRPr/>
            </a:p>
          </p:txBody>
        </p:sp>
      </p:grpSp>
      <p:grpSp>
        <p:nvGrpSpPr>
          <p:cNvPr id="184" name="Google Shape;184;p29"/>
          <p:cNvGrpSpPr/>
          <p:nvPr/>
        </p:nvGrpSpPr>
        <p:grpSpPr>
          <a:xfrm>
            <a:off x="504000" y="5061021"/>
            <a:ext cx="5364000" cy="720000"/>
            <a:chOff x="504000" y="5061021"/>
            <a:chExt cx="5364000" cy="720000"/>
          </a:xfrm>
        </p:grpSpPr>
        <p:sp>
          <p:nvSpPr>
            <p:cNvPr id="185" name="Google Shape;185;p29"/>
            <p:cNvSpPr txBox="1"/>
            <p:nvPr/>
          </p:nvSpPr>
          <p:spPr>
            <a:xfrm>
              <a:off x="1332000" y="5220966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2000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504000" y="5061021"/>
              <a:ext cx="720000" cy="7200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1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05</a:t>
              </a:r>
              <a:endParaRPr/>
            </a:p>
          </p:txBody>
        </p:sp>
      </p:grpSp>
      <p:cxnSp>
        <p:nvCxnSpPr>
          <p:cNvPr id="187" name="Google Shape;187;p29"/>
          <p:cNvCxnSpPr/>
          <p:nvPr/>
        </p:nvCxnSpPr>
        <p:spPr>
          <a:xfrm>
            <a:off x="504000" y="6192000"/>
            <a:ext cx="3549526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8" name="Google Shape;188;p29"/>
          <p:cNvGrpSpPr/>
          <p:nvPr/>
        </p:nvGrpSpPr>
        <p:grpSpPr>
          <a:xfrm>
            <a:off x="6423458" y="1413802"/>
            <a:ext cx="5364000" cy="720000"/>
            <a:chOff x="6423458" y="1413802"/>
            <a:chExt cx="5364000" cy="720000"/>
          </a:xfrm>
        </p:grpSpPr>
        <p:sp>
          <p:nvSpPr>
            <p:cNvPr id="189" name="Google Shape;189;p29"/>
            <p:cNvSpPr txBox="1"/>
            <p:nvPr/>
          </p:nvSpPr>
          <p:spPr>
            <a:xfrm>
              <a:off x="7251458" y="1573747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2000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0" name="Google Shape;190;p29"/>
            <p:cNvSpPr/>
            <p:nvPr/>
          </p:nvSpPr>
          <p:spPr>
            <a:xfrm>
              <a:off x="6423458" y="1413802"/>
              <a:ext cx="720000" cy="7200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1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06</a:t>
              </a:r>
              <a:endParaRPr/>
            </a:p>
          </p:txBody>
        </p:sp>
      </p:grpSp>
      <p:grpSp>
        <p:nvGrpSpPr>
          <p:cNvPr id="191" name="Google Shape;191;p29"/>
          <p:cNvGrpSpPr/>
          <p:nvPr/>
        </p:nvGrpSpPr>
        <p:grpSpPr>
          <a:xfrm>
            <a:off x="6423458" y="2325607"/>
            <a:ext cx="5364000" cy="720000"/>
            <a:chOff x="6423458" y="2325607"/>
            <a:chExt cx="5364000" cy="720000"/>
          </a:xfrm>
        </p:grpSpPr>
        <p:sp>
          <p:nvSpPr>
            <p:cNvPr id="192" name="Google Shape;192;p29"/>
            <p:cNvSpPr txBox="1"/>
            <p:nvPr/>
          </p:nvSpPr>
          <p:spPr>
            <a:xfrm>
              <a:off x="7251458" y="2485552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2000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3" name="Google Shape;193;p29"/>
            <p:cNvSpPr/>
            <p:nvPr/>
          </p:nvSpPr>
          <p:spPr>
            <a:xfrm>
              <a:off x="6423458" y="2325607"/>
              <a:ext cx="720000" cy="7200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1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07</a:t>
              </a:r>
              <a:endParaRPr/>
            </a:p>
          </p:txBody>
        </p:sp>
      </p:grpSp>
      <p:grpSp>
        <p:nvGrpSpPr>
          <p:cNvPr id="194" name="Google Shape;194;p29"/>
          <p:cNvGrpSpPr/>
          <p:nvPr/>
        </p:nvGrpSpPr>
        <p:grpSpPr>
          <a:xfrm>
            <a:off x="6423458" y="3237412"/>
            <a:ext cx="5364000" cy="720000"/>
            <a:chOff x="6423458" y="3237412"/>
            <a:chExt cx="5364000" cy="720000"/>
          </a:xfrm>
        </p:grpSpPr>
        <p:sp>
          <p:nvSpPr>
            <p:cNvPr id="195" name="Google Shape;195;p29"/>
            <p:cNvSpPr txBox="1"/>
            <p:nvPr/>
          </p:nvSpPr>
          <p:spPr>
            <a:xfrm>
              <a:off x="7251458" y="3397357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2000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6423458" y="3237412"/>
              <a:ext cx="720000" cy="7200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1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08</a:t>
              </a:r>
              <a:endParaRPr/>
            </a:p>
          </p:txBody>
        </p:sp>
      </p:grpSp>
      <p:grpSp>
        <p:nvGrpSpPr>
          <p:cNvPr id="197" name="Google Shape;197;p29"/>
          <p:cNvGrpSpPr/>
          <p:nvPr/>
        </p:nvGrpSpPr>
        <p:grpSpPr>
          <a:xfrm>
            <a:off x="6423458" y="4149217"/>
            <a:ext cx="5364000" cy="720000"/>
            <a:chOff x="6423458" y="4149217"/>
            <a:chExt cx="5364000" cy="720000"/>
          </a:xfrm>
        </p:grpSpPr>
        <p:sp>
          <p:nvSpPr>
            <p:cNvPr id="198" name="Google Shape;198;p29"/>
            <p:cNvSpPr txBox="1"/>
            <p:nvPr/>
          </p:nvSpPr>
          <p:spPr>
            <a:xfrm>
              <a:off x="7251458" y="4309162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2000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6423458" y="4149217"/>
              <a:ext cx="720000" cy="7200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1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09</a:t>
              </a:r>
              <a:endParaRPr/>
            </a:p>
          </p:txBody>
        </p:sp>
      </p:grpSp>
      <p:grpSp>
        <p:nvGrpSpPr>
          <p:cNvPr id="200" name="Google Shape;200;p29"/>
          <p:cNvGrpSpPr/>
          <p:nvPr/>
        </p:nvGrpSpPr>
        <p:grpSpPr>
          <a:xfrm>
            <a:off x="6423458" y="5061021"/>
            <a:ext cx="5364000" cy="720000"/>
            <a:chOff x="6423458" y="5061021"/>
            <a:chExt cx="5364000" cy="720000"/>
          </a:xfrm>
        </p:grpSpPr>
        <p:sp>
          <p:nvSpPr>
            <p:cNvPr id="201" name="Google Shape;201;p29"/>
            <p:cNvSpPr txBox="1"/>
            <p:nvPr/>
          </p:nvSpPr>
          <p:spPr>
            <a:xfrm>
              <a:off x="7251458" y="5220966"/>
              <a:ext cx="45360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2000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000" b="1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Section Title</a:t>
              </a:r>
              <a:endPara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6423458" y="5061021"/>
              <a:ext cx="720000" cy="720000"/>
            </a:xfrm>
            <a:prstGeom prst="ellipse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2400" b="1">
                  <a:solidFill>
                    <a:schemeClr val="accent2"/>
                  </a:solidFill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  <a:endParaRPr/>
            </a:p>
          </p:txBody>
        </p:sp>
      </p:grpSp>
      <p:cxnSp>
        <p:nvCxnSpPr>
          <p:cNvPr id="203" name="Google Shape;203;p29"/>
          <p:cNvCxnSpPr/>
          <p:nvPr/>
        </p:nvCxnSpPr>
        <p:spPr>
          <a:xfrm>
            <a:off x="6423458" y="6192000"/>
            <a:ext cx="3549526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Slide title / Content (1)</a:t>
            </a: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396000" y="2052000"/>
            <a:ext cx="11340000" cy="346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Tem qui ate  Aximpos</a:t>
            </a:r>
            <a:endParaRPr/>
          </a:p>
          <a:p>
            <a:pPr marL="360000" lvl="0" indent="-124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Tem qui ate Aximpos derrum fuga, volupt Bus.</a:t>
            </a:r>
            <a:endParaRPr/>
          </a:p>
          <a:p>
            <a:pPr marL="647999" lvl="1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quam.</a:t>
            </a:r>
            <a:endParaRPr/>
          </a:p>
          <a:p>
            <a:pPr marL="936000" lvl="2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  <a:p>
            <a:pPr marL="1224000" lvl="3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body" idx="2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Title</a:t>
            </a:r>
            <a:endParaRPr/>
          </a:p>
        </p:txBody>
      </p:sp>
      <p:sp>
        <p:nvSpPr>
          <p:cNvPr id="217" name="Google Shape;217;p31"/>
          <p:cNvSpPr txBox="1">
            <a:spLocks noGrp="1"/>
          </p:cNvSpPr>
          <p:nvPr>
            <p:ph type="body" idx="1"/>
          </p:nvPr>
        </p:nvSpPr>
        <p:spPr>
          <a:xfrm>
            <a:off x="396000" y="2052000"/>
            <a:ext cx="5316643" cy="346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Tem qui ate  Aximpos</a:t>
            </a:r>
            <a:endParaRPr/>
          </a:p>
          <a:p>
            <a:pPr marL="360000" lvl="0" indent="-124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Tem qui ate Aximpos derrum fuga, volupt Bus.</a:t>
            </a:r>
            <a:endParaRPr/>
          </a:p>
          <a:p>
            <a:pPr marL="647999" lvl="1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quam.</a:t>
            </a:r>
            <a:endParaRPr/>
          </a:p>
          <a:p>
            <a:pPr marL="936000" lvl="2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  <a:p>
            <a:pPr marL="1224000" lvl="3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5</a:t>
            </a:fld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body" idx="2"/>
          </p:nvPr>
        </p:nvSpPr>
        <p:spPr>
          <a:xfrm>
            <a:off x="396000" y="1213504"/>
            <a:ext cx="1133999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  <p:sp>
        <p:nvSpPr>
          <p:cNvPr id="220" name="Google Shape;220;p31"/>
          <p:cNvSpPr>
            <a:spLocks noGrp="1"/>
          </p:cNvSpPr>
          <p:nvPr>
            <p:ph type="pic" idx="3"/>
          </p:nvPr>
        </p:nvSpPr>
        <p:spPr>
          <a:xfrm>
            <a:off x="6418800" y="2052638"/>
            <a:ext cx="5317200" cy="34686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Title / Content (2)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1"/>
          </p:nvPr>
        </p:nvSpPr>
        <p:spPr>
          <a:xfrm>
            <a:off x="396000" y="2052000"/>
            <a:ext cx="5316643" cy="346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Tem qui ate  Aximpos</a:t>
            </a:r>
            <a:endParaRPr/>
          </a:p>
          <a:p>
            <a:pPr marL="360000" lvl="0" indent="-124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Tem qui ate Aximpos derrum fuga, volupt Bus.</a:t>
            </a:r>
            <a:endParaRPr/>
          </a:p>
          <a:p>
            <a:pPr marL="647999" lvl="1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quam.</a:t>
            </a:r>
            <a:endParaRPr/>
          </a:p>
          <a:p>
            <a:pPr marL="936000" lvl="2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  <a:p>
            <a:pPr marL="1224000" lvl="3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2"/>
          </p:nvPr>
        </p:nvSpPr>
        <p:spPr>
          <a:xfrm>
            <a:off x="6419356" y="2052000"/>
            <a:ext cx="5316643" cy="346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Tem qui ate  Aximpos</a:t>
            </a:r>
            <a:endParaRPr/>
          </a:p>
          <a:p>
            <a:pPr marL="360000" lvl="0" indent="-124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Tem qui ate Aximpos derrum fuga, volupt Bus.</a:t>
            </a:r>
            <a:endParaRPr/>
          </a:p>
          <a:p>
            <a:pPr marL="647999" lvl="1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quam.</a:t>
            </a:r>
            <a:endParaRPr/>
          </a:p>
          <a:p>
            <a:pPr marL="936000" lvl="2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  <a:p>
            <a:pPr marL="1224000" lvl="3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body" idx="3"/>
          </p:nvPr>
        </p:nvSpPr>
        <p:spPr>
          <a:xfrm>
            <a:off x="396000" y="1213504"/>
            <a:ext cx="1133999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Title / Content (3) + Pictograms</a:t>
            </a:r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body" idx="1"/>
          </p:nvPr>
        </p:nvSpPr>
        <p:spPr>
          <a:xfrm>
            <a:off x="395999" y="3003600"/>
            <a:ext cx="3492000" cy="30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Tem qui ate  Aximpos</a:t>
            </a:r>
            <a:endParaRPr/>
          </a:p>
          <a:p>
            <a:pPr marL="360000" lvl="0" indent="-124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Tem qui ate Aximpos derrum fuga, volupt Bus.</a:t>
            </a:r>
            <a:endParaRPr/>
          </a:p>
          <a:p>
            <a:pPr marL="647999" lvl="1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quam.</a:t>
            </a:r>
            <a:endParaRPr/>
          </a:p>
          <a:p>
            <a:pPr marL="936000" lvl="2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  <a:p>
            <a:pPr marL="1224000" lvl="3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2"/>
          </p:nvPr>
        </p:nvSpPr>
        <p:spPr>
          <a:xfrm>
            <a:off x="396000" y="1213504"/>
            <a:ext cx="1133999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body" idx="3"/>
          </p:nvPr>
        </p:nvSpPr>
        <p:spPr>
          <a:xfrm>
            <a:off x="4331319" y="3003600"/>
            <a:ext cx="3492000" cy="30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Tem qui ate  Aximpos</a:t>
            </a:r>
            <a:endParaRPr/>
          </a:p>
          <a:p>
            <a:pPr marL="360000" lvl="0" indent="-124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Tem qui ate Aximpos derrum fuga, volupt Bus.</a:t>
            </a:r>
            <a:endParaRPr/>
          </a:p>
          <a:p>
            <a:pPr marL="647999" lvl="1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quam.</a:t>
            </a:r>
            <a:endParaRPr/>
          </a:p>
          <a:p>
            <a:pPr marL="936000" lvl="2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  <a:p>
            <a:pPr marL="1224000" lvl="3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body" idx="4"/>
          </p:nvPr>
        </p:nvSpPr>
        <p:spPr>
          <a:xfrm>
            <a:off x="8266638" y="3003600"/>
            <a:ext cx="3492000" cy="309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Tem qui ate  Aximpos</a:t>
            </a:r>
            <a:endParaRPr/>
          </a:p>
          <a:p>
            <a:pPr marL="360000" lvl="0" indent="-124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Tem qui ate Aximpos derrum fuga, volupt Bus.</a:t>
            </a:r>
            <a:endParaRPr/>
          </a:p>
          <a:p>
            <a:pPr marL="647999" lvl="1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quam.</a:t>
            </a:r>
            <a:endParaRPr/>
          </a:p>
          <a:p>
            <a:pPr marL="936000" lvl="2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  <a:p>
            <a:pPr marL="1224000" lvl="3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</p:txBody>
      </p:sp>
      <p:pic>
        <p:nvPicPr>
          <p:cNvPr id="240" name="Google Shape;24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99392" y="2043631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1999" y="205066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52638" y="2033366"/>
            <a:ext cx="720000" cy="7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Title / Content (1) / Table </a:t>
            </a:r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body" idx="1"/>
          </p:nvPr>
        </p:nvSpPr>
        <p:spPr>
          <a:xfrm>
            <a:off x="396000" y="2052000"/>
            <a:ext cx="5316643" cy="3469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Tem qui ate  Aximpos</a:t>
            </a:r>
            <a:endParaRPr/>
          </a:p>
          <a:p>
            <a:pPr marL="360000" lvl="0" indent="-124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Tem qui ate Aximpos derrum fuga, volupt Bus.</a:t>
            </a:r>
            <a:endParaRPr/>
          </a:p>
          <a:p>
            <a:pPr marL="647999" lvl="1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quam.</a:t>
            </a:r>
            <a:endParaRPr/>
          </a:p>
          <a:p>
            <a:pPr marL="936000" lvl="2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  <a:p>
            <a:pPr marL="1224000" lvl="3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  <p:graphicFrame>
        <p:nvGraphicFramePr>
          <p:cNvPr id="250" name="Google Shape;250;p34"/>
          <p:cNvGraphicFramePr/>
          <p:nvPr/>
        </p:nvGraphicFramePr>
        <p:xfrm>
          <a:off x="6309491" y="2146628"/>
          <a:ext cx="4326900" cy="2225100"/>
        </p:xfrm>
        <a:graphic>
          <a:graphicData uri="http://schemas.openxmlformats.org/drawingml/2006/table">
            <a:tbl>
              <a:tblPr firstRow="1" bandRow="1">
                <a:noFill/>
                <a:tableStyleId>{A3A3ECDB-B511-4739-B968-6A8FC190DC64}</a:tableStyleId>
              </a:tblPr>
              <a:tblGrid>
                <a:gridCol w="108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XXX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XXX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XXX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XXX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u="none" strike="noStrike" cap="none">
                          <a:solidFill>
                            <a:schemeClr val="dk1"/>
                          </a:solidFill>
                        </a:rPr>
                        <a:t>XXX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9B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9B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9B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9B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u="none" strike="noStrike" cap="none">
                          <a:solidFill>
                            <a:schemeClr val="dk1"/>
                          </a:solidFill>
                        </a:rPr>
                        <a:t>XXX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CD9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CD9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CD9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CD9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u="none" strike="noStrike" cap="none">
                          <a:solidFill>
                            <a:schemeClr val="dk1"/>
                          </a:solidFill>
                        </a:rPr>
                        <a:t>XXX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9B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9B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9B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9B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u="none" strike="noStrike" cap="none">
                          <a:solidFill>
                            <a:schemeClr val="dk1"/>
                          </a:solidFill>
                        </a:rPr>
                        <a:t>XXX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CD9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CD9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CD9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CD9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0" u="none" strike="noStrike" cap="none">
                          <a:solidFill>
                            <a:schemeClr val="dk1"/>
                          </a:solidFill>
                        </a:rPr>
                        <a:t>XXX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9B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9B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9B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rgbClr val="F9B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1" name="Google Shape;251;p34"/>
          <p:cNvSpPr txBox="1">
            <a:spLocks noGrp="1"/>
          </p:cNvSpPr>
          <p:nvPr>
            <p:ph type="body" idx="3"/>
          </p:nvPr>
        </p:nvSpPr>
        <p:spPr>
          <a:xfrm>
            <a:off x="396000" y="1213504"/>
            <a:ext cx="11339999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title"/>
          </p:nvPr>
        </p:nvSpPr>
        <p:spPr>
          <a:xfrm>
            <a:off x="395999" y="612000"/>
            <a:ext cx="113400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Open Sans"/>
              <a:buNone/>
            </a:pPr>
            <a:r>
              <a:rPr lang="fr-FR"/>
              <a:t>Title / Content (1) / Chart</a:t>
            </a:r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body" idx="1"/>
          </p:nvPr>
        </p:nvSpPr>
        <p:spPr>
          <a:xfrm>
            <a:off x="396000" y="2052000"/>
            <a:ext cx="5316600" cy="34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Tem qui ate  Aximpos</a:t>
            </a:r>
            <a:endParaRPr/>
          </a:p>
          <a:p>
            <a:pPr marL="360000" lvl="0" indent="-1249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fr-FR"/>
              <a:t>Tem qui ate Aximpos derrum fuga, volupt Bus.</a:t>
            </a:r>
            <a:endParaRPr/>
          </a:p>
          <a:p>
            <a:pPr marL="647999" lvl="1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</a:pPr>
            <a:r>
              <a:rPr lang="fr-FR"/>
              <a:t>Et quibus delessi non quam.</a:t>
            </a:r>
            <a:endParaRPr/>
          </a:p>
          <a:p>
            <a:pPr marL="936000" lvl="2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  <a:p>
            <a:pPr marL="1224000" lvl="3" indent="-124950" algn="l" rtl="0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SzPts val="1500"/>
              <a:buChar char="–"/>
            </a:pPr>
            <a:r>
              <a:rPr lang="fr-FR"/>
              <a:t>Et quibus delessi non quam.</a:t>
            </a:r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ldNum" idx="12"/>
          </p:nvPr>
        </p:nvSpPr>
        <p:spPr>
          <a:xfrm>
            <a:off x="504000" y="6276080"/>
            <a:ext cx="53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body" idx="3"/>
          </p:nvPr>
        </p:nvSpPr>
        <p:spPr>
          <a:xfrm>
            <a:off x="396000" y="1213504"/>
            <a:ext cx="11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Subtitle</a:t>
            </a:r>
            <a:endParaRPr/>
          </a:p>
        </p:txBody>
      </p:sp>
      <p:pic>
        <p:nvPicPr>
          <p:cNvPr id="260" name="Google Shape;260;p3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1400" y="1940804"/>
            <a:ext cx="6174600" cy="3817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LDERYS TEMPLATE">
  <a:themeElements>
    <a:clrScheme name="2022_CALDERYS">
      <a:dk1>
        <a:srgbClr val="1D3176"/>
      </a:dk1>
      <a:lt1>
        <a:srgbClr val="FFFFFF"/>
      </a:lt1>
      <a:dk2>
        <a:srgbClr val="000000"/>
      </a:dk2>
      <a:lt2>
        <a:srgbClr val="E7E6E6"/>
      </a:lt2>
      <a:accent1>
        <a:srgbClr val="1D3176"/>
      </a:accent1>
      <a:accent2>
        <a:srgbClr val="E84E0F"/>
      </a:accent2>
      <a:accent3>
        <a:srgbClr val="961647"/>
      </a:accent3>
      <a:accent4>
        <a:srgbClr val="E40428"/>
      </a:accent4>
      <a:accent5>
        <a:srgbClr val="FDC400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LDERYS TEMPLATE">
  <a:themeElements>
    <a:clrScheme name="2022_CALDERYS">
      <a:dk1>
        <a:srgbClr val="1D3176"/>
      </a:dk1>
      <a:lt1>
        <a:srgbClr val="FFFFFF"/>
      </a:lt1>
      <a:dk2>
        <a:srgbClr val="000000"/>
      </a:dk2>
      <a:lt2>
        <a:srgbClr val="E7E6E6"/>
      </a:lt2>
      <a:accent1>
        <a:srgbClr val="1D3176"/>
      </a:accent1>
      <a:accent2>
        <a:srgbClr val="E84E0F"/>
      </a:accent2>
      <a:accent3>
        <a:srgbClr val="961647"/>
      </a:accent3>
      <a:accent4>
        <a:srgbClr val="E40428"/>
      </a:accent4>
      <a:accent5>
        <a:srgbClr val="FDC400"/>
      </a:accent5>
      <a:accent6>
        <a:srgbClr val="79A74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Microsoft Office PowerPoint</Application>
  <PresentationFormat>Widescreen</PresentationFormat>
  <Paragraphs>234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Open Sans ExtraBold</vt:lpstr>
      <vt:lpstr>Open Sans Light</vt:lpstr>
      <vt:lpstr>Open Sans SemiBold</vt:lpstr>
      <vt:lpstr>Open Sans</vt:lpstr>
      <vt:lpstr>Calibri</vt:lpstr>
      <vt:lpstr>Arial</vt:lpstr>
      <vt:lpstr>CALDERYS TEMPLATE</vt:lpstr>
      <vt:lpstr>CALDERYS TEMPLATE</vt:lpstr>
      <vt:lpstr>Title</vt:lpstr>
      <vt:lpstr>Section Title</vt:lpstr>
      <vt:lpstr>TABLE OF CONTENT</vt:lpstr>
      <vt:lpstr>Slide title / Content (1)</vt:lpstr>
      <vt:lpstr>Title</vt:lpstr>
      <vt:lpstr>Title / Content (2)</vt:lpstr>
      <vt:lpstr>Title / Content (3) + Pictograms</vt:lpstr>
      <vt:lpstr>Title / Content (1) / Table </vt:lpstr>
      <vt:lpstr>Title / Content (1) / Chart</vt:lpstr>
      <vt:lpstr>Title / Content (1) / Chart</vt:lpstr>
      <vt:lpstr>Title / Key numbers</vt:lpstr>
      <vt:lpstr>Highlighted text</vt:lpstr>
      <vt:lpstr>Highlighted text + picture </vt:lpstr>
      <vt:lpstr>Title / Number highlight</vt:lpstr>
      <vt:lpstr>Title / Table highlight</vt:lpstr>
      <vt:lpstr>Clickable World map</vt:lpstr>
      <vt:lpstr>Toolbox</vt:lpstr>
      <vt:lpstr>Toolbox</vt:lpstr>
      <vt:lpstr>Toolbox</vt:lpstr>
      <vt:lpstr>Toolbox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121MM0999 (AYUSH DAS)</cp:lastModifiedBy>
  <cp:revision>1</cp:revision>
  <dcterms:modified xsi:type="dcterms:W3CDTF">2024-07-16T12:48:38Z</dcterms:modified>
</cp:coreProperties>
</file>