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Open Sans ExtraBold"/>
      <p:bold r:id="rId28"/>
      <p:boldItalic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A3ECDB-B511-4739-B968-6A8FC190DC64}">
  <a:tblStyle styleId="{A3A3ECDB-B511-4739-B968-6A8FC190DC64}" styleName="Table_0">
    <a:wholeTbl>
      <a:tcTxStyle b="off" i="off">
        <a:font>
          <a:latin typeface="Open Sans"/>
          <a:ea typeface="Open Sans"/>
          <a:cs typeface="Open San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B"/>
          </a:solidFill>
        </a:fill>
      </a:tcStyle>
    </a:wholeTbl>
    <a:band1H>
      <a:tcTxStyle/>
      <a:tcStyle>
        <a:fill>
          <a:solidFill>
            <a:srgbClr val="CBCCD5"/>
          </a:solidFill>
        </a:fill>
      </a:tcStyle>
    </a:band1H>
    <a:band2H>
      <a:tcTxStyle/>
    </a:band2H>
    <a:band1V>
      <a:tcTxStyle/>
      <a:tcStyle>
        <a:fill>
          <a:solidFill>
            <a:srgbClr val="CBCCD5"/>
          </a:solidFill>
        </a:fill>
      </a:tcStyle>
    </a:band1V>
    <a:band2V>
      <a:tcTxStyle/>
    </a:band2V>
    <a:la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ExtraBold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815e5a954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9815e5a954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b37417da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1fb37417da5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815e5a954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9815e5a954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03999" y="2122885"/>
            <a:ext cx="8519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  <a:defRPr b="0" sz="35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3999" y="2736000"/>
            <a:ext cx="8519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500"/>
              <a:buNone/>
              <a:defRPr b="1" sz="25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e image contenant texte, clipart&#10;&#10;Description générée automatiquement"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11300" t="7834"/>
          <a:stretch/>
        </p:blipFill>
        <p:spPr>
          <a:xfrm>
            <a:off x="8928850" y="0"/>
            <a:ext cx="3263149" cy="4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2" type="body"/>
          </p:nvPr>
        </p:nvSpPr>
        <p:spPr>
          <a:xfrm>
            <a:off x="504000" y="3908425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b="1" sz="15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504000" y="4309200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b="1" sz="15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box">
  <p:cSld name="Toolbox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5086821" y="4552241"/>
            <a:ext cx="60777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2385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pic>
        <p:nvPicPr>
          <p:cNvPr descr="Une image contenant texte, clipart&#10;&#10;Description générée automatiquement"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3)">
  <p:cSld name="Titre / ST et contenu (3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39599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12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2"/>
          <p:cNvSpPr txBox="1"/>
          <p:nvPr>
            <p:ph idx="3" type="body"/>
          </p:nvPr>
        </p:nvSpPr>
        <p:spPr>
          <a:xfrm>
            <a:off x="433131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4" type="body"/>
          </p:nvPr>
        </p:nvSpPr>
        <p:spPr>
          <a:xfrm>
            <a:off x="8266638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texte, clipart&#10;&#10;Description générée automatiquement"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verture" showMasterSp="0">
  <p:cSld name="Couvertur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503999" y="2122885"/>
            <a:ext cx="8519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  <a:defRPr b="0" sz="35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503999" y="2736000"/>
            <a:ext cx="8519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500"/>
              <a:buNone/>
              <a:defRPr b="1" sz="25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Une image contenant texte, clipart&#10;&#10;Description générée automatiquement" id="89" name="Google Shape;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848" y="-415628"/>
            <a:ext cx="3678763" cy="53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504000" y="3908425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b="1" sz="1500">
                <a:solidFill>
                  <a:schemeClr val="accent2"/>
                </a:solidFill>
              </a:defRPr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3" type="body"/>
          </p:nvPr>
        </p:nvSpPr>
        <p:spPr>
          <a:xfrm>
            <a:off x="504000" y="4309200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b="1" sz="1500">
                <a:solidFill>
                  <a:schemeClr val="accent2"/>
                </a:solidFill>
              </a:defRPr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/ ST">
  <p:cSld name="1_Titre / S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832625" y="2497826"/>
            <a:ext cx="18018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9600"/>
              <a:buNone/>
              <a:defRPr b="1" sz="9600">
                <a:solidFill>
                  <a:schemeClr val="accent2"/>
                </a:solidFill>
              </a:defRPr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type="ctrTitle"/>
          </p:nvPr>
        </p:nvSpPr>
        <p:spPr>
          <a:xfrm>
            <a:off x="2634458" y="2344915"/>
            <a:ext cx="75372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b="0" sz="5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e image contenant texte, clipart&#10;&#10;Description générée automatiquement"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2786230" y="3513318"/>
            <a:ext cx="9396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1)">
  <p:cSld name="Titre / ST et contenu (1)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96000" y="2052000"/>
            <a:ext cx="11340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/ ST et contenu (2)">
  <p:cSld name="1_Titre / ST et contenu (2)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1" name="Google Shape;111;p19"/>
          <p:cNvSpPr/>
          <p:nvPr>
            <p:ph idx="3" type="pic"/>
          </p:nvPr>
        </p:nvSpPr>
        <p:spPr>
          <a:xfrm>
            <a:off x="6418800" y="2052638"/>
            <a:ext cx="5317200" cy="346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2)">
  <p:cSld name="Titre / ST et contenu (2)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6419356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3) + Picto">
  <p:cSld name="Titre / ST et Contenu (3) + Pict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9599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433131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4" type="body"/>
          </p:nvPr>
        </p:nvSpPr>
        <p:spPr>
          <a:xfrm>
            <a:off x="8266638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/ ST">
  <p:cSld name="1_Titre / S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">
  <p:cSld name="Titre / S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/ ST">
  <p:cSld name="2_Titre / S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3"/>
          <p:cNvSpPr/>
          <p:nvPr>
            <p:ph idx="2" type="pic"/>
          </p:nvPr>
        </p:nvSpPr>
        <p:spPr>
          <a:xfrm>
            <a:off x="6429600" y="2357306"/>
            <a:ext cx="3173400" cy="25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box">
  <p:cSld name="Toolbox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5086821" y="4552241"/>
            <a:ext cx="60777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2385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pic>
        <p:nvPicPr>
          <p:cNvPr descr="Une image contenant texte, clipart&#10;&#10;Description générée automatiquement" id="137" name="Google Shape;1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3)">
  <p:cSld name="Titre / ST et contenu (3)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9599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5"/>
          <p:cNvSpPr txBox="1"/>
          <p:nvPr>
            <p:ph idx="3" type="body"/>
          </p:nvPr>
        </p:nvSpPr>
        <p:spPr>
          <a:xfrm>
            <a:off x="433131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4" type="body"/>
          </p:nvPr>
        </p:nvSpPr>
        <p:spPr>
          <a:xfrm>
            <a:off x="8266638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showMasterSp="0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texte, clipart&#10;&#10;Description générée automatiquement" id="149" name="Google Shape;14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0" l="0" r="11300" t="7834"/>
          <a:stretch/>
        </p:blipFill>
        <p:spPr>
          <a:xfrm>
            <a:off x="8928850" y="0"/>
            <a:ext cx="3263149" cy="48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2625" y="2497826"/>
            <a:ext cx="18018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9600"/>
              <a:buNone/>
              <a:defRPr b="1" sz="96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2634458" y="2344915"/>
            <a:ext cx="7537200" cy="102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b="0" sz="5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e image contenant texte, clipart&#10;&#10;Description générée automatiquement"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2786230" y="3513318"/>
            <a:ext cx="9396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1)">
  <p:cSld name="Titre / ST et contenu (1)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96000" y="2052000"/>
            <a:ext cx="113400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/ ST et contenu (2)">
  <p:cSld name="1_Titre / ST et contenu (2)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/>
          <p:nvPr>
            <p:ph idx="3" type="pic"/>
          </p:nvPr>
        </p:nvSpPr>
        <p:spPr>
          <a:xfrm>
            <a:off x="6418800" y="2052638"/>
            <a:ext cx="5317200" cy="346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2)">
  <p:cSld name="Titre / ST et contenu (2)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419356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 et Contenu (3) + Picto">
  <p:cSld name="Titre / ST et Contenu (3) + Pict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9599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33131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8266638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indent="-3429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/ ST">
  <p:cSld name="Titre / S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re / ST">
  <p:cSld name="2_Titre / S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6429600" y="2357306"/>
            <a:ext cx="3173400" cy="25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 b="1" i="0" sz="3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96000" y="2052000"/>
            <a:ext cx="105156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SemiBold"/>
              <a:buChar char="●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SemiBold"/>
              <a:buChar char="●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texte, clipart&#10;&#10;Description générée automatiquement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504000" y="1120357"/>
            <a:ext cx="11196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1"/>
          <p:cNvSpPr txBox="1"/>
          <p:nvPr/>
        </p:nvSpPr>
        <p:spPr>
          <a:xfrm>
            <a:off x="813300" y="6289280"/>
            <a:ext cx="341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1D3176"/>
                </a:solidFill>
                <a:latin typeface="Open Sans"/>
                <a:ea typeface="Open Sans"/>
                <a:cs typeface="Open Sans"/>
                <a:sym typeface="Open Sans"/>
              </a:rPr>
              <a:t>Lorem Ipsum</a:t>
            </a:r>
            <a:endParaRPr sz="1000">
              <a:solidFill>
                <a:srgbClr val="1D317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 b="1" i="0" sz="30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96000" y="2052000"/>
            <a:ext cx="10515600" cy="29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SemiBold"/>
              <a:buChar char="●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SemiBold"/>
              <a:buChar char="●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23850" lvl="5" marL="27432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23850" lvl="6" marL="3200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23850" lvl="7" marL="36576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23850" lvl="8" marL="41148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b="0" i="0" sz="15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texte, clipart&#10;&#10;Description générée automatiquement" id="84" name="Google Shape;8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4"/>
          <p:cNvCxnSpPr/>
          <p:nvPr/>
        </p:nvCxnSpPr>
        <p:spPr>
          <a:xfrm>
            <a:off x="504000" y="1120357"/>
            <a:ext cx="11196000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34.png"/><Relationship Id="rId22" Type="http://schemas.openxmlformats.org/officeDocument/2006/relationships/image" Target="../media/image44.png"/><Relationship Id="rId10" Type="http://schemas.openxmlformats.org/officeDocument/2006/relationships/image" Target="../media/image28.png"/><Relationship Id="rId21" Type="http://schemas.openxmlformats.org/officeDocument/2006/relationships/image" Target="../media/image42.pn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5" Type="http://schemas.openxmlformats.org/officeDocument/2006/relationships/image" Target="../media/image38.png"/><Relationship Id="rId14" Type="http://schemas.openxmlformats.org/officeDocument/2006/relationships/image" Target="../media/image41.png"/><Relationship Id="rId17" Type="http://schemas.openxmlformats.org/officeDocument/2006/relationships/image" Target="../media/image43.png"/><Relationship Id="rId16" Type="http://schemas.openxmlformats.org/officeDocument/2006/relationships/image" Target="../media/image31.png"/><Relationship Id="rId5" Type="http://schemas.openxmlformats.org/officeDocument/2006/relationships/image" Target="../media/image25.png"/><Relationship Id="rId19" Type="http://schemas.openxmlformats.org/officeDocument/2006/relationships/image" Target="../media/image35.png"/><Relationship Id="rId6" Type="http://schemas.openxmlformats.org/officeDocument/2006/relationships/image" Target="../media/image27.png"/><Relationship Id="rId18" Type="http://schemas.openxmlformats.org/officeDocument/2006/relationships/image" Target="../media/image33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2.png"/><Relationship Id="rId10" Type="http://schemas.openxmlformats.org/officeDocument/2006/relationships/image" Target="../media/image47.png"/><Relationship Id="rId13" Type="http://schemas.openxmlformats.org/officeDocument/2006/relationships/image" Target="../media/image51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10.png"/><Relationship Id="rId15" Type="http://schemas.openxmlformats.org/officeDocument/2006/relationships/image" Target="../media/image54.png"/><Relationship Id="rId14" Type="http://schemas.openxmlformats.org/officeDocument/2006/relationships/image" Target="../media/image63.png"/><Relationship Id="rId17" Type="http://schemas.openxmlformats.org/officeDocument/2006/relationships/image" Target="../media/image18.png"/><Relationship Id="rId16" Type="http://schemas.openxmlformats.org/officeDocument/2006/relationships/image" Target="../media/image59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14.png"/><Relationship Id="rId8" Type="http://schemas.openxmlformats.org/officeDocument/2006/relationships/image" Target="../media/image5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62.png"/><Relationship Id="rId8" Type="http://schemas.openxmlformats.org/officeDocument/2006/relationships/image" Target="../media/image6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calderys.com" TargetMode="External"/><Relationship Id="rId4" Type="http://schemas.openxmlformats.org/officeDocument/2006/relationships/hyperlink" Target="http://www.linkedin.com/company/calderys/" TargetMode="External"/><Relationship Id="rId5" Type="http://schemas.openxmlformats.org/officeDocument/2006/relationships/image" Target="../media/image55.png"/><Relationship Id="rId6" Type="http://schemas.openxmlformats.org/officeDocument/2006/relationships/image" Target="../media/image6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503999" y="2122885"/>
            <a:ext cx="8519089" cy="5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</a:pPr>
            <a:r>
              <a:rPr lang="fr-FR"/>
              <a:t>Title</a:t>
            </a:r>
            <a:endParaRPr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503999" y="2736000"/>
            <a:ext cx="8519089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04000" y="3908425"/>
            <a:ext cx="5040000" cy="32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Speaker’s name 01</a:t>
            </a:r>
            <a:endParaRPr/>
          </a:p>
        </p:txBody>
      </p:sp>
      <p:sp>
        <p:nvSpPr>
          <p:cNvPr id="158" name="Google Shape;158;p27"/>
          <p:cNvSpPr txBox="1"/>
          <p:nvPr>
            <p:ph idx="3" type="body"/>
          </p:nvPr>
        </p:nvSpPr>
        <p:spPr>
          <a:xfrm>
            <a:off x="504000" y="4309200"/>
            <a:ext cx="5040000" cy="32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Speaker’s name 02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04000" y="6015029"/>
            <a:ext cx="211182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5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Chart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400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fr-FR"/>
              <a:t>Cat.1 </a:t>
            </a:r>
            <a:r>
              <a:rPr lang="fr-FR"/>
              <a:t>: Tem qui ate moluptas modi anist as estoreh endam, nam, Aximpos velestet eic tor mosam.</a:t>
            </a:r>
            <a:endParaRPr/>
          </a:p>
          <a:p>
            <a:pPr indent="-4875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1"/>
          </a:p>
          <a:p>
            <a:pPr indent="-14400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b="1" lang="fr-FR">
                <a:solidFill>
                  <a:schemeClr val="accent2"/>
                </a:solidFill>
              </a:rPr>
              <a:t>Cat.2 </a:t>
            </a:r>
            <a:r>
              <a:rPr lang="fr-FR"/>
              <a:t>: Venihilit lant eum, ipsae coris cus mo eumende mporior eptatibusdae volupt Bus, sum fugit, cuptia del iscia dolupta veris presequata eum hil inutem.</a:t>
            </a:r>
            <a:endParaRPr/>
          </a:p>
          <a:p>
            <a:pPr indent="-4875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4400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b="1" lang="fr-FR">
                <a:solidFill>
                  <a:schemeClr val="accent3"/>
                </a:solidFill>
              </a:rPr>
              <a:t>Cat.3 </a:t>
            </a:r>
            <a:r>
              <a:rPr lang="fr-FR"/>
              <a:t>: Meumende mporior eptatibusdae volupt Bus, sum fugit, cuptia del iscia dolupta veris presequata eum hil inutem</a:t>
            </a:r>
            <a:endParaRPr/>
          </a:p>
          <a:p>
            <a:pPr indent="-4875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44000" lvl="0" marL="360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b="1" lang="fr-FR">
                <a:solidFill>
                  <a:schemeClr val="accent4"/>
                </a:solidFill>
              </a:rPr>
              <a:t>Cat.4 </a:t>
            </a:r>
            <a:r>
              <a:rPr lang="fr-FR"/>
              <a:t>: Tem qui ate moluptas modi anist as estoreh endam, nam, Aximpos velestet eic tor mosam derrum fuga. </a:t>
            </a:r>
            <a:endParaRPr/>
          </a:p>
        </p:txBody>
      </p:sp>
      <p:sp>
        <p:nvSpPr>
          <p:cNvPr id="267" name="Google Shape;267;p36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8" name="Google Shape;268;p36"/>
          <p:cNvSpPr txBox="1"/>
          <p:nvPr>
            <p:ph idx="3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pic>
        <p:nvPicPr>
          <p:cNvPr id="269" name="Google Shape;269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75" y="1877617"/>
            <a:ext cx="6174600" cy="38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Key numbers</a:t>
            </a:r>
            <a:endParaRPr/>
          </a:p>
        </p:txBody>
      </p:sp>
      <p:sp>
        <p:nvSpPr>
          <p:cNvPr id="275" name="Google Shape;275;p37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152589" y="2544604"/>
            <a:ext cx="8772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100+ 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years of experience </a:t>
            </a:r>
            <a:endParaRPr b="1"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5,000 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people worldwide, incl. 2,000 contractors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lants in </a:t>
            </a: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ountries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6,000+ 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fr-FR" sz="24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ustomers served</a:t>
            </a:r>
            <a:endParaRPr b="1" sz="24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>
            <a:off x="2311695" y="3240019"/>
            <a:ext cx="781168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2311695" y="3926377"/>
            <a:ext cx="781168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2311695" y="4612734"/>
            <a:ext cx="7811683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37"/>
          <p:cNvSpPr txBox="1"/>
          <p:nvPr>
            <p:ph idx="4294967295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fr-FR" sz="2000"/>
              <a:t>Subtitle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Highlighted text</a:t>
            </a:r>
            <a:endParaRPr/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4303059" y="2470239"/>
            <a:ext cx="35858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 qui ate moluptas modi anist as estoreh endam, nam, Aximpos velestet eic tor mosam derrum fuga. Itati a pratusciae venihilit lant eum, ipsae coris cus mo eumende mporior eptatibusdae volupt Bus, sum fugit, cuptia del iscia dolupta veris presequata eum hil inutem.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1022" y="4520552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1879" y="2110239"/>
            <a:ext cx="118943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Highlighted text + picture </a:t>
            </a:r>
            <a:endParaRPr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98" name="Google Shape;298;p39"/>
          <p:cNvSpPr/>
          <p:nvPr>
            <p:ph idx="2" type="pic"/>
          </p:nvPr>
        </p:nvSpPr>
        <p:spPr>
          <a:xfrm>
            <a:off x="6429600" y="2357306"/>
            <a:ext cx="3173412" cy="2547938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9"/>
          <p:cNvSpPr txBox="1"/>
          <p:nvPr/>
        </p:nvSpPr>
        <p:spPr>
          <a:xfrm>
            <a:off x="2600376" y="2257401"/>
            <a:ext cx="358588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 qui ate moluptas modi anist as estoreh endam, nam, Aximpos velestet eic tor mosam derrum fuga. Itati a pratusciae venihilit lant eum, ipsae coris cus mo eumende mporior eptatibusdae volupt Bus, sum fugit, cuptia del iscia dolupta veris presequata eum hil inutem.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3838" y="4883161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1083" y="1897401"/>
            <a:ext cx="118943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Number highlight</a:t>
            </a:r>
            <a:endParaRPr/>
          </a:p>
        </p:txBody>
      </p:sp>
      <p:sp>
        <p:nvSpPr>
          <p:cNvPr id="307" name="Google Shape;307;p40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08" name="Google Shape;308;p40"/>
          <p:cNvGrpSpPr/>
          <p:nvPr/>
        </p:nvGrpSpPr>
        <p:grpSpPr>
          <a:xfrm>
            <a:off x="2631601" y="2210309"/>
            <a:ext cx="2994905" cy="2459691"/>
            <a:chOff x="3259539" y="1205784"/>
            <a:chExt cx="2994905" cy="2459691"/>
          </a:xfrm>
        </p:grpSpPr>
        <p:sp>
          <p:nvSpPr>
            <p:cNvPr id="309" name="Google Shape;309;p40"/>
            <p:cNvSpPr txBox="1"/>
            <p:nvPr/>
          </p:nvSpPr>
          <p:spPr>
            <a:xfrm>
              <a:off x="3259539" y="2834478"/>
              <a:ext cx="29949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Years of experience</a:t>
              </a:r>
              <a:endParaRPr b="1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40"/>
            <p:cNvGrpSpPr/>
            <p:nvPr/>
          </p:nvGrpSpPr>
          <p:grpSpPr>
            <a:xfrm>
              <a:off x="3989477" y="1205784"/>
              <a:ext cx="1535027" cy="1578153"/>
              <a:chOff x="4356677" y="1398339"/>
              <a:chExt cx="1374521" cy="1374521"/>
            </a:xfrm>
          </p:grpSpPr>
          <p:sp>
            <p:nvSpPr>
              <p:cNvPr id="311" name="Google Shape;311;p40"/>
              <p:cNvSpPr/>
              <p:nvPr/>
            </p:nvSpPr>
            <p:spPr>
              <a:xfrm rot="8059600">
                <a:off x="4557937" y="1599599"/>
                <a:ext cx="972000" cy="972000"/>
              </a:xfrm>
              <a:prstGeom prst="teardrop">
                <a:avLst>
                  <a:gd fmla="val 100000" name="adj"/>
                </a:avLst>
              </a:prstGeom>
              <a:noFill/>
              <a:ln cap="flat" cmpd="sng" w="12700">
                <a:solidFill>
                  <a:schemeClr val="accent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6800" spcFirstLastPara="1" rIns="4680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40"/>
              <p:cNvSpPr txBox="1"/>
              <p:nvPr/>
            </p:nvSpPr>
            <p:spPr>
              <a:xfrm>
                <a:off x="4544283" y="1823989"/>
                <a:ext cx="999308" cy="509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6800" spcFirstLastPara="1" rIns="46800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320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100+</a:t>
                </a:r>
                <a:endParaRPr/>
              </a:p>
            </p:txBody>
          </p:sp>
        </p:grpSp>
      </p:grpSp>
      <p:sp>
        <p:nvSpPr>
          <p:cNvPr id="313" name="Google Shape;313;p40"/>
          <p:cNvSpPr txBox="1"/>
          <p:nvPr>
            <p:ph idx="4294967295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fr-FR" sz="2000"/>
              <a:t>Subtitle</a:t>
            </a:r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6268173" y="2210223"/>
            <a:ext cx="2814000" cy="2459780"/>
            <a:chOff x="5008802" y="1205698"/>
            <a:chExt cx="2814000" cy="2459780"/>
          </a:xfrm>
        </p:grpSpPr>
        <p:sp>
          <p:nvSpPr>
            <p:cNvPr id="315" name="Google Shape;315;p40"/>
            <p:cNvSpPr txBox="1"/>
            <p:nvPr/>
          </p:nvSpPr>
          <p:spPr>
            <a:xfrm>
              <a:off x="5008802" y="2834478"/>
              <a:ext cx="2814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lang="fr-FR" sz="2400">
                  <a:solidFill>
                    <a:srgbClr val="1D3176"/>
                  </a:solidFill>
                  <a:latin typeface="Open Sans"/>
                  <a:ea typeface="Open Sans"/>
                  <a:cs typeface="Open Sans"/>
                  <a:sym typeface="Open Sans"/>
                </a:rPr>
                <a:t>People w</a:t>
              </a:r>
              <a:r>
                <a:rPr b="1" i="0" lang="fr-FR" sz="2400" u="none" cap="none" strike="noStrike">
                  <a:solidFill>
                    <a:srgbClr val="1D3176"/>
                  </a:solidFill>
                  <a:latin typeface="Open Sans"/>
                  <a:ea typeface="Open Sans"/>
                  <a:cs typeface="Open Sans"/>
                  <a:sym typeface="Open Sans"/>
                </a:rPr>
                <a:t>orldwide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40"/>
            <p:cNvGrpSpPr/>
            <p:nvPr/>
          </p:nvGrpSpPr>
          <p:grpSpPr>
            <a:xfrm>
              <a:off x="5648289" y="1205698"/>
              <a:ext cx="1535153" cy="1578178"/>
              <a:chOff x="5841893" y="1398322"/>
              <a:chExt cx="1374600" cy="1374600"/>
            </a:xfrm>
          </p:grpSpPr>
          <p:sp>
            <p:nvSpPr>
              <p:cNvPr id="317" name="Google Shape;317;p40"/>
              <p:cNvSpPr/>
              <p:nvPr/>
            </p:nvSpPr>
            <p:spPr>
              <a:xfrm rot="8059487">
                <a:off x="6043165" y="1599594"/>
                <a:ext cx="972056" cy="972056"/>
              </a:xfrm>
              <a:prstGeom prst="teardrop">
                <a:avLst>
                  <a:gd fmla="val 100000" name="adj"/>
                </a:avLst>
              </a:prstGeom>
              <a:noFill/>
              <a:ln cap="flat" cmpd="sng" w="12700">
                <a:solidFill>
                  <a:srgbClr val="E84E0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46800" spcFirstLastPara="1" rIns="468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40"/>
              <p:cNvSpPr txBox="1"/>
              <p:nvPr/>
            </p:nvSpPr>
            <p:spPr>
              <a:xfrm>
                <a:off x="5997554" y="1823984"/>
                <a:ext cx="1052400" cy="5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46800" spcFirstLastPara="1" rIns="46800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0" lang="fr-FR" sz="3200" u="none" cap="none" strike="noStrike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5,</a:t>
                </a:r>
                <a:r>
                  <a:rPr b="1" lang="fr-FR" sz="3200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r>
                  <a:rPr b="1" i="0" lang="fr-FR" sz="3200" u="none" cap="none" strike="noStrike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Table highlight</a:t>
            </a:r>
            <a:endParaRPr/>
          </a:p>
        </p:txBody>
      </p:sp>
      <p:sp>
        <p:nvSpPr>
          <p:cNvPr id="324" name="Google Shape;324;p41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325" name="Google Shape;325;p41"/>
          <p:cNvGraphicFramePr/>
          <p:nvPr/>
        </p:nvGraphicFramePr>
        <p:xfrm>
          <a:off x="3505200" y="30463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{A3A3ECDB-B511-4739-B968-6A8FC190DC64}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</a:tblGrid>
              <a:tr h="52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2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2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521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pSp>
        <p:nvGrpSpPr>
          <p:cNvPr id="326" name="Google Shape;326;p41"/>
          <p:cNvGrpSpPr/>
          <p:nvPr/>
        </p:nvGrpSpPr>
        <p:grpSpPr>
          <a:xfrm>
            <a:off x="4296943" y="1403789"/>
            <a:ext cx="1535027" cy="1578153"/>
            <a:chOff x="5096516" y="1398339"/>
            <a:chExt cx="1374521" cy="1374521"/>
          </a:xfrm>
        </p:grpSpPr>
        <p:sp>
          <p:nvSpPr>
            <p:cNvPr id="327" name="Google Shape;327;p41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68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41"/>
            <p:cNvSpPr txBox="1"/>
            <p:nvPr/>
          </p:nvSpPr>
          <p:spPr>
            <a:xfrm>
              <a:off x="5289737" y="1823989"/>
              <a:ext cx="999308" cy="455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6800" spcFirstLastPara="1" rIns="468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Table Highlight</a:t>
              </a:r>
              <a:endParaRPr/>
            </a:p>
          </p:txBody>
        </p:sp>
      </p:grpSp>
      <p:sp>
        <p:nvSpPr>
          <p:cNvPr id="329" name="Google Shape;329;p41"/>
          <p:cNvSpPr txBox="1"/>
          <p:nvPr>
            <p:ph idx="4294967295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fr-FR" sz="2000"/>
              <a:t>Subtitle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Clickable World map</a:t>
            </a:r>
            <a:endParaRPr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980731" y="1678595"/>
            <a:ext cx="9189422" cy="4454337"/>
            <a:chOff x="3843499" y="3719582"/>
            <a:chExt cx="16665619" cy="8244192"/>
          </a:xfrm>
        </p:grpSpPr>
        <p:sp>
          <p:nvSpPr>
            <p:cNvPr id="337" name="Google Shape;337;p42"/>
            <p:cNvSpPr/>
            <p:nvPr/>
          </p:nvSpPr>
          <p:spPr>
            <a:xfrm>
              <a:off x="9818027" y="3757809"/>
              <a:ext cx="85988" cy="38227"/>
            </a:xfrm>
            <a:custGeom>
              <a:rect b="b" l="l" r="r" t="t"/>
              <a:pathLst>
                <a:path extrusionOk="0" h="4" w="9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6859434" y="9558687"/>
              <a:ext cx="1904460" cy="1423937"/>
            </a:xfrm>
            <a:custGeom>
              <a:rect b="b" l="l" r="r" t="t"/>
              <a:pathLst>
                <a:path extrusionOk="0" h="152" w="204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1416754" y="5927165"/>
              <a:ext cx="372610" cy="563840"/>
            </a:xfrm>
            <a:custGeom>
              <a:rect b="b" l="l" r="r" t="t"/>
              <a:pathLst>
                <a:path extrusionOk="0" h="60" w="4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0566434" y="5337841"/>
              <a:ext cx="503186" cy="245289"/>
            </a:xfrm>
            <a:custGeom>
              <a:rect b="b" l="l" r="r" t="t"/>
              <a:pathLst>
                <a:path extrusionOk="0" h="26" w="54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14085545" y="4439516"/>
              <a:ext cx="840765" cy="579771"/>
            </a:xfrm>
            <a:custGeom>
              <a:rect b="b" l="l" r="r" t="t"/>
              <a:pathLst>
                <a:path extrusionOk="0" h="62" w="90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16241600" y="4197415"/>
              <a:ext cx="299364" cy="149721"/>
            </a:xfrm>
            <a:custGeom>
              <a:rect b="b" l="l" r="r" t="t"/>
              <a:pathLst>
                <a:path extrusionOk="0" h="16" w="32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15999561" y="4111405"/>
              <a:ext cx="280256" cy="149721"/>
            </a:xfrm>
            <a:custGeom>
              <a:rect b="b" l="l" r="r" t="t"/>
              <a:pathLst>
                <a:path extrusionOk="0" h="16" w="30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15916758" y="4120960"/>
              <a:ext cx="140127" cy="47785"/>
            </a:xfrm>
            <a:custGeom>
              <a:rect b="b" l="l" r="r" t="t"/>
              <a:pathLst>
                <a:path extrusionOk="0" h="5" w="1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15942234" y="3990355"/>
              <a:ext cx="235667" cy="149721"/>
            </a:xfrm>
            <a:custGeom>
              <a:rect b="b" l="l" r="r" t="t"/>
              <a:pathLst>
                <a:path extrusionOk="0" h="16" w="25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8426316" y="4579679"/>
              <a:ext cx="235667" cy="76452"/>
            </a:xfrm>
            <a:custGeom>
              <a:rect b="b" l="l" r="r" t="t"/>
              <a:pathLst>
                <a:path extrusionOk="0" h="8" w="25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8126952" y="4729398"/>
              <a:ext cx="197453" cy="76452"/>
            </a:xfrm>
            <a:custGeom>
              <a:rect b="b" l="l" r="r" t="t"/>
              <a:pathLst>
                <a:path extrusionOk="0" h="8" w="21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8136506" y="4694361"/>
              <a:ext cx="76432" cy="44598"/>
            </a:xfrm>
            <a:custGeom>
              <a:rect b="b" l="l" r="r" t="t"/>
              <a:pathLst>
                <a:path extrusionOk="0" h="5" w="8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17932683" y="4560566"/>
              <a:ext cx="28662" cy="47785"/>
            </a:xfrm>
            <a:custGeom>
              <a:rect b="b" l="l" r="r" t="t"/>
              <a:pathLst>
                <a:path extrusionOk="0" h="5" w="3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7932683" y="4700729"/>
              <a:ext cx="38217" cy="47785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17996378" y="4525526"/>
              <a:ext cx="394905" cy="149721"/>
            </a:xfrm>
            <a:custGeom>
              <a:rect b="b" l="l" r="r" t="t"/>
              <a:pathLst>
                <a:path extrusionOk="0" h="16" w="42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8222495" y="4570124"/>
              <a:ext cx="73248" cy="76452"/>
            </a:xfrm>
            <a:custGeom>
              <a:rect b="b" l="l" r="r" t="t"/>
              <a:pathLst>
                <a:path extrusionOk="0" h="8" w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19445425" y="5076623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9247970" y="5898496"/>
              <a:ext cx="57323" cy="47785"/>
            </a:xfrm>
            <a:custGeom>
              <a:rect b="b" l="l" r="r" t="t"/>
              <a:pathLst>
                <a:path extrusionOk="0" h="5" w="6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18005931" y="6172454"/>
              <a:ext cx="47770" cy="25484"/>
            </a:xfrm>
            <a:custGeom>
              <a:rect b="b" l="l" r="r" t="t"/>
              <a:pathLst>
                <a:path extrusionOk="0" h="3" w="5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18846695" y="6452780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18818034" y="6526047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18687463" y="6675768"/>
              <a:ext cx="28662" cy="9556"/>
            </a:xfrm>
            <a:custGeom>
              <a:rect b="b" l="l" r="r" t="t"/>
              <a:pathLst>
                <a:path extrusionOk="0" h="1" w="3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8575995" y="6723551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8502748" y="6761778"/>
              <a:ext cx="54139" cy="35042"/>
            </a:xfrm>
            <a:custGeom>
              <a:rect b="b" l="l" r="r" t="t"/>
              <a:pathLst>
                <a:path extrusionOk="0" h="4" w="6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18454978" y="6790447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18445422" y="6854158"/>
              <a:ext cx="9553" cy="955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18397652" y="6815931"/>
              <a:ext cx="47770" cy="38227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18053702" y="7163156"/>
              <a:ext cx="19109" cy="28669"/>
            </a:xfrm>
            <a:custGeom>
              <a:rect b="b" l="l" r="r" t="t"/>
              <a:pathLst>
                <a:path extrusionOk="0" h="3" w="2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42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</p:grpSpPr>
          <p:sp>
            <p:nvSpPr>
              <p:cNvPr id="366" name="Google Shape;366;p42"/>
              <p:cNvSpPr/>
              <p:nvPr/>
            </p:nvSpPr>
            <p:spPr>
              <a:xfrm>
                <a:off x="6130902" y="2686387"/>
                <a:ext cx="118452" cy="100026"/>
              </a:xfrm>
              <a:custGeom>
                <a:rect b="b" l="l" r="r" t="t"/>
                <a:pathLst>
                  <a:path extrusionOk="0" h="26" w="31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solidFill>
                <a:srgbClr val="E7EAEC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2"/>
              <p:cNvSpPr/>
              <p:nvPr/>
            </p:nvSpPr>
            <p:spPr>
              <a:xfrm>
                <a:off x="5961121" y="2778517"/>
                <a:ext cx="215847" cy="181627"/>
              </a:xfrm>
              <a:custGeom>
                <a:rect b="b" l="l" r="r" t="t"/>
                <a:pathLst>
                  <a:path extrusionOk="0" h="47" w="56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E7EAEC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22850" lIns="45700" spcFirstLastPara="1" rIns="45700" wrap="square" tIns="228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42"/>
            <p:cNvSpPr/>
            <p:nvPr/>
          </p:nvSpPr>
          <p:spPr>
            <a:xfrm>
              <a:off x="17884911" y="7370216"/>
              <a:ext cx="19109" cy="25484"/>
            </a:xfrm>
            <a:custGeom>
              <a:rect b="b" l="l" r="r" t="t"/>
              <a:pathLst>
                <a:path extrusionOk="0" h="3" w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7773445" y="7370216"/>
              <a:ext cx="121018" cy="92380"/>
            </a:xfrm>
            <a:custGeom>
              <a:rect b="b" l="l" r="r" t="t"/>
              <a:pathLst>
                <a:path extrusionOk="0" h="10" w="13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7652427" y="7405258"/>
              <a:ext cx="101909" cy="149721"/>
            </a:xfrm>
            <a:custGeom>
              <a:rect b="b" l="l" r="r" t="t"/>
              <a:pathLst>
                <a:path extrusionOk="0" h="16" w="11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7550519" y="7771599"/>
              <a:ext cx="35033" cy="28669"/>
            </a:xfrm>
            <a:custGeom>
              <a:rect b="b" l="l" r="r" t="t"/>
              <a:pathLst>
                <a:path extrusionOk="0" h="3" w="4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7633319" y="7679216"/>
              <a:ext cx="19109" cy="1592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7381727" y="7873535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17203386" y="7838493"/>
              <a:ext cx="111465" cy="156092"/>
            </a:xfrm>
            <a:custGeom>
              <a:rect b="b" l="l" r="r" t="t"/>
              <a:pathLst>
                <a:path extrusionOk="0" h="17" w="12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6652430" y="8099708"/>
              <a:ext cx="130574" cy="92380"/>
            </a:xfrm>
            <a:custGeom>
              <a:rect b="b" l="l" r="r" t="t"/>
              <a:pathLst>
                <a:path extrusionOk="0" h="10" w="14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17184277" y="8163419"/>
              <a:ext cx="187897" cy="264400"/>
            </a:xfrm>
            <a:custGeom>
              <a:rect b="b" l="l" r="r" t="t"/>
              <a:pathLst>
                <a:path extrusionOk="0" h="28" w="20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7343513" y="8389592"/>
              <a:ext cx="57323" cy="73269"/>
            </a:xfrm>
            <a:custGeom>
              <a:rect b="b" l="l" r="r" t="t"/>
              <a:pathLst>
                <a:path extrusionOk="0" h="8" w="6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7381727" y="8453303"/>
              <a:ext cx="92356" cy="124237"/>
            </a:xfrm>
            <a:custGeom>
              <a:rect b="b" l="l" r="r" t="t"/>
              <a:pathLst>
                <a:path extrusionOk="0" h="13" w="10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7212936" y="8399150"/>
              <a:ext cx="57323" cy="73269"/>
            </a:xfrm>
            <a:custGeom>
              <a:rect b="b" l="l" r="r" t="t"/>
              <a:pathLst>
                <a:path extrusionOk="0" h="8" w="6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7279819" y="8472417"/>
              <a:ext cx="82803" cy="95566"/>
            </a:xfrm>
            <a:custGeom>
              <a:rect b="b" l="l" r="r" t="t"/>
              <a:pathLst>
                <a:path extrusionOk="0" h="10" w="9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7298927" y="8529755"/>
              <a:ext cx="63695" cy="101936"/>
            </a:xfrm>
            <a:custGeom>
              <a:rect b="b" l="l" r="r" t="t"/>
              <a:pathLst>
                <a:path extrusionOk="0" h="11" w="7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7353063" y="8520200"/>
              <a:ext cx="38217" cy="73269"/>
            </a:xfrm>
            <a:custGeom>
              <a:rect b="b" l="l" r="r" t="t"/>
              <a:pathLst>
                <a:path extrusionOk="0" h="8" w="4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7372173" y="8567983"/>
              <a:ext cx="57323" cy="35042"/>
            </a:xfrm>
            <a:custGeom>
              <a:rect b="b" l="l" r="r" t="t"/>
              <a:pathLst>
                <a:path extrusionOk="0" h="4" w="6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7372173" y="8593469"/>
              <a:ext cx="130574" cy="197506"/>
            </a:xfrm>
            <a:custGeom>
              <a:rect b="b" l="l" r="r" t="t"/>
              <a:pathLst>
                <a:path extrusionOk="0" h="21" w="14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7289370" y="8631694"/>
              <a:ext cx="111465" cy="95566"/>
            </a:xfrm>
            <a:custGeom>
              <a:rect b="b" l="l" r="r" t="t"/>
              <a:pathLst>
                <a:path extrusionOk="0" h="10" w="12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7063256" y="8539313"/>
              <a:ext cx="111465" cy="111494"/>
            </a:xfrm>
            <a:custGeom>
              <a:rect b="b" l="l" r="r" t="t"/>
              <a:pathLst>
                <a:path extrusionOk="0" h="12" w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7391283" y="8399150"/>
              <a:ext cx="19109" cy="9556"/>
            </a:xfrm>
            <a:custGeom>
              <a:rect b="b" l="l" r="r" t="t"/>
              <a:pathLst>
                <a:path extrusionOk="0" h="1" w="2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16037777" y="8781415"/>
              <a:ext cx="522294" cy="544729"/>
            </a:xfrm>
            <a:custGeom>
              <a:rect b="b" l="l" r="r" t="t"/>
              <a:pathLst>
                <a:path extrusionOk="0" h="58" w="56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6130131" y="8978921"/>
              <a:ext cx="47770" cy="47785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6197014" y="9090415"/>
              <a:ext cx="44586" cy="47785"/>
            </a:xfrm>
            <a:custGeom>
              <a:rect b="b" l="l" r="r" t="t"/>
              <a:pathLst>
                <a:path extrusionOk="0" h="5" w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6512300" y="9119082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6617395" y="9166867"/>
              <a:ext cx="35033" cy="35042"/>
            </a:xfrm>
            <a:custGeom>
              <a:rect b="b" l="l" r="r" t="t"/>
              <a:pathLst>
                <a:path extrusionOk="0" h="4" w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6521853" y="9326144"/>
              <a:ext cx="429938" cy="140163"/>
            </a:xfrm>
            <a:custGeom>
              <a:rect b="b" l="l" r="r" t="t"/>
              <a:pathLst>
                <a:path extrusionOk="0" h="15" w="46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6840327" y="9361183"/>
              <a:ext cx="73248" cy="28669"/>
            </a:xfrm>
            <a:custGeom>
              <a:rect b="b" l="l" r="r" t="t"/>
              <a:pathLst>
                <a:path extrusionOk="0" h="3" w="8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6942236" y="9428080"/>
              <a:ext cx="57323" cy="38227"/>
            </a:xfrm>
            <a:custGeom>
              <a:rect b="b" l="l" r="r" t="t"/>
              <a:pathLst>
                <a:path extrusionOk="0" h="4" w="6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6999563" y="9437635"/>
              <a:ext cx="44586" cy="28669"/>
            </a:xfrm>
            <a:custGeom>
              <a:rect b="b" l="l" r="r" t="t"/>
              <a:pathLst>
                <a:path extrusionOk="0" h="3" w="5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7034592" y="9437635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17082363" y="9428080"/>
              <a:ext cx="76432" cy="47785"/>
            </a:xfrm>
            <a:custGeom>
              <a:rect b="b" l="l" r="r" t="t"/>
              <a:pathLst>
                <a:path extrusionOk="0" h="5" w="8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7184277" y="9437635"/>
              <a:ext cx="114649" cy="38227"/>
            </a:xfrm>
            <a:custGeom>
              <a:rect b="b" l="l" r="r" t="t"/>
              <a:pathLst>
                <a:path extrusionOk="0" h="4" w="12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7149244" y="9491791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7474083" y="9192351"/>
              <a:ext cx="57323" cy="38227"/>
            </a:xfrm>
            <a:custGeom>
              <a:rect b="b" l="l" r="r" t="t"/>
              <a:pathLst>
                <a:path extrusionOk="0" h="4" w="6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7569627" y="9185981"/>
              <a:ext cx="140127" cy="44598"/>
            </a:xfrm>
            <a:custGeom>
              <a:rect b="b" l="l" r="r" t="t"/>
              <a:pathLst>
                <a:path extrusionOk="0" h="5" w="1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7139689" y="8969361"/>
              <a:ext cx="299364" cy="337667"/>
            </a:xfrm>
            <a:custGeom>
              <a:rect b="b" l="l" r="r" t="t"/>
              <a:pathLst>
                <a:path extrusionOk="0" h="36" w="32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7540963" y="8950247"/>
              <a:ext cx="73248" cy="140163"/>
            </a:xfrm>
            <a:custGeom>
              <a:rect b="b" l="l" r="r" t="t"/>
              <a:pathLst>
                <a:path extrusionOk="0" h="15" w="8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7579181" y="8931136"/>
              <a:ext cx="25477" cy="19114"/>
            </a:xfrm>
            <a:custGeom>
              <a:rect b="b" l="l" r="r" t="t"/>
              <a:pathLst>
                <a:path extrusionOk="0" h="2" w="3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7681092" y="9052186"/>
              <a:ext cx="44586" cy="19114"/>
            </a:xfrm>
            <a:custGeom>
              <a:rect b="b" l="l" r="r" t="t"/>
              <a:pathLst>
                <a:path extrusionOk="0" h="2" w="5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7690647" y="9061741"/>
              <a:ext cx="175160" cy="105124"/>
            </a:xfrm>
            <a:custGeom>
              <a:rect b="b" l="l" r="r" t="t"/>
              <a:pathLst>
                <a:path extrusionOk="0" h="11" w="19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8521856" y="9240134"/>
              <a:ext cx="194268" cy="111494"/>
            </a:xfrm>
            <a:custGeom>
              <a:rect b="b" l="l" r="r" t="t"/>
              <a:pathLst>
                <a:path extrusionOk="0" h="12" w="21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8802113" y="9297472"/>
              <a:ext cx="82803" cy="101936"/>
            </a:xfrm>
            <a:custGeom>
              <a:rect b="b" l="l" r="r" t="t"/>
              <a:pathLst>
                <a:path extrusionOk="0" h="11" w="9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9044148" y="9485423"/>
              <a:ext cx="54139" cy="54153"/>
            </a:xfrm>
            <a:custGeom>
              <a:rect b="b" l="l" r="r" t="t"/>
              <a:pathLst>
                <a:path extrusionOk="0" h="6" w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8986825" y="9399411"/>
              <a:ext cx="85988" cy="57338"/>
            </a:xfrm>
            <a:custGeom>
              <a:rect b="b" l="l" r="r" t="t"/>
              <a:pathLst>
                <a:path extrusionOk="0" h="6" w="9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8904022" y="9361183"/>
              <a:ext cx="38217" cy="47785"/>
            </a:xfrm>
            <a:custGeom>
              <a:rect b="b" l="l" r="r" t="t"/>
              <a:pathLst>
                <a:path extrusionOk="0" h="5" w="4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19247970" y="10017406"/>
              <a:ext cx="149680" cy="111494"/>
            </a:xfrm>
            <a:custGeom>
              <a:rect b="b" l="l" r="r" t="t"/>
              <a:pathLst>
                <a:path extrusionOk="0" h="12" w="16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19649244" y="10727782"/>
              <a:ext cx="105096" cy="130608"/>
            </a:xfrm>
            <a:custGeom>
              <a:rect b="b" l="l" r="r" t="t"/>
              <a:pathLst>
                <a:path extrusionOk="0" h="14" w="11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19677908" y="10848834"/>
              <a:ext cx="242036" cy="283514"/>
            </a:xfrm>
            <a:custGeom>
              <a:rect b="b" l="l" r="r" t="t"/>
              <a:pathLst>
                <a:path extrusionOk="0" h="30" w="26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9359438" y="11055894"/>
              <a:ext cx="366243" cy="356781"/>
            </a:xfrm>
            <a:custGeom>
              <a:rect b="b" l="l" r="r" t="t"/>
              <a:pathLst>
                <a:path extrusionOk="0" h="38" w="39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9416761" y="11412677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8343513" y="11065452"/>
              <a:ext cx="178346" cy="168835"/>
            </a:xfrm>
            <a:custGeom>
              <a:rect b="b" l="l" r="r" t="t"/>
              <a:pathLst>
                <a:path extrusionOk="0" h="18" w="19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8483641" y="11017669"/>
              <a:ext cx="28662" cy="47785"/>
            </a:xfrm>
            <a:custGeom>
              <a:rect b="b" l="l" r="r" t="t"/>
              <a:pathLst>
                <a:path extrusionOk="0" h="5" w="3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8295742" y="11017669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15384909" y="8593469"/>
              <a:ext cx="101909" cy="168835"/>
            </a:xfrm>
            <a:custGeom>
              <a:rect b="b" l="l" r="r" t="t"/>
              <a:pathLst>
                <a:path extrusionOk="0" h="18" w="11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3665166" y="9606473"/>
              <a:ext cx="337579" cy="653035"/>
            </a:xfrm>
            <a:custGeom>
              <a:rect b="b" l="l" r="r" t="t"/>
              <a:pathLst>
                <a:path extrusionOk="0" h="70" w="36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4413572" y="5028840"/>
              <a:ext cx="101909" cy="76452"/>
            </a:xfrm>
            <a:custGeom>
              <a:rect b="b" l="l" r="r" t="t"/>
              <a:pathLst>
                <a:path extrusionOk="0" h="8" w="11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3926309" y="5086181"/>
              <a:ext cx="101909" cy="92380"/>
            </a:xfrm>
            <a:custGeom>
              <a:rect b="b" l="l" r="r" t="t"/>
              <a:pathLst>
                <a:path extrusionOk="0" h="10" w="11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945419" y="4767625"/>
              <a:ext cx="82803" cy="47785"/>
            </a:xfrm>
            <a:custGeom>
              <a:rect b="b" l="l" r="r" t="t"/>
              <a:pathLst>
                <a:path extrusionOk="0" h="5" w="9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6811663" y="4675245"/>
              <a:ext cx="92356" cy="44598"/>
            </a:xfrm>
            <a:custGeom>
              <a:rect b="b" l="l" r="r" t="t"/>
              <a:pathLst>
                <a:path extrusionOk="0" h="5" w="10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5868988" y="3999911"/>
              <a:ext cx="57323" cy="19114"/>
            </a:xfrm>
            <a:custGeom>
              <a:rect b="b" l="l" r="r" t="t"/>
              <a:pathLst>
                <a:path extrusionOk="0" h="2" w="6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5346695" y="4805855"/>
              <a:ext cx="54139" cy="38227"/>
            </a:xfrm>
            <a:custGeom>
              <a:rect b="b" l="l" r="r" t="t"/>
              <a:pathLst>
                <a:path extrusionOk="0" h="4" w="6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2098282" y="6892386"/>
              <a:ext cx="54139" cy="101936"/>
            </a:xfrm>
            <a:custGeom>
              <a:rect b="b" l="l" r="r" t="t"/>
              <a:pathLst>
                <a:path extrusionOk="0" h="11" w="6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2079173" y="6984768"/>
              <a:ext cx="82803" cy="140163"/>
            </a:xfrm>
            <a:custGeom>
              <a:rect b="b" l="l" r="r" t="t"/>
              <a:pathLst>
                <a:path extrusionOk="0" h="15" w="9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2273444" y="7153601"/>
              <a:ext cx="149680" cy="92380"/>
            </a:xfrm>
            <a:custGeom>
              <a:rect b="b" l="l" r="r" t="t"/>
              <a:pathLst>
                <a:path extrusionOk="0" h="10" w="16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3161977" y="7284208"/>
              <a:ext cx="121018" cy="66896"/>
            </a:xfrm>
            <a:custGeom>
              <a:rect b="b" l="l" r="r" t="t"/>
              <a:pathLst>
                <a:path extrusionOk="0" h="7" w="13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2760705" y="7293764"/>
              <a:ext cx="140127" cy="38227"/>
            </a:xfrm>
            <a:custGeom>
              <a:rect b="b" l="l" r="r" t="t"/>
              <a:pathLst>
                <a:path extrusionOk="0" h="4" w="15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12693826" y="5917609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2703380" y="5892125"/>
              <a:ext cx="47770" cy="25484"/>
            </a:xfrm>
            <a:custGeom>
              <a:rect b="b" l="l" r="r" t="t"/>
              <a:pathLst>
                <a:path extrusionOk="0" h="3" w="5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2509111" y="5955834"/>
              <a:ext cx="54139" cy="92380"/>
            </a:xfrm>
            <a:custGeom>
              <a:rect b="b" l="l" r="r" t="t"/>
              <a:pathLst>
                <a:path extrusionOk="0" h="10" w="6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2591917" y="5796557"/>
              <a:ext cx="38217" cy="38227"/>
            </a:xfrm>
            <a:custGeom>
              <a:rect b="b" l="l" r="r" t="t"/>
              <a:pathLst>
                <a:path extrusionOk="0" h="4" w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2219302" y="6086441"/>
              <a:ext cx="54139" cy="86010"/>
            </a:xfrm>
            <a:custGeom>
              <a:rect b="b" l="l" r="r" t="t"/>
              <a:pathLst>
                <a:path extrusionOk="0" h="9" w="6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2152426" y="6105555"/>
              <a:ext cx="76432" cy="76452"/>
            </a:xfrm>
            <a:custGeom>
              <a:rect b="b" l="l" r="r" t="t"/>
              <a:pathLst>
                <a:path extrusionOk="0" h="8" w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1818028" y="7070776"/>
              <a:ext cx="44586" cy="35042"/>
            </a:xfrm>
            <a:custGeom>
              <a:rect b="b" l="l" r="r" t="t"/>
              <a:pathLst>
                <a:path extrusionOk="0" h="4" w="5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1359426" y="5927165"/>
              <a:ext cx="57323" cy="57338"/>
            </a:xfrm>
            <a:custGeom>
              <a:rect b="b" l="l" r="r" t="t"/>
              <a:pathLst>
                <a:path extrusionOk="0" h="6" w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11388093" y="5994061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1416754" y="6022733"/>
              <a:ext cx="15924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11416754" y="6048217"/>
              <a:ext cx="9553" cy="19114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1416754" y="6067328"/>
              <a:ext cx="15924" cy="9556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1490002" y="6207491"/>
              <a:ext cx="9553" cy="19114"/>
            </a:xfrm>
            <a:custGeom>
              <a:rect b="b" l="l" r="r" t="t"/>
              <a:pathLst>
                <a:path extrusionOk="0" h="2" w="1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1630131" y="5787002"/>
              <a:ext cx="19109" cy="38227"/>
            </a:xfrm>
            <a:custGeom>
              <a:rect b="b" l="l" r="r" t="t"/>
              <a:pathLst>
                <a:path extrusionOk="0" h="4" w="2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8260699" y="11747159"/>
              <a:ext cx="111465" cy="57338"/>
            </a:xfrm>
            <a:custGeom>
              <a:rect b="b" l="l" r="r" t="t"/>
              <a:pathLst>
                <a:path extrusionOk="0" h="6" w="12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8251144" y="11804497"/>
              <a:ext cx="82803" cy="57338"/>
            </a:xfrm>
            <a:custGeom>
              <a:rect b="b" l="l" r="r" t="t"/>
              <a:pathLst>
                <a:path extrusionOk="0" h="6" w="9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8241593" y="11731231"/>
              <a:ext cx="73248" cy="44598"/>
            </a:xfrm>
            <a:custGeom>
              <a:rect b="b" l="l" r="r" t="t"/>
              <a:pathLst>
                <a:path extrusionOk="0" h="5" w="8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8203376" y="11766272"/>
              <a:ext cx="76432" cy="47785"/>
            </a:xfrm>
            <a:custGeom>
              <a:rect b="b" l="l" r="r" t="t"/>
              <a:pathLst>
                <a:path extrusionOk="0" h="5" w="8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8184267" y="11702559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8184267" y="11626107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8174712" y="11505057"/>
              <a:ext cx="47770" cy="101936"/>
            </a:xfrm>
            <a:custGeom>
              <a:rect b="b" l="l" r="r" t="t"/>
              <a:pathLst>
                <a:path extrusionOk="0" h="11" w="5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8165159" y="11587880"/>
              <a:ext cx="28662" cy="57338"/>
            </a:xfrm>
            <a:custGeom>
              <a:rect b="b" l="l" r="r" t="t"/>
              <a:pathLst>
                <a:path extrusionOk="0" h="6" w="3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8165159" y="11466830"/>
              <a:ext cx="47770" cy="66896"/>
            </a:xfrm>
            <a:custGeom>
              <a:rect b="b" l="l" r="r" t="t"/>
              <a:pathLst>
                <a:path extrusionOk="0" h="7" w="5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8212931" y="11282067"/>
              <a:ext cx="47770" cy="44598"/>
            </a:xfrm>
            <a:custGeom>
              <a:rect b="b" l="l" r="r" t="t"/>
              <a:pathLst>
                <a:path extrusionOk="0" h="5" w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8222485" y="11113235"/>
              <a:ext cx="57323" cy="101936"/>
            </a:xfrm>
            <a:custGeom>
              <a:rect b="b" l="l" r="r" t="t"/>
              <a:pathLst>
                <a:path extrusionOk="0" h="11" w="6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8410382" y="8462859"/>
              <a:ext cx="44586" cy="38227"/>
            </a:xfrm>
            <a:custGeom>
              <a:rect b="b" l="l" r="r" t="t"/>
              <a:pathLst>
                <a:path extrusionOk="0" h="4" w="5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8811656" y="8520200"/>
              <a:ext cx="54139" cy="73269"/>
            </a:xfrm>
            <a:custGeom>
              <a:rect b="b" l="l" r="r" t="t"/>
              <a:pathLst>
                <a:path extrusionOk="0" h="8" w="6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9324397" y="9026702"/>
              <a:ext cx="130574" cy="121050"/>
            </a:xfrm>
            <a:custGeom>
              <a:rect b="b" l="l" r="r" t="t"/>
              <a:pathLst>
                <a:path extrusionOk="0" h="13" w="14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8560064" y="8163419"/>
              <a:ext cx="92356" cy="38227"/>
            </a:xfrm>
            <a:custGeom>
              <a:rect b="b" l="l" r="r" t="t"/>
              <a:pathLst>
                <a:path extrusionOk="0" h="4" w="10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8034585" y="8153861"/>
              <a:ext cx="105096" cy="47785"/>
            </a:xfrm>
            <a:custGeom>
              <a:rect b="b" l="l" r="r" t="t"/>
              <a:pathLst>
                <a:path extrusionOk="0" h="5" w="11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7747963" y="7940431"/>
              <a:ext cx="484077" cy="168835"/>
            </a:xfrm>
            <a:custGeom>
              <a:rect b="b" l="l" r="r" t="t"/>
              <a:pathLst>
                <a:path extrusionOk="0" h="18" w="52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8034585" y="7838493"/>
              <a:ext cx="38217" cy="35042"/>
            </a:xfrm>
            <a:custGeom>
              <a:rect b="b" l="l" r="r" t="t"/>
              <a:pathLst>
                <a:path extrusionOk="0" h="4" w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8270255" y="8032812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8830764" y="6656657"/>
              <a:ext cx="54139" cy="95566"/>
            </a:xfrm>
            <a:custGeom>
              <a:rect b="b" l="l" r="r" t="t"/>
              <a:pathLst>
                <a:path extrusionOk="0" h="10" w="6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8856242" y="6704440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8671526" y="6666212"/>
              <a:ext cx="140127" cy="66896"/>
            </a:xfrm>
            <a:custGeom>
              <a:rect b="b" l="l" r="r" t="t"/>
              <a:pathLst>
                <a:path extrusionOk="0" h="7" w="15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8700193" y="6481449"/>
              <a:ext cx="146495" cy="73269"/>
            </a:xfrm>
            <a:custGeom>
              <a:rect b="b" l="l" r="r" t="t"/>
              <a:pathLst>
                <a:path extrusionOk="0" h="8" w="16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932676" y="6385884"/>
              <a:ext cx="299364" cy="289884"/>
            </a:xfrm>
            <a:custGeom>
              <a:rect b="b" l="l" r="r" t="t"/>
              <a:pathLst>
                <a:path extrusionOk="0" h="31" w="32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9174715" y="6592943"/>
              <a:ext cx="76432" cy="92380"/>
            </a:xfrm>
            <a:custGeom>
              <a:rect b="b" l="l" r="r" t="t"/>
              <a:pathLst>
                <a:path extrusionOk="0" h="10" w="8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8652423" y="5694619"/>
              <a:ext cx="28662" cy="54153"/>
            </a:xfrm>
            <a:custGeom>
              <a:rect b="b" l="l" r="r" t="t"/>
              <a:pathLst>
                <a:path extrusionOk="0" h="6" w="3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8512296" y="5787002"/>
              <a:ext cx="28662" cy="28669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7868981" y="6283948"/>
              <a:ext cx="63695" cy="38227"/>
            </a:xfrm>
            <a:custGeom>
              <a:rect b="b" l="l" r="r" t="t"/>
              <a:pathLst>
                <a:path extrusionOk="0" h="4" w="7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7970890" y="6057775"/>
              <a:ext cx="57323" cy="57338"/>
            </a:xfrm>
            <a:custGeom>
              <a:rect b="b" l="l" r="r" t="t"/>
              <a:pathLst>
                <a:path extrusionOk="0" h="6" w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7942229" y="5656392"/>
              <a:ext cx="57323" cy="66896"/>
            </a:xfrm>
            <a:custGeom>
              <a:rect b="b" l="l" r="r" t="t"/>
              <a:pathLst>
                <a:path extrusionOk="0" h="7" w="6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7782993" y="5618167"/>
              <a:ext cx="111465" cy="57338"/>
            </a:xfrm>
            <a:custGeom>
              <a:rect b="b" l="l" r="r" t="t"/>
              <a:pathLst>
                <a:path extrusionOk="0" h="6" w="12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8018661" y="5583125"/>
              <a:ext cx="63695" cy="25484"/>
            </a:xfrm>
            <a:custGeom>
              <a:rect b="b" l="l" r="r" t="t"/>
              <a:pathLst>
                <a:path extrusionOk="0" h="3" w="7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7623756" y="5395179"/>
              <a:ext cx="318473" cy="222990"/>
            </a:xfrm>
            <a:custGeom>
              <a:rect b="b" l="l" r="r" t="t"/>
              <a:pathLst>
                <a:path extrusionOk="0" h="24" w="3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7747963" y="5376063"/>
              <a:ext cx="63695" cy="47785"/>
            </a:xfrm>
            <a:custGeom>
              <a:rect b="b" l="l" r="r" t="t"/>
              <a:pathLst>
                <a:path extrusionOk="0" h="5" w="7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7728852" y="5385621"/>
              <a:ext cx="35033" cy="47785"/>
            </a:xfrm>
            <a:custGeom>
              <a:rect b="b" l="l" r="r" t="t"/>
              <a:pathLst>
                <a:path extrusionOk="0" h="5" w="4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7642864" y="5207233"/>
              <a:ext cx="28662" cy="57338"/>
            </a:xfrm>
            <a:custGeom>
              <a:rect b="b" l="l" r="r" t="t"/>
              <a:pathLst>
                <a:path extrusionOk="0" h="6" w="3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7502737" y="4719845"/>
              <a:ext cx="1343951" cy="984332"/>
            </a:xfrm>
            <a:custGeom>
              <a:rect b="b" l="l" r="r" t="t"/>
              <a:pathLst>
                <a:path extrusionOk="0" h="105" w="144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8372164" y="5637283"/>
              <a:ext cx="57323" cy="19114"/>
            </a:xfrm>
            <a:custGeom>
              <a:rect b="b" l="l" r="r" t="t"/>
              <a:pathLst>
                <a:path extrusionOk="0" h="2" w="6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8203376" y="5226347"/>
              <a:ext cx="76432" cy="19114"/>
            </a:xfrm>
            <a:custGeom>
              <a:rect b="b" l="l" r="r" t="t"/>
              <a:pathLst>
                <a:path extrusionOk="0" h="2" w="8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8091911" y="5207233"/>
              <a:ext cx="111465" cy="92380"/>
            </a:xfrm>
            <a:custGeom>
              <a:rect b="b" l="l" r="r" t="t"/>
              <a:pathLst>
                <a:path extrusionOk="0" h="10" w="12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7989999" y="5124408"/>
              <a:ext cx="63695" cy="35042"/>
            </a:xfrm>
            <a:custGeom>
              <a:rect b="b" l="l" r="r" t="t"/>
              <a:pathLst>
                <a:path extrusionOk="0" h="4" w="7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8082358" y="5114850"/>
              <a:ext cx="57323" cy="28669"/>
            </a:xfrm>
            <a:custGeom>
              <a:rect b="b" l="l" r="r" t="t"/>
              <a:pathLst>
                <a:path extrusionOk="0" h="3" w="6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8028216" y="5095739"/>
              <a:ext cx="44586" cy="19114"/>
            </a:xfrm>
            <a:custGeom>
              <a:rect b="b" l="l" r="r" t="t"/>
              <a:pathLst>
                <a:path extrusionOk="0" h="2" w="5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7913567" y="4738956"/>
              <a:ext cx="245223" cy="105124"/>
            </a:xfrm>
            <a:custGeom>
              <a:rect b="b" l="l" r="r" t="t"/>
              <a:pathLst>
                <a:path extrusionOk="0" h="11" w="26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709742" y="6433669"/>
              <a:ext cx="270700" cy="178393"/>
            </a:xfrm>
            <a:custGeom>
              <a:rect b="b" l="l" r="r" t="t"/>
              <a:pathLst>
                <a:path extrusionOk="0" h="19" w="2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496368" y="6226607"/>
              <a:ext cx="121018" cy="130608"/>
            </a:xfrm>
            <a:custGeom>
              <a:rect b="b" l="l" r="r" t="t"/>
              <a:pathLst>
                <a:path extrusionOk="0" h="14" w="13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505923" y="6076886"/>
              <a:ext cx="38217" cy="38227"/>
            </a:xfrm>
            <a:custGeom>
              <a:rect b="b" l="l" r="r" t="t"/>
              <a:pathLst>
                <a:path extrusionOk="0" h="4" w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458150" y="6032291"/>
              <a:ext cx="57323" cy="54153"/>
            </a:xfrm>
            <a:custGeom>
              <a:rect b="b" l="l" r="r" t="t"/>
              <a:pathLst>
                <a:path extrusionOk="0" h="6" w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32673" y="6048217"/>
              <a:ext cx="35033" cy="57338"/>
            </a:xfrm>
            <a:custGeom>
              <a:rect b="b" l="l" r="r" t="t"/>
              <a:pathLst>
                <a:path extrusionOk="0" h="6" w="4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75347" y="5994061"/>
              <a:ext cx="47770" cy="101936"/>
            </a:xfrm>
            <a:custGeom>
              <a:rect b="b" l="l" r="r" t="t"/>
              <a:pathLst>
                <a:path extrusionOk="0" h="11" w="5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337130" y="5955834"/>
              <a:ext cx="66879" cy="66896"/>
            </a:xfrm>
            <a:custGeom>
              <a:rect b="b" l="l" r="r" t="t"/>
              <a:pathLst>
                <a:path extrusionOk="0" h="7" w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404009" y="5955834"/>
              <a:ext cx="63695" cy="86010"/>
            </a:xfrm>
            <a:custGeom>
              <a:rect b="b" l="l" r="r" t="t"/>
              <a:pathLst>
                <a:path extrusionOk="0" h="9" w="7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384900" y="5974948"/>
              <a:ext cx="28662" cy="9556"/>
            </a:xfrm>
            <a:custGeom>
              <a:rect b="b" l="l" r="r" t="t"/>
              <a:pathLst>
                <a:path extrusionOk="0" h="1" w="3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486812" y="5984506"/>
              <a:ext cx="124202" cy="63711"/>
            </a:xfrm>
            <a:custGeom>
              <a:rect b="b" l="l" r="r" t="t"/>
              <a:pathLst>
                <a:path extrusionOk="0" h="7" w="13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4534582" y="5927165"/>
              <a:ext cx="76432" cy="66896"/>
            </a:xfrm>
            <a:custGeom>
              <a:rect b="b" l="l" r="r" t="t"/>
              <a:pathLst>
                <a:path extrusionOk="0" h="7" w="8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4002734" y="6182007"/>
              <a:ext cx="92356" cy="35042"/>
            </a:xfrm>
            <a:custGeom>
              <a:rect b="b" l="l" r="r" t="t"/>
              <a:pathLst>
                <a:path extrusionOk="0" h="4" w="10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891269" y="6236163"/>
              <a:ext cx="54139" cy="47785"/>
            </a:xfrm>
            <a:custGeom>
              <a:rect b="b" l="l" r="r" t="t"/>
              <a:pathLst>
                <a:path extrusionOk="0" h="5" w="6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7066431" y="5076623"/>
              <a:ext cx="194268" cy="121050"/>
            </a:xfrm>
            <a:custGeom>
              <a:rect b="b" l="l" r="r" t="t"/>
              <a:pathLst>
                <a:path extrusionOk="0" h="13" w="21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6999554" y="5133964"/>
              <a:ext cx="47770" cy="35042"/>
            </a:xfrm>
            <a:custGeom>
              <a:rect b="b" l="l" r="r" t="t"/>
              <a:pathLst>
                <a:path extrusionOk="0" h="4" w="5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6942228" y="5169003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139678" y="4777183"/>
              <a:ext cx="859874" cy="420492"/>
            </a:xfrm>
            <a:custGeom>
              <a:rect b="b" l="l" r="r" t="t"/>
              <a:pathLst>
                <a:path extrusionOk="0" h="45" w="92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709745" y="4738956"/>
              <a:ext cx="130574" cy="86010"/>
            </a:xfrm>
            <a:custGeom>
              <a:rect b="b" l="l" r="r" t="t"/>
              <a:pathLst>
                <a:path extrusionOk="0" h="9" w="14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6916751" y="4700729"/>
              <a:ext cx="296178" cy="273958"/>
            </a:xfrm>
            <a:custGeom>
              <a:rect b="b" l="l" r="r" t="t"/>
              <a:pathLst>
                <a:path extrusionOk="0" h="29" w="32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7232037" y="4700729"/>
              <a:ext cx="261145" cy="207060"/>
            </a:xfrm>
            <a:custGeom>
              <a:rect b="b" l="l" r="r" t="t"/>
              <a:pathLst>
                <a:path extrusionOk="0" h="22" w="28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833947" y="4675245"/>
              <a:ext cx="503186" cy="308998"/>
            </a:xfrm>
            <a:custGeom>
              <a:rect b="b" l="l" r="r" t="t"/>
              <a:pathLst>
                <a:path extrusionOk="0" h="33" w="54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811655" y="4589235"/>
              <a:ext cx="66879" cy="38227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235221" y="4420403"/>
              <a:ext cx="560509" cy="264400"/>
            </a:xfrm>
            <a:custGeom>
              <a:rect b="b" l="l" r="r" t="t"/>
              <a:pathLst>
                <a:path extrusionOk="0" h="28" w="60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139678" y="4525526"/>
              <a:ext cx="95541" cy="63711"/>
            </a:xfrm>
            <a:custGeom>
              <a:rect b="b" l="l" r="r" t="t"/>
              <a:pathLst>
                <a:path extrusionOk="0" h="7" w="10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5974074" y="4385363"/>
              <a:ext cx="343950" cy="159279"/>
            </a:xfrm>
            <a:custGeom>
              <a:rect b="b" l="l" r="r" t="t"/>
              <a:pathLst>
                <a:path extrusionOk="0" h="17" w="3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6346686" y="4449069"/>
              <a:ext cx="73248" cy="19114"/>
            </a:xfrm>
            <a:custGeom>
              <a:rect b="b" l="l" r="r" t="t"/>
              <a:pathLst>
                <a:path extrusionOk="0" h="2" w="8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6410381" y="4318467"/>
              <a:ext cx="197453" cy="92380"/>
            </a:xfrm>
            <a:custGeom>
              <a:rect b="b" l="l" r="r" t="t"/>
              <a:pathLst>
                <a:path extrusionOk="0" h="10" w="21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6327577" y="4337578"/>
              <a:ext cx="73248" cy="38227"/>
            </a:xfrm>
            <a:custGeom>
              <a:rect b="b" l="l" r="r" t="t"/>
              <a:pathLst>
                <a:path extrusionOk="0" h="4" w="8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6429489" y="4251568"/>
              <a:ext cx="197453" cy="66896"/>
            </a:xfrm>
            <a:custGeom>
              <a:rect b="b" l="l" r="r" t="t"/>
              <a:pathLst>
                <a:path extrusionOk="0" h="7" w="21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6907195" y="4449069"/>
              <a:ext cx="261145" cy="178393"/>
            </a:xfrm>
            <a:custGeom>
              <a:rect b="b" l="l" r="r" t="t"/>
              <a:pathLst>
                <a:path extrusionOk="0" h="19" w="28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6878534" y="4535082"/>
              <a:ext cx="82803" cy="25484"/>
            </a:xfrm>
            <a:custGeom>
              <a:rect b="b" l="l" r="r" t="t"/>
              <a:pathLst>
                <a:path extrusionOk="0" h="3" w="9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6859425" y="4525526"/>
              <a:ext cx="76432" cy="19114"/>
            </a:xfrm>
            <a:custGeom>
              <a:rect b="b" l="l" r="r" t="t"/>
              <a:pathLst>
                <a:path extrusionOk="0" h="2" w="8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6821208" y="4496854"/>
              <a:ext cx="95541" cy="47785"/>
            </a:xfrm>
            <a:custGeom>
              <a:rect b="b" l="l" r="r" t="t"/>
              <a:pathLst>
                <a:path extrusionOk="0" h="5" w="10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6830763" y="4458630"/>
              <a:ext cx="66879" cy="47785"/>
            </a:xfrm>
            <a:custGeom>
              <a:rect b="b" l="l" r="r" t="t"/>
              <a:pathLst>
                <a:path extrusionOk="0" h="5" w="7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6738407" y="4347133"/>
              <a:ext cx="111465" cy="82827"/>
            </a:xfrm>
            <a:custGeom>
              <a:rect b="b" l="l" r="r" t="t"/>
              <a:pathLst>
                <a:path extrusionOk="0" h="9" w="12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6916751" y="4337578"/>
              <a:ext cx="82803" cy="28669"/>
            </a:xfrm>
            <a:custGeom>
              <a:rect b="b" l="l" r="r" t="t"/>
              <a:pathLst>
                <a:path extrusionOk="0" h="3" w="9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6757513" y="4187857"/>
              <a:ext cx="334395" cy="178393"/>
            </a:xfrm>
            <a:custGeom>
              <a:rect b="b" l="l" r="r" t="t"/>
              <a:pathLst>
                <a:path extrusionOk="0" h="19" w="36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7018660" y="4101847"/>
              <a:ext cx="101909" cy="47785"/>
            </a:xfrm>
            <a:custGeom>
              <a:rect b="b" l="l" r="r" t="t"/>
              <a:pathLst>
                <a:path extrusionOk="0" h="5" w="11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7101463" y="4251568"/>
              <a:ext cx="187897" cy="105124"/>
            </a:xfrm>
            <a:custGeom>
              <a:rect b="b" l="l" r="r" t="t"/>
              <a:pathLst>
                <a:path extrusionOk="0" h="11" w="20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7206560" y="4347133"/>
              <a:ext cx="165604" cy="47785"/>
            </a:xfrm>
            <a:custGeom>
              <a:rect b="b" l="l" r="r" t="t"/>
              <a:pathLst>
                <a:path extrusionOk="0" h="5" w="18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7197007" y="4560566"/>
              <a:ext cx="156051" cy="105124"/>
            </a:xfrm>
            <a:custGeom>
              <a:rect b="b" l="l" r="r" t="t"/>
              <a:pathLst>
                <a:path extrusionOk="0" h="11" w="17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7270254" y="4535082"/>
              <a:ext cx="38217" cy="25484"/>
            </a:xfrm>
            <a:custGeom>
              <a:rect b="b" l="l" r="r" t="t"/>
              <a:pathLst>
                <a:path extrusionOk="0" h="3" w="4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7439043" y="4366247"/>
              <a:ext cx="82803" cy="54153"/>
            </a:xfrm>
            <a:custGeom>
              <a:rect b="b" l="l" r="r" t="t"/>
              <a:pathLst>
                <a:path extrusionOk="0" h="6" w="9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7483629" y="4449069"/>
              <a:ext cx="28662" cy="38227"/>
            </a:xfrm>
            <a:custGeom>
              <a:rect b="b" l="l" r="r" t="t"/>
              <a:pathLst>
                <a:path extrusionOk="0" h="4" w="3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7177896" y="4420403"/>
              <a:ext cx="831212" cy="254845"/>
            </a:xfrm>
            <a:custGeom>
              <a:rect b="b" l="l" r="r" t="t"/>
              <a:pathLst>
                <a:path extrusionOk="0" h="27" w="89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7197007" y="3980797"/>
              <a:ext cx="550956" cy="347225"/>
            </a:xfrm>
            <a:custGeom>
              <a:rect b="b" l="l" r="r" t="t"/>
              <a:pathLst>
                <a:path extrusionOk="0" h="37" w="59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7419934" y="3767367"/>
              <a:ext cx="1455416" cy="758159"/>
            </a:xfrm>
            <a:custGeom>
              <a:rect b="b" l="l" r="r" t="t"/>
              <a:pathLst>
                <a:path extrusionOk="0" h="81" w="156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8101466" y="4187857"/>
              <a:ext cx="130574" cy="47785"/>
            </a:xfrm>
            <a:custGeom>
              <a:rect b="b" l="l" r="r" t="t"/>
              <a:pathLst>
                <a:path extrusionOk="0" h="5" w="14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7738407" y="4226081"/>
              <a:ext cx="54142" cy="19114"/>
            </a:xfrm>
            <a:custGeom>
              <a:rect b="b" l="l" r="r" t="t"/>
              <a:pathLst>
                <a:path extrusionOk="0" h="2" w="6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7980446" y="4515968"/>
              <a:ext cx="54142" cy="28672"/>
            </a:xfrm>
            <a:custGeom>
              <a:rect b="b" l="l" r="r" t="t"/>
              <a:pathLst>
                <a:path extrusionOk="0" h="3" w="6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4805282" y="5815671"/>
              <a:ext cx="47770" cy="38227"/>
            </a:xfrm>
            <a:custGeom>
              <a:rect b="b" l="l" r="r" t="t"/>
              <a:pathLst>
                <a:path extrusionOk="0" h="4" w="5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4872164" y="5806113"/>
              <a:ext cx="9556" cy="9558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3919931" y="5815671"/>
              <a:ext cx="63695" cy="57338"/>
            </a:xfrm>
            <a:custGeom>
              <a:rect b="b" l="l" r="r" t="t"/>
              <a:pathLst>
                <a:path extrusionOk="0" h="6" w="7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17661981" y="9138193"/>
              <a:ext cx="19109" cy="9558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17540963" y="9119079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17961345" y="10785121"/>
              <a:ext cx="63695" cy="47785"/>
            </a:xfrm>
            <a:custGeom>
              <a:rect b="b" l="l" r="r" t="t"/>
              <a:pathLst>
                <a:path extrusionOk="0" h="5" w="7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2451788" y="5197675"/>
              <a:ext cx="3187" cy="3188"/>
            </a:xfrm>
            <a:prstGeom prst="rect">
              <a:avLst/>
            </a:pr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9257516" y="10504795"/>
              <a:ext cx="95541" cy="82827"/>
            </a:xfrm>
            <a:custGeom>
              <a:rect b="b" l="l" r="r" t="t"/>
              <a:pathLst>
                <a:path extrusionOk="0" h="9" w="10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7821211" y="6733109"/>
              <a:ext cx="66879" cy="28672"/>
            </a:xfrm>
            <a:custGeom>
              <a:rect b="b" l="l" r="r" t="t"/>
              <a:pathLst>
                <a:path extrusionOk="0" h="3" w="7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8483629" y="11766268"/>
              <a:ext cx="168791" cy="149721"/>
            </a:xfrm>
            <a:custGeom>
              <a:rect b="b" l="l" r="r" t="t"/>
              <a:pathLst>
                <a:path extrusionOk="0" h="16" w="18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8305288" y="11747159"/>
              <a:ext cx="280256" cy="216615"/>
            </a:xfrm>
            <a:custGeom>
              <a:rect b="b" l="l" r="r" t="t"/>
              <a:pathLst>
                <a:path extrusionOk="0" h="23" w="30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8260699" y="8501084"/>
              <a:ext cx="710194" cy="516057"/>
            </a:xfrm>
            <a:custGeom>
              <a:rect b="b" l="l" r="r" t="t"/>
              <a:pathLst>
                <a:path extrusionOk="0" h="55" w="76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8830764" y="8641249"/>
              <a:ext cx="242036" cy="356781"/>
            </a:xfrm>
            <a:custGeom>
              <a:rect b="b" l="l" r="r" t="t"/>
              <a:pathLst>
                <a:path extrusionOk="0" h="38" w="26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8986815" y="8752743"/>
              <a:ext cx="207006" cy="216615"/>
            </a:xfrm>
            <a:custGeom>
              <a:rect b="b" l="l" r="r" t="t"/>
              <a:pathLst>
                <a:path extrusionOk="0" h="23" w="22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9155606" y="8771859"/>
              <a:ext cx="149682" cy="168837"/>
            </a:xfrm>
            <a:custGeom>
              <a:rect b="b" l="l" r="r" t="t"/>
              <a:pathLst>
                <a:path extrusionOk="0" h="18" w="16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7821211" y="8453303"/>
              <a:ext cx="754780" cy="786831"/>
            </a:xfrm>
            <a:custGeom>
              <a:rect b="b" l="l" r="r" t="t"/>
              <a:pathLst>
                <a:path extrusionOk="0" h="84" w="81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7923120" y="8978916"/>
              <a:ext cx="261145" cy="309000"/>
            </a:xfrm>
            <a:custGeom>
              <a:rect b="b" l="l" r="r" t="t"/>
              <a:pathLst>
                <a:path extrusionOk="0" h="33" w="28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7894458" y="9036257"/>
              <a:ext cx="598727" cy="888769"/>
            </a:xfrm>
            <a:custGeom>
              <a:rect b="b" l="l" r="r" t="t"/>
              <a:pathLst>
                <a:path extrusionOk="0" h="95" w="64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8158790" y="9867685"/>
              <a:ext cx="407643" cy="1984597"/>
            </a:xfrm>
            <a:custGeom>
              <a:rect b="b" l="l" r="r" t="t"/>
              <a:pathLst>
                <a:path extrusionOk="0" h="212" w="44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8435859" y="9485418"/>
              <a:ext cx="598727" cy="653038"/>
            </a:xfrm>
            <a:custGeom>
              <a:rect b="b" l="l" r="r" t="t"/>
              <a:pathLst>
                <a:path extrusionOk="0" h="70" w="64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8773441" y="9950508"/>
              <a:ext cx="420383" cy="414121"/>
            </a:xfrm>
            <a:custGeom>
              <a:rect b="b" l="l" r="r" t="t"/>
              <a:pathLst>
                <a:path extrusionOk="0" h="44" w="45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8241593" y="8800526"/>
              <a:ext cx="1856688" cy="1882659"/>
            </a:xfrm>
            <a:custGeom>
              <a:rect b="b" l="l" r="r" t="t"/>
              <a:pathLst>
                <a:path extrusionOk="0" h="201" w="199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8961338" y="10485681"/>
              <a:ext cx="251592" cy="261215"/>
            </a:xfrm>
            <a:custGeom>
              <a:rect b="b" l="l" r="r" t="t"/>
              <a:pathLst>
                <a:path extrusionOk="0" h="28" w="27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8241593" y="10074745"/>
              <a:ext cx="961783" cy="1672412"/>
            </a:xfrm>
            <a:custGeom>
              <a:rect b="b" l="l" r="r" t="t"/>
              <a:pathLst>
                <a:path extrusionOk="0" h="179" w="103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7617387" y="8313140"/>
              <a:ext cx="203824" cy="226173"/>
            </a:xfrm>
            <a:custGeom>
              <a:rect b="b" l="l" r="r" t="t"/>
              <a:pathLst>
                <a:path extrusionOk="0" h="24" w="22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7681084" y="8520197"/>
              <a:ext cx="159235" cy="140163"/>
            </a:xfrm>
            <a:custGeom>
              <a:rect b="b" l="l" r="r" t="t"/>
              <a:pathLst>
                <a:path extrusionOk="0" h="15" w="17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7502737" y="8360921"/>
              <a:ext cx="105096" cy="82827"/>
            </a:xfrm>
            <a:custGeom>
              <a:rect b="b" l="l" r="r" t="t"/>
              <a:pathLst>
                <a:path extrusionOk="0" h="9" w="11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7391272" y="8192091"/>
              <a:ext cx="187902" cy="216615"/>
            </a:xfrm>
            <a:custGeom>
              <a:rect b="b" l="l" r="r" t="t"/>
              <a:pathLst>
                <a:path extrusionOk="0" h="23" w="20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6254330" y="7453043"/>
              <a:ext cx="1398093" cy="898324"/>
            </a:xfrm>
            <a:custGeom>
              <a:rect b="b" l="l" r="r" t="t"/>
              <a:pathLst>
                <a:path extrusionOk="0" h="96" w="150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7531402" y="8287656"/>
              <a:ext cx="280256" cy="149721"/>
            </a:xfrm>
            <a:custGeom>
              <a:rect b="b" l="l" r="r" t="t"/>
              <a:pathLst>
                <a:path extrusionOk="0" h="16" w="30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7531402" y="8163419"/>
              <a:ext cx="66879" cy="140163"/>
            </a:xfrm>
            <a:custGeom>
              <a:rect b="b" l="l" r="r" t="t"/>
              <a:pathLst>
                <a:path extrusionOk="0" h="15" w="7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8232035" y="8080592"/>
              <a:ext cx="121018" cy="101936"/>
            </a:xfrm>
            <a:custGeom>
              <a:rect b="b" l="l" r="r" t="t"/>
              <a:pathLst>
                <a:path extrusionOk="0" h="11" w="13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8343503" y="8080592"/>
              <a:ext cx="168791" cy="140163"/>
            </a:xfrm>
            <a:custGeom>
              <a:rect b="b" l="l" r="r" t="t"/>
              <a:pathLst>
                <a:path extrusionOk="0" h="15" w="18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3843499" y="4965129"/>
              <a:ext cx="1812106" cy="1216878"/>
            </a:xfrm>
            <a:custGeom>
              <a:rect b="b" l="l" r="r" t="t"/>
              <a:pathLst>
                <a:path extrusionOk="0" h="130" w="194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888086" y="6516489"/>
              <a:ext cx="2697455" cy="1337930"/>
            </a:xfrm>
            <a:custGeom>
              <a:rect b="b" l="l" r="r" t="t"/>
              <a:pathLst>
                <a:path extrusionOk="0" h="143" w="289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133309" y="4907791"/>
              <a:ext cx="3984080" cy="2048308"/>
            </a:xfrm>
            <a:custGeom>
              <a:rect b="b" l="l" r="r" t="t"/>
              <a:pathLst>
                <a:path extrusionOk="0" h="219" w="427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17343513" y="9466307"/>
              <a:ext cx="95541" cy="82827"/>
            </a:xfrm>
            <a:custGeom>
              <a:rect b="b" l="l" r="r" t="t"/>
              <a:pathLst>
                <a:path extrusionOk="0" h="9" w="10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17419944" y="9447193"/>
              <a:ext cx="121018" cy="44598"/>
            </a:xfrm>
            <a:custGeom>
              <a:rect b="b" l="l" r="r" t="t"/>
              <a:pathLst>
                <a:path extrusionOk="0" h="5" w="13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12273444" y="6414553"/>
              <a:ext cx="289811" cy="159279"/>
            </a:xfrm>
            <a:custGeom>
              <a:rect b="b" l="l" r="r" t="t"/>
              <a:pathLst>
                <a:path extrusionOk="0" h="17" w="31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12142870" y="6545160"/>
              <a:ext cx="347132" cy="149721"/>
            </a:xfrm>
            <a:custGeom>
              <a:rect b="b" l="l" r="r" t="t"/>
              <a:pathLst>
                <a:path extrusionOk="0" h="16" w="37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2021850" y="6656654"/>
              <a:ext cx="531848" cy="516057"/>
            </a:xfrm>
            <a:custGeom>
              <a:rect b="b" l="l" r="r" t="t"/>
              <a:pathLst>
                <a:path extrusionOk="0" h="55" w="57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2330767" y="6685324"/>
              <a:ext cx="251592" cy="235731"/>
            </a:xfrm>
            <a:custGeom>
              <a:rect b="b" l="l" r="r" t="t"/>
              <a:pathLst>
                <a:path extrusionOk="0" h="25" w="27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1470893" y="6414553"/>
              <a:ext cx="617835" cy="531986"/>
            </a:xfrm>
            <a:custGeom>
              <a:rect b="b" l="l" r="r" t="t"/>
              <a:pathLst>
                <a:path extrusionOk="0" h="57" w="66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1983632" y="6621615"/>
              <a:ext cx="207006" cy="140163"/>
            </a:xfrm>
            <a:custGeom>
              <a:rect b="b" l="l" r="r" t="t"/>
              <a:pathLst>
                <a:path extrusionOk="0" h="15" w="22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1808475" y="6395439"/>
              <a:ext cx="194268" cy="121050"/>
            </a:xfrm>
            <a:custGeom>
              <a:rect b="b" l="l" r="r" t="t"/>
              <a:pathLst>
                <a:path extrusionOk="0" h="13" w="21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1967711" y="6481449"/>
              <a:ext cx="35033" cy="35042"/>
            </a:xfrm>
            <a:custGeom>
              <a:rect b="b" l="l" r="r" t="t"/>
              <a:pathLst>
                <a:path extrusionOk="0" h="4" w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11853061" y="6264832"/>
              <a:ext cx="187902" cy="168837"/>
            </a:xfrm>
            <a:custGeom>
              <a:rect b="b" l="l" r="r" t="t"/>
              <a:pathLst>
                <a:path extrusionOk="0" h="18" w="20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12079173" y="5984503"/>
              <a:ext cx="140127" cy="207060"/>
            </a:xfrm>
            <a:custGeom>
              <a:rect b="b" l="l" r="r" t="t"/>
              <a:pathLst>
                <a:path extrusionOk="0" h="22" w="15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11977264" y="6172454"/>
              <a:ext cx="417198" cy="484203"/>
            </a:xfrm>
            <a:custGeom>
              <a:rect b="b" l="l" r="r" t="t"/>
              <a:pathLst>
                <a:path extrusionOk="0" h="52" w="45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2712935" y="6322173"/>
              <a:ext cx="831212" cy="493761"/>
            </a:xfrm>
            <a:custGeom>
              <a:rect b="b" l="l" r="r" t="t"/>
              <a:pathLst>
                <a:path extrusionOk="0" h="53" w="89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2451788" y="6506933"/>
              <a:ext cx="280256" cy="114679"/>
            </a:xfrm>
            <a:custGeom>
              <a:rect b="b" l="l" r="r" t="t"/>
              <a:pathLst>
                <a:path extrusionOk="0" h="12" w="30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2760703" y="6086441"/>
              <a:ext cx="439491" cy="328114"/>
            </a:xfrm>
            <a:custGeom>
              <a:rect b="b" l="l" r="r" t="t"/>
              <a:pathLst>
                <a:path extrusionOk="0" h="35" w="47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12658794" y="6067328"/>
              <a:ext cx="270700" cy="178393"/>
            </a:xfrm>
            <a:custGeom>
              <a:rect b="b" l="l" r="r" t="t"/>
              <a:pathLst>
                <a:path extrusionOk="0" h="19" w="2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12658794" y="5955834"/>
              <a:ext cx="334397" cy="168837"/>
            </a:xfrm>
            <a:custGeom>
              <a:rect b="b" l="l" r="r" t="t"/>
              <a:pathLst>
                <a:path extrusionOk="0" h="18" w="36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12760703" y="5853898"/>
              <a:ext cx="222932" cy="140163"/>
            </a:xfrm>
            <a:custGeom>
              <a:rect b="b" l="l" r="r" t="t"/>
              <a:pathLst>
                <a:path extrusionOk="0" h="15" w="24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2591917" y="6143782"/>
              <a:ext cx="149682" cy="73269"/>
            </a:xfrm>
            <a:custGeom>
              <a:rect b="b" l="l" r="r" t="t"/>
              <a:pathLst>
                <a:path extrusionOk="0" h="8" w="16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2359429" y="6162893"/>
              <a:ext cx="445860" cy="391823"/>
            </a:xfrm>
            <a:custGeom>
              <a:rect b="b" l="l" r="r" t="t"/>
              <a:pathLst>
                <a:path extrusionOk="0" h="42" w="48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12630129" y="6573832"/>
              <a:ext cx="429938" cy="280329"/>
            </a:xfrm>
            <a:custGeom>
              <a:rect b="b" l="l" r="r" t="t"/>
              <a:pathLst>
                <a:path extrusionOk="0" h="30" w="46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12929494" y="6564274"/>
              <a:ext cx="156051" cy="187951"/>
            </a:xfrm>
            <a:custGeom>
              <a:rect b="b" l="l" r="r" t="t"/>
              <a:pathLst>
                <a:path extrusionOk="0" h="20" w="17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12993189" y="6666210"/>
              <a:ext cx="92356" cy="95566"/>
            </a:xfrm>
            <a:custGeom>
              <a:rect b="b" l="l" r="r" t="t"/>
              <a:pathLst>
                <a:path extrusionOk="0" h="10" w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2712935" y="6815931"/>
              <a:ext cx="299364" cy="178393"/>
            </a:xfrm>
            <a:custGeom>
              <a:rect b="b" l="l" r="r" t="t"/>
              <a:pathLst>
                <a:path extrusionOk="0" h="19" w="32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2423124" y="6771334"/>
              <a:ext cx="168791" cy="140163"/>
            </a:xfrm>
            <a:custGeom>
              <a:rect b="b" l="l" r="r" t="t"/>
              <a:pathLst>
                <a:path extrusionOk="0" h="15" w="18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2544142" y="6704437"/>
              <a:ext cx="207006" cy="251657"/>
            </a:xfrm>
            <a:custGeom>
              <a:rect b="b" l="l" r="r" t="t"/>
              <a:pathLst>
                <a:path extrusionOk="0" h="27" w="22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2432679" y="6554719"/>
              <a:ext cx="328029" cy="178393"/>
            </a:xfrm>
            <a:custGeom>
              <a:rect b="b" l="l" r="r" t="t"/>
              <a:pathLst>
                <a:path extrusionOk="0" h="19" w="35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2620574" y="6956097"/>
              <a:ext cx="289811" cy="299442"/>
            </a:xfrm>
            <a:custGeom>
              <a:rect b="b" l="l" r="r" t="t"/>
              <a:pathLst>
                <a:path extrusionOk="0" h="32" w="31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2881724" y="6940166"/>
              <a:ext cx="140127" cy="92380"/>
            </a:xfrm>
            <a:custGeom>
              <a:rect b="b" l="l" r="r" t="t"/>
              <a:pathLst>
                <a:path extrusionOk="0" h="10" w="15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12582361" y="6911499"/>
              <a:ext cx="82803" cy="168837"/>
            </a:xfrm>
            <a:custGeom>
              <a:rect b="b" l="l" r="r" t="t"/>
              <a:pathLst>
                <a:path extrusionOk="0" h="18" w="9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12630129" y="6930613"/>
              <a:ext cx="121018" cy="82827"/>
            </a:xfrm>
            <a:custGeom>
              <a:rect b="b" l="l" r="r" t="t"/>
              <a:pathLst>
                <a:path extrusionOk="0" h="9" w="13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13655609" y="6984764"/>
              <a:ext cx="178346" cy="149721"/>
            </a:xfrm>
            <a:custGeom>
              <a:rect b="b" l="l" r="r" t="t"/>
              <a:pathLst>
                <a:path extrusionOk="0" h="16" w="19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13722489" y="7061218"/>
              <a:ext cx="923568" cy="783643"/>
            </a:xfrm>
            <a:custGeom>
              <a:rect b="b" l="l" r="r" t="t"/>
              <a:pathLst>
                <a:path extrusionOk="0" h="84" w="99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13741597" y="7070776"/>
              <a:ext cx="73250" cy="54156"/>
            </a:xfrm>
            <a:custGeom>
              <a:rect b="b" l="l" r="r" t="t"/>
              <a:pathLst>
                <a:path extrusionOk="0" h="6" w="8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13525034" y="6844600"/>
              <a:ext cx="328029" cy="168837"/>
            </a:xfrm>
            <a:custGeom>
              <a:rect b="b" l="l" r="r" t="t"/>
              <a:pathLst>
                <a:path extrusionOk="0" h="18" w="35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13751153" y="6956097"/>
              <a:ext cx="251592" cy="197506"/>
            </a:xfrm>
            <a:custGeom>
              <a:rect b="b" l="l" r="r" t="t"/>
              <a:pathLst>
                <a:path extrusionOk="0" h="21" w="27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3833955" y="7574093"/>
              <a:ext cx="82803" cy="95566"/>
            </a:xfrm>
            <a:custGeom>
              <a:rect b="b" l="l" r="r" t="t"/>
              <a:pathLst>
                <a:path extrusionOk="0" h="10" w="9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13311663" y="7220495"/>
              <a:ext cx="324842" cy="251657"/>
            </a:xfrm>
            <a:custGeom>
              <a:rect b="b" l="l" r="r" t="t"/>
              <a:pathLst>
                <a:path extrusionOk="0" h="27" w="35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13461341" y="7201383"/>
              <a:ext cx="464969" cy="439605"/>
            </a:xfrm>
            <a:custGeom>
              <a:rect b="b" l="l" r="r" t="t"/>
              <a:pathLst>
                <a:path extrusionOk="0" h="47" w="50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2872168" y="6946541"/>
              <a:ext cx="885351" cy="337667"/>
            </a:xfrm>
            <a:custGeom>
              <a:rect b="b" l="l" r="r" t="t"/>
              <a:pathLst>
                <a:path extrusionOk="0" h="36" w="95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13273442" y="7481712"/>
              <a:ext cx="980892" cy="786831"/>
            </a:xfrm>
            <a:custGeom>
              <a:rect b="b" l="l" r="r" t="t"/>
              <a:pathLst>
                <a:path extrusionOk="0" h="84" w="105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13292552" y="7424369"/>
              <a:ext cx="194268" cy="207060"/>
            </a:xfrm>
            <a:custGeom>
              <a:rect b="b" l="l" r="r" t="t"/>
              <a:pathLst>
                <a:path extrusionOk="0" h="22" w="21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13302106" y="7351105"/>
              <a:ext cx="73250" cy="82827"/>
            </a:xfrm>
            <a:custGeom>
              <a:rect b="b" l="l" r="r" t="t"/>
              <a:pathLst>
                <a:path extrusionOk="0" h="9" w="8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13292552" y="7462599"/>
              <a:ext cx="28664" cy="66896"/>
            </a:xfrm>
            <a:custGeom>
              <a:rect b="b" l="l" r="r" t="t"/>
              <a:pathLst>
                <a:path extrusionOk="0" h="7" w="3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13254336" y="7424369"/>
              <a:ext cx="76432" cy="245289"/>
            </a:xfrm>
            <a:custGeom>
              <a:rect b="b" l="l" r="r" t="t"/>
              <a:pathLst>
                <a:path extrusionOk="0" h="26" w="8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4028220" y="7790708"/>
              <a:ext cx="47770" cy="73269"/>
            </a:xfrm>
            <a:custGeom>
              <a:rect b="b" l="l" r="r" t="t"/>
              <a:pathLst>
                <a:path extrusionOk="0" h="8" w="5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3646056" y="8137935"/>
              <a:ext cx="496815" cy="315371"/>
            </a:xfrm>
            <a:custGeom>
              <a:rect b="b" l="l" r="r" t="t"/>
              <a:pathLst>
                <a:path extrusionOk="0" h="34" w="53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4085545" y="7790708"/>
              <a:ext cx="382165" cy="458719"/>
            </a:xfrm>
            <a:custGeom>
              <a:rect b="b" l="l" r="r" t="t"/>
              <a:pathLst>
                <a:path extrusionOk="0" h="49" w="41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4897645" y="6892386"/>
              <a:ext cx="512741" cy="222990"/>
            </a:xfrm>
            <a:custGeom>
              <a:rect b="b" l="l" r="r" t="t"/>
              <a:pathLst>
                <a:path extrusionOk="0" h="24" w="55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4273445" y="6752222"/>
              <a:ext cx="831212" cy="487388"/>
            </a:xfrm>
            <a:custGeom>
              <a:rect b="b" l="l" r="r" t="t"/>
              <a:pathLst>
                <a:path extrusionOk="0" h="52" w="89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4525038" y="7293764"/>
              <a:ext cx="0" cy="9558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4095098" y="6921055"/>
              <a:ext cx="681527" cy="401378"/>
            </a:xfrm>
            <a:custGeom>
              <a:rect b="b" l="l" r="r" t="t"/>
              <a:pathLst>
                <a:path extrusionOk="0" h="43" w="7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4814845" y="7013435"/>
              <a:ext cx="372610" cy="251657"/>
            </a:xfrm>
            <a:custGeom>
              <a:rect b="b" l="l" r="r" t="t"/>
              <a:pathLst>
                <a:path extrusionOk="0" h="27" w="40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4515484" y="7230053"/>
              <a:ext cx="773889" cy="691265"/>
            </a:xfrm>
            <a:custGeom>
              <a:rect b="b" l="l" r="r" t="t"/>
              <a:pathLst>
                <a:path extrusionOk="0" h="74" w="83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14477266" y="7144043"/>
              <a:ext cx="700638" cy="496944"/>
            </a:xfrm>
            <a:custGeom>
              <a:rect b="b" l="l" r="r" t="t"/>
              <a:pathLst>
                <a:path extrusionOk="0" h="53" w="75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413572" y="6742664"/>
              <a:ext cx="25477" cy="38227"/>
            </a:xfrm>
            <a:custGeom>
              <a:rect b="b" l="l" r="r" t="t"/>
              <a:pathLst>
                <a:path extrusionOk="0" h="4" w="3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3824398" y="6153340"/>
              <a:ext cx="1894907" cy="907882"/>
            </a:xfrm>
            <a:custGeom>
              <a:rect b="b" l="l" r="r" t="t"/>
              <a:pathLst>
                <a:path extrusionOk="0" h="97" w="203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4849878" y="7284206"/>
              <a:ext cx="1308918" cy="1395268"/>
            </a:xfrm>
            <a:custGeom>
              <a:rect b="b" l="l" r="r" t="t"/>
              <a:pathLst>
                <a:path extrusionOk="0" h="149" w="140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5926311" y="7669658"/>
              <a:ext cx="382165" cy="917438"/>
            </a:xfrm>
            <a:custGeom>
              <a:rect b="b" l="l" r="r" t="t"/>
              <a:pathLst>
                <a:path extrusionOk="0" h="98" w="41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5747967" y="7781150"/>
              <a:ext cx="213379" cy="261215"/>
            </a:xfrm>
            <a:custGeom>
              <a:rect b="b" l="l" r="r" t="t"/>
              <a:pathLst>
                <a:path extrusionOk="0" h="28" w="23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6149241" y="8071036"/>
              <a:ext cx="391721" cy="719934"/>
            </a:xfrm>
            <a:custGeom>
              <a:rect b="b" l="l" r="r" t="t"/>
              <a:pathLst>
                <a:path extrusionOk="0" h="77" w="42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6362619" y="7921315"/>
              <a:ext cx="356688" cy="729492"/>
            </a:xfrm>
            <a:custGeom>
              <a:rect b="b" l="l" r="r" t="t"/>
              <a:pathLst>
                <a:path extrusionOk="0" h="78" w="3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279816" y="7978656"/>
              <a:ext cx="343950" cy="420492"/>
            </a:xfrm>
            <a:custGeom>
              <a:rect b="b" l="l" r="r" t="t"/>
              <a:pathLst>
                <a:path extrusionOk="0" h="45" w="37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17754338" y="9119079"/>
              <a:ext cx="420383" cy="356781"/>
            </a:xfrm>
            <a:custGeom>
              <a:rect b="b" l="l" r="r" t="t"/>
              <a:pathLst>
                <a:path extrusionOk="0" h="38" w="45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8165166" y="9176423"/>
              <a:ext cx="477708" cy="382265"/>
            </a:xfrm>
            <a:custGeom>
              <a:rect b="b" l="l" r="r" t="t"/>
              <a:pathLst>
                <a:path extrusionOk="0" h="41" w="5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16681089" y="8829198"/>
              <a:ext cx="477708" cy="420492"/>
            </a:xfrm>
            <a:custGeom>
              <a:rect b="b" l="l" r="r" t="t"/>
              <a:pathLst>
                <a:path extrusionOk="0" h="45" w="51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16709750" y="8717701"/>
              <a:ext cx="458600" cy="299442"/>
            </a:xfrm>
            <a:custGeom>
              <a:rect b="b" l="l" r="r" t="t"/>
              <a:pathLst>
                <a:path extrusionOk="0" h="32" w="49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15776631" y="7679214"/>
              <a:ext cx="159235" cy="92380"/>
            </a:xfrm>
            <a:custGeom>
              <a:rect b="b" l="l" r="r" t="t"/>
              <a:pathLst>
                <a:path extrusionOk="0" h="10" w="17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5410388" y="7574093"/>
              <a:ext cx="347132" cy="216615"/>
            </a:xfrm>
            <a:custGeom>
              <a:rect b="b" l="l" r="r" t="t"/>
              <a:pathLst>
                <a:path extrusionOk="0" h="23" w="37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6372170" y="8360921"/>
              <a:ext cx="261145" cy="216615"/>
            </a:xfrm>
            <a:custGeom>
              <a:rect b="b" l="l" r="r" t="t"/>
              <a:pathLst>
                <a:path extrusionOk="0" h="23" w="28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6270259" y="8743185"/>
              <a:ext cx="207006" cy="245289"/>
            </a:xfrm>
            <a:custGeom>
              <a:rect b="b" l="l" r="r" t="t"/>
              <a:pathLst>
                <a:path extrusionOk="0" h="26" w="22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5104655" y="6264832"/>
              <a:ext cx="2799367" cy="1825318"/>
            </a:xfrm>
            <a:custGeom>
              <a:rect b="b" l="l" r="r" t="t"/>
              <a:pathLst>
                <a:path extrusionOk="0" h="195" w="300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5747967" y="6357215"/>
              <a:ext cx="1464969" cy="637107"/>
            </a:xfrm>
            <a:custGeom>
              <a:rect b="b" l="l" r="r" t="t"/>
              <a:pathLst>
                <a:path extrusionOk="0" h="68" w="157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2219302" y="5133964"/>
              <a:ext cx="585987" cy="1009821"/>
            </a:xfrm>
            <a:custGeom>
              <a:rect b="b" l="l" r="r" t="t"/>
              <a:pathLst>
                <a:path extrusionOk="0" h="108" w="63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2649240" y="5057512"/>
              <a:ext cx="503186" cy="786831"/>
            </a:xfrm>
            <a:custGeom>
              <a:rect b="b" l="l" r="r" t="t"/>
              <a:pathLst>
                <a:path extrusionOk="0" h="84" w="5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1929493" y="4965129"/>
              <a:ext cx="1194269" cy="1000263"/>
            </a:xfrm>
            <a:custGeom>
              <a:rect b="b" l="l" r="r" t="t"/>
              <a:pathLst>
                <a:path extrusionOk="0" h="107" w="128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2945416" y="4366247"/>
              <a:ext cx="7563702" cy="2637633"/>
            </a:xfrm>
            <a:custGeom>
              <a:rect b="b" l="l" r="r" t="t"/>
              <a:pathLst>
                <a:path extrusionOk="0" h="282" w="810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8193828" y="6226607"/>
              <a:ext cx="140127" cy="299442"/>
            </a:xfrm>
            <a:custGeom>
              <a:rect b="b" l="l" r="r" t="t"/>
              <a:pathLst>
                <a:path extrusionOk="0" h="32" w="15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8222491" y="6516489"/>
              <a:ext cx="140127" cy="216615"/>
            </a:xfrm>
            <a:custGeom>
              <a:rect b="b" l="l" r="r" t="t"/>
              <a:pathLst>
                <a:path extrusionOk="0" h="23" w="15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17483638" y="7153601"/>
              <a:ext cx="197453" cy="235731"/>
            </a:xfrm>
            <a:custGeom>
              <a:rect b="b" l="l" r="r" t="t"/>
              <a:pathLst>
                <a:path extrusionOk="0" h="25" w="21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17400836" y="6901941"/>
              <a:ext cx="299364" cy="289887"/>
            </a:xfrm>
            <a:custGeom>
              <a:rect b="b" l="l" r="r" t="t"/>
              <a:pathLst>
                <a:path extrusionOk="0" h="31" w="32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11209749" y="6162893"/>
              <a:ext cx="222932" cy="232543"/>
            </a:xfrm>
            <a:custGeom>
              <a:rect b="b" l="l" r="r" t="t"/>
              <a:pathLst>
                <a:path extrusionOk="0" h="25" w="24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11321211" y="6153340"/>
              <a:ext cx="149682" cy="92380"/>
            </a:xfrm>
            <a:custGeom>
              <a:rect b="b" l="l" r="r" t="t"/>
              <a:pathLst>
                <a:path extrusionOk="0" h="10" w="16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1267072" y="6854158"/>
              <a:ext cx="585987" cy="430050"/>
            </a:xfrm>
            <a:custGeom>
              <a:rect b="b" l="l" r="r" t="t"/>
              <a:pathLst>
                <a:path extrusionOk="0" h="46" w="63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11267072" y="6946541"/>
              <a:ext cx="149682" cy="283516"/>
            </a:xfrm>
            <a:custGeom>
              <a:rect b="b" l="l" r="r" t="t"/>
              <a:pathLst>
                <a:path extrusionOk="0" h="30" w="16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3069621" y="9510902"/>
              <a:ext cx="493633" cy="825058"/>
            </a:xfrm>
            <a:custGeom>
              <a:rect b="b" l="l" r="r" t="t"/>
              <a:pathLst>
                <a:path extrusionOk="0" h="88" w="53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3181086" y="9485418"/>
              <a:ext cx="149682" cy="353598"/>
            </a:xfrm>
            <a:custGeom>
              <a:rect b="b" l="l" r="r" t="t"/>
              <a:pathLst>
                <a:path extrusionOk="0" h="38" w="16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2674715" y="9418522"/>
              <a:ext cx="560509" cy="468277"/>
            </a:xfrm>
            <a:custGeom>
              <a:rect b="b" l="l" r="r" t="t"/>
              <a:pathLst>
                <a:path extrusionOk="0" h="50" w="6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2247966" y="9839014"/>
              <a:ext cx="595542" cy="589329"/>
            </a:xfrm>
            <a:custGeom>
              <a:rect b="b" l="l" r="r" t="t"/>
              <a:pathLst>
                <a:path extrusionOk="0" h="63" w="64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2263888" y="8781415"/>
              <a:ext cx="850321" cy="888769"/>
            </a:xfrm>
            <a:custGeom>
              <a:rect b="b" l="l" r="r" t="t"/>
              <a:pathLst>
                <a:path extrusionOk="0" h="95" w="91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2254333" y="9307030"/>
              <a:ext cx="525479" cy="589329"/>
            </a:xfrm>
            <a:custGeom>
              <a:rect b="b" l="l" r="r" t="t"/>
              <a:pathLst>
                <a:path extrusionOk="0" h="63" w="56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2591915" y="9867685"/>
              <a:ext cx="429938" cy="449163"/>
            </a:xfrm>
            <a:custGeom>
              <a:rect b="b" l="l" r="r" t="t"/>
              <a:pathLst>
                <a:path extrusionOk="0" h="48" w="46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2824398" y="9775302"/>
              <a:ext cx="366243" cy="324926"/>
            </a:xfrm>
            <a:custGeom>
              <a:rect b="b" l="l" r="r" t="t"/>
              <a:pathLst>
                <a:path extrusionOk="0" h="35" w="39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3069621" y="10259505"/>
              <a:ext cx="92356" cy="105124"/>
            </a:xfrm>
            <a:custGeom>
              <a:rect b="b" l="l" r="r" t="t"/>
              <a:pathLst>
                <a:path extrusionOk="0" h="11" w="10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2442232" y="10090673"/>
              <a:ext cx="738853" cy="646665"/>
            </a:xfrm>
            <a:custGeom>
              <a:rect b="b" l="l" r="r" t="t"/>
              <a:pathLst>
                <a:path extrusionOk="0" h="69" w="7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2919938" y="10399671"/>
              <a:ext cx="121018" cy="124237"/>
            </a:xfrm>
            <a:custGeom>
              <a:rect b="b" l="l" r="r" t="t"/>
              <a:pathLst>
                <a:path extrusionOk="0" h="13" w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2263888" y="9240129"/>
              <a:ext cx="47770" cy="76452"/>
            </a:xfrm>
            <a:custGeom>
              <a:rect b="b" l="l" r="r" t="t"/>
              <a:pathLst>
                <a:path extrusionOk="0" h="8" w="5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2219300" y="8857867"/>
              <a:ext cx="324842" cy="420492"/>
            </a:xfrm>
            <a:custGeom>
              <a:rect b="b" l="l" r="r" t="t"/>
              <a:pathLst>
                <a:path extrusionOk="0" h="45" w="3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2359429" y="8520197"/>
              <a:ext cx="595542" cy="420492"/>
            </a:xfrm>
            <a:custGeom>
              <a:rect b="b" l="l" r="r" t="t"/>
              <a:pathLst>
                <a:path extrusionOk="0" h="45" w="64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1697008" y="7921315"/>
              <a:ext cx="1092359" cy="767717"/>
            </a:xfrm>
            <a:custGeom>
              <a:rect b="b" l="l" r="r" t="t"/>
              <a:pathLst>
                <a:path extrusionOk="0" h="82" w="117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2684268" y="7940429"/>
              <a:ext cx="767517" cy="946107"/>
            </a:xfrm>
            <a:custGeom>
              <a:rect b="b" l="l" r="r" t="t"/>
              <a:pathLst>
                <a:path extrusionOk="0" h="101" w="82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3356248" y="8182530"/>
              <a:ext cx="299364" cy="270773"/>
            </a:xfrm>
            <a:custGeom>
              <a:rect b="b" l="l" r="r" t="t"/>
              <a:pathLst>
                <a:path extrusionOk="0" h="29" w="32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3200194" y="8313140"/>
              <a:ext cx="691083" cy="573398"/>
            </a:xfrm>
            <a:custGeom>
              <a:rect b="b" l="l" r="r" t="t"/>
              <a:pathLst>
                <a:path extrusionOk="0" h="61" w="74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3235227" y="8481973"/>
              <a:ext cx="812103" cy="777272"/>
            </a:xfrm>
            <a:custGeom>
              <a:rect b="b" l="l" r="r" t="t"/>
              <a:pathLst>
                <a:path extrusionOk="0" h="83" w="87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3601470" y="8437375"/>
              <a:ext cx="82803" cy="101936"/>
            </a:xfrm>
            <a:custGeom>
              <a:rect b="b" l="l" r="r" t="t"/>
              <a:pathLst>
                <a:path extrusionOk="0" h="11" w="9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3040961" y="8848311"/>
              <a:ext cx="242036" cy="261215"/>
            </a:xfrm>
            <a:custGeom>
              <a:rect b="b" l="l" r="r" t="t"/>
              <a:pathLst>
                <a:path extrusionOk="0" h="28" w="26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3012297" y="9147751"/>
              <a:ext cx="92356" cy="92380"/>
            </a:xfrm>
            <a:custGeom>
              <a:rect b="b" l="l" r="r" t="t"/>
              <a:pathLst>
                <a:path extrusionOk="0" h="10" w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3012297" y="9090413"/>
              <a:ext cx="101909" cy="86010"/>
            </a:xfrm>
            <a:custGeom>
              <a:rect b="b" l="l" r="r" t="t"/>
              <a:pathLst>
                <a:path extrusionOk="0" h="9" w="11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3031406" y="9061741"/>
              <a:ext cx="503186" cy="544729"/>
            </a:xfrm>
            <a:custGeom>
              <a:rect b="b" l="l" r="r" t="t"/>
              <a:pathLst>
                <a:path extrusionOk="0" h="58" w="54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12117393" y="8931134"/>
              <a:ext cx="251592" cy="289887"/>
            </a:xfrm>
            <a:custGeom>
              <a:rect b="b" l="l" r="r" t="t"/>
              <a:pathLst>
                <a:path extrusionOk="0" h="31" w="27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2133315" y="8931134"/>
              <a:ext cx="105096" cy="66896"/>
            </a:xfrm>
            <a:custGeom>
              <a:rect b="b" l="l" r="r" t="t"/>
              <a:pathLst>
                <a:path extrusionOk="0" h="7" w="11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2098282" y="8427819"/>
              <a:ext cx="343950" cy="531986"/>
            </a:xfrm>
            <a:custGeom>
              <a:rect b="b" l="l" r="r" t="t"/>
              <a:pathLst>
                <a:path extrusionOk="0" h="57" w="3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1732043" y="8453303"/>
              <a:ext cx="140127" cy="289887"/>
            </a:xfrm>
            <a:custGeom>
              <a:rect b="b" l="l" r="r" t="t"/>
              <a:pathLst>
                <a:path extrusionOk="0" h="31" w="15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1827584" y="8380032"/>
              <a:ext cx="550956" cy="477833"/>
            </a:xfrm>
            <a:custGeom>
              <a:rect b="b" l="l" r="r" t="t"/>
              <a:pathLst>
                <a:path extrusionOk="0" h="51" w="59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1432679" y="8322691"/>
              <a:ext cx="394905" cy="280329"/>
            </a:xfrm>
            <a:custGeom>
              <a:rect b="b" l="l" r="r" t="t"/>
              <a:pathLst>
                <a:path extrusionOk="0" h="30" w="42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697010" y="8529753"/>
              <a:ext cx="92356" cy="222990"/>
            </a:xfrm>
            <a:custGeom>
              <a:rect b="b" l="l" r="r" t="t"/>
              <a:pathLst>
                <a:path extrusionOk="0" h="24" w="10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1295734" y="8539311"/>
              <a:ext cx="296178" cy="289887"/>
            </a:xfrm>
            <a:custGeom>
              <a:rect b="b" l="l" r="r" t="t"/>
              <a:pathLst>
                <a:path extrusionOk="0" h="31" w="32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1547328" y="8529753"/>
              <a:ext cx="213379" cy="280329"/>
            </a:xfrm>
            <a:custGeom>
              <a:rect b="b" l="l" r="r" t="t"/>
              <a:pathLst>
                <a:path extrusionOk="0" h="30" w="23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1079175" y="8558422"/>
              <a:ext cx="140127" cy="168835"/>
            </a:xfrm>
            <a:custGeom>
              <a:rect b="b" l="l" r="r" t="t"/>
              <a:pathLst>
                <a:path extrusionOk="0" h="18" w="15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1161976" y="8631691"/>
              <a:ext cx="207006" cy="197506"/>
            </a:xfrm>
            <a:custGeom>
              <a:rect b="b" l="l" r="r" t="t"/>
              <a:pathLst>
                <a:path extrusionOk="0" h="21" w="22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1015478" y="8443745"/>
              <a:ext cx="324842" cy="273958"/>
            </a:xfrm>
            <a:custGeom>
              <a:rect b="b" l="l" r="r" t="t"/>
              <a:pathLst>
                <a:path extrusionOk="0" h="29" w="35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0929493" y="8453303"/>
              <a:ext cx="149682" cy="66896"/>
            </a:xfrm>
            <a:custGeom>
              <a:rect b="b" l="l" r="r" t="t"/>
              <a:pathLst>
                <a:path extrusionOk="0" h="7" w="16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0919937" y="8389590"/>
              <a:ext cx="140127" cy="38227"/>
            </a:xfrm>
            <a:custGeom>
              <a:rect b="b" l="l" r="r" t="t"/>
              <a:pathLst>
                <a:path extrusionOk="0" h="4" w="15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0900829" y="7733369"/>
              <a:ext cx="560509" cy="637107"/>
            </a:xfrm>
            <a:custGeom>
              <a:rect b="b" l="l" r="r" t="t"/>
              <a:pathLst>
                <a:path extrusionOk="0" h="68" w="60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10900829" y="8258982"/>
              <a:ext cx="270700" cy="213435"/>
            </a:xfrm>
            <a:custGeom>
              <a:rect b="b" l="l" r="r" t="t"/>
              <a:pathLst>
                <a:path extrusionOk="0" h="23" w="29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1136499" y="7838490"/>
              <a:ext cx="783439" cy="729492"/>
            </a:xfrm>
            <a:custGeom>
              <a:rect b="b" l="l" r="r" t="t"/>
              <a:pathLst>
                <a:path extrusionOk="0" h="78" w="84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2814845" y="7500821"/>
              <a:ext cx="515923" cy="503317"/>
            </a:xfrm>
            <a:custGeom>
              <a:rect b="b" l="l" r="r" t="t"/>
              <a:pathLst>
                <a:path extrusionOk="0" h="54" w="55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2050511" y="7210939"/>
              <a:ext cx="187902" cy="363153"/>
            </a:xfrm>
            <a:custGeom>
              <a:rect b="b" l="l" r="r" t="t"/>
              <a:pathLst>
                <a:path extrusionOk="0" h="39" w="20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2133317" y="7424369"/>
              <a:ext cx="710194" cy="684895"/>
            </a:xfrm>
            <a:custGeom>
              <a:rect b="b" l="l" r="r" t="t"/>
              <a:pathLst>
                <a:path extrusionOk="0" h="73" w="76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0910384" y="7714256"/>
              <a:ext cx="391721" cy="318556"/>
            </a:xfrm>
            <a:custGeom>
              <a:rect b="b" l="l" r="r" t="t"/>
              <a:pathLst>
                <a:path extrusionOk="0" h="34" w="42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1098281" y="7265092"/>
              <a:ext cx="560509" cy="449163"/>
            </a:xfrm>
            <a:custGeom>
              <a:rect b="b" l="l" r="r" t="t"/>
              <a:pathLst>
                <a:path extrusionOk="0" h="48" w="60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1295736" y="7220495"/>
              <a:ext cx="968154" cy="923808"/>
            </a:xfrm>
            <a:custGeom>
              <a:rect b="b" l="l" r="r" t="t"/>
              <a:pathLst>
                <a:path extrusionOk="0" h="99" w="104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8295732" y="3719582"/>
              <a:ext cx="2850322" cy="2124760"/>
            </a:xfrm>
            <a:custGeom>
              <a:rect b="b" l="l" r="r" t="t"/>
              <a:pathLst>
                <a:path extrusionOk="0" h="227" w="305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9136497" y="5038398"/>
              <a:ext cx="149682" cy="105124"/>
            </a:xfrm>
            <a:custGeom>
              <a:rect b="b" l="l" r="r" t="t"/>
              <a:pathLst>
                <a:path extrusionOk="0" h="11" w="16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9184270" y="4965129"/>
              <a:ext cx="38217" cy="19114"/>
            </a:xfrm>
            <a:custGeom>
              <a:rect b="b" l="l" r="r" t="t"/>
              <a:pathLst>
                <a:path extrusionOk="0" h="2" w="4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9212932" y="3859745"/>
              <a:ext cx="101909" cy="57338"/>
            </a:xfrm>
            <a:custGeom>
              <a:rect b="b" l="l" r="r" t="t"/>
              <a:pathLst>
                <a:path extrusionOk="0" h="6" w="11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9528218" y="3776918"/>
              <a:ext cx="76432" cy="44598"/>
            </a:xfrm>
            <a:custGeom>
              <a:rect b="b" l="l" r="r" t="t"/>
              <a:pathLst>
                <a:path extrusionOk="0" h="5" w="8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0735225" y="3897972"/>
              <a:ext cx="54142" cy="38227"/>
            </a:xfrm>
            <a:custGeom>
              <a:rect b="b" l="l" r="r" t="t"/>
              <a:pathLst>
                <a:path extrusionOk="0" h="4" w="6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0808475" y="3936197"/>
              <a:ext cx="47770" cy="9558"/>
            </a:xfrm>
            <a:custGeom>
              <a:rect b="b" l="l" r="r" t="t"/>
              <a:pathLst>
                <a:path extrusionOk="0" h="1" w="5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0808475" y="4468183"/>
              <a:ext cx="38217" cy="66896"/>
            </a:xfrm>
            <a:custGeom>
              <a:rect b="b" l="l" r="r" t="t"/>
              <a:pathLst>
                <a:path extrusionOk="0" h="7" w="4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0827583" y="4589232"/>
              <a:ext cx="63695" cy="38227"/>
            </a:xfrm>
            <a:custGeom>
              <a:rect b="b" l="l" r="r" t="t"/>
              <a:pathLst>
                <a:path extrusionOk="0" h="4" w="7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0566434" y="4796294"/>
              <a:ext cx="159235" cy="92380"/>
            </a:xfrm>
            <a:custGeom>
              <a:rect b="b" l="l" r="r" t="t"/>
              <a:pathLst>
                <a:path extrusionOk="0" h="10" w="17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0537774" y="4777183"/>
              <a:ext cx="82803" cy="28672"/>
            </a:xfrm>
            <a:custGeom>
              <a:rect b="b" l="l" r="r" t="t"/>
              <a:pathLst>
                <a:path extrusionOk="0" h="3" w="9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0407201" y="4974685"/>
              <a:ext cx="121018" cy="63711"/>
            </a:xfrm>
            <a:custGeom>
              <a:rect b="b" l="l" r="r" t="t"/>
              <a:pathLst>
                <a:path extrusionOk="0" h="7" w="13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9305288" y="5067067"/>
              <a:ext cx="38217" cy="57338"/>
            </a:xfrm>
            <a:custGeom>
              <a:rect b="b" l="l" r="r" t="t"/>
              <a:pathLst>
                <a:path extrusionOk="0" h="6" w="4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9222485" y="4946016"/>
              <a:ext cx="35033" cy="38227"/>
            </a:xfrm>
            <a:custGeom>
              <a:rect b="b" l="l" r="r" t="t"/>
              <a:pathLst>
                <a:path extrusionOk="0" h="4" w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0865798" y="4347133"/>
              <a:ext cx="19109" cy="19114"/>
            </a:xfrm>
            <a:custGeom>
              <a:rect b="b" l="l" r="r" t="t"/>
              <a:pathLst>
                <a:path extrusionOk="0" h="2" w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0789366" y="4245195"/>
              <a:ext cx="28664" cy="15928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0865798" y="4206968"/>
              <a:ext cx="25477" cy="28672"/>
            </a:xfrm>
            <a:custGeom>
              <a:rect b="b" l="l" r="r" t="t"/>
              <a:pathLst>
                <a:path extrusionOk="0" h="3" w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8314841" y="4394916"/>
              <a:ext cx="47770" cy="6370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8372164" y="4394916"/>
              <a:ext cx="57323" cy="0"/>
            </a:xfrm>
            <a:custGeom>
              <a:rect b="b" l="l" r="r" t="t"/>
              <a:pathLst>
                <a:path extrusionOk="0" h="120000"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9445417" y="3802407"/>
              <a:ext cx="38217" cy="19114"/>
            </a:xfrm>
            <a:custGeom>
              <a:rect b="b" l="l" r="r" t="t"/>
              <a:pathLst>
                <a:path extrusionOk="0" h="2" w="4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5467694" y="6086410"/>
              <a:ext cx="85988" cy="111494"/>
            </a:xfrm>
            <a:custGeom>
              <a:rect b="b" l="l" r="r" t="t"/>
              <a:pathLst>
                <a:path extrusionOk="0" h="12" w="9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E7EAE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00" spcFirstLastPara="1" rIns="4570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42"/>
          <p:cNvSpPr txBox="1"/>
          <p:nvPr>
            <p:ph idx="4294967295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fr-FR" sz="2000"/>
              <a:t>Subtitle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3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738" name="Google Shape;738;p43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39" name="Google Shape;739;p43"/>
          <p:cNvSpPr txBox="1"/>
          <p:nvPr>
            <p:ph idx="1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Pictograms</a:t>
            </a:r>
            <a:endParaRPr/>
          </a:p>
        </p:txBody>
      </p:sp>
      <p:pic>
        <p:nvPicPr>
          <p:cNvPr id="740" name="Google Shape;74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335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2504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7335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9751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82167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32504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iel nocturne&#10;&#10;Description générée automatiquement" id="746" name="Google Shape;746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9751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69751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182167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57335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44919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32504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944919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182167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769751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944919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756" name="Google Shape;756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944919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82167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532504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57335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 txBox="1"/>
          <p:nvPr/>
        </p:nvSpPr>
        <p:spPr>
          <a:xfrm>
            <a:off x="2117624" y="2381032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Finance</a:t>
            </a:r>
            <a:endParaRPr/>
          </a:p>
        </p:txBody>
      </p:sp>
      <p:sp>
        <p:nvSpPr>
          <p:cNvPr id="761" name="Google Shape;761;p43"/>
          <p:cNvSpPr txBox="1"/>
          <p:nvPr/>
        </p:nvSpPr>
        <p:spPr>
          <a:xfrm>
            <a:off x="3699443" y="2381032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Innovation</a:t>
            </a:r>
            <a:endParaRPr/>
          </a:p>
        </p:txBody>
      </p:sp>
      <p:sp>
        <p:nvSpPr>
          <p:cNvPr id="762" name="Google Shape;762;p43"/>
          <p:cNvSpPr txBox="1"/>
          <p:nvPr/>
        </p:nvSpPr>
        <p:spPr>
          <a:xfrm>
            <a:off x="5281262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6863081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Quality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43"/>
          <p:cNvSpPr txBox="1"/>
          <p:nvPr/>
        </p:nvSpPr>
        <p:spPr>
          <a:xfrm>
            <a:off x="8479490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SAV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117624" y="3545388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Planning</a:t>
            </a:r>
            <a:endParaRPr/>
          </a:p>
        </p:txBody>
      </p:sp>
      <p:sp>
        <p:nvSpPr>
          <p:cNvPr id="766" name="Google Shape;766;p43"/>
          <p:cNvSpPr txBox="1"/>
          <p:nvPr/>
        </p:nvSpPr>
        <p:spPr>
          <a:xfrm>
            <a:off x="3699443" y="3545388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Delivery</a:t>
            </a:r>
            <a:endParaRPr/>
          </a:p>
        </p:txBody>
      </p:sp>
      <p:sp>
        <p:nvSpPr>
          <p:cNvPr id="767" name="Google Shape;767;p43"/>
          <p:cNvSpPr txBox="1"/>
          <p:nvPr/>
        </p:nvSpPr>
        <p:spPr>
          <a:xfrm>
            <a:off x="5215952" y="3545387"/>
            <a:ext cx="1008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Processing time</a:t>
            </a:r>
            <a:endParaRPr/>
          </a:p>
        </p:txBody>
      </p:sp>
      <p:sp>
        <p:nvSpPr>
          <p:cNvPr id="768" name="Google Shape;768;p43"/>
          <p:cNvSpPr txBox="1"/>
          <p:nvPr/>
        </p:nvSpPr>
        <p:spPr>
          <a:xfrm>
            <a:off x="6863081" y="354538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sp>
        <p:nvSpPr>
          <p:cNvPr id="769" name="Google Shape;769;p43"/>
          <p:cNvSpPr txBox="1"/>
          <p:nvPr/>
        </p:nvSpPr>
        <p:spPr>
          <a:xfrm>
            <a:off x="8305579" y="3545387"/>
            <a:ext cx="1166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 presence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43"/>
          <p:cNvSpPr txBox="1"/>
          <p:nvPr/>
        </p:nvSpPr>
        <p:spPr>
          <a:xfrm>
            <a:off x="2117624" y="4690150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43"/>
          <p:cNvSpPr txBox="1"/>
          <p:nvPr/>
        </p:nvSpPr>
        <p:spPr>
          <a:xfrm>
            <a:off x="3333682" y="4690150"/>
            <a:ext cx="15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Sustainable</a:t>
            </a: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development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43"/>
          <p:cNvSpPr txBox="1"/>
          <p:nvPr/>
        </p:nvSpPr>
        <p:spPr>
          <a:xfrm>
            <a:off x="5113247" y="4690149"/>
            <a:ext cx="11821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  <a:endParaRPr/>
          </a:p>
        </p:txBody>
      </p:sp>
      <p:sp>
        <p:nvSpPr>
          <p:cNvPr id="773" name="Google Shape;773;p43"/>
          <p:cNvSpPr txBox="1"/>
          <p:nvPr/>
        </p:nvSpPr>
        <p:spPr>
          <a:xfrm>
            <a:off x="6863081" y="469014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Teamwork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43"/>
          <p:cNvSpPr txBox="1"/>
          <p:nvPr/>
        </p:nvSpPr>
        <p:spPr>
          <a:xfrm>
            <a:off x="8479490" y="469014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Trust</a:t>
            </a:r>
            <a:endParaRPr/>
          </a:p>
        </p:txBody>
      </p:sp>
      <p:sp>
        <p:nvSpPr>
          <p:cNvPr id="775" name="Google Shape;775;p43"/>
          <p:cNvSpPr txBox="1"/>
          <p:nvPr/>
        </p:nvSpPr>
        <p:spPr>
          <a:xfrm>
            <a:off x="2006596" y="5851495"/>
            <a:ext cx="104313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Tracking control</a:t>
            </a:r>
            <a:endParaRPr/>
          </a:p>
        </p:txBody>
      </p:sp>
      <p:sp>
        <p:nvSpPr>
          <p:cNvPr id="776" name="Google Shape;776;p43"/>
          <p:cNvSpPr txBox="1"/>
          <p:nvPr/>
        </p:nvSpPr>
        <p:spPr>
          <a:xfrm>
            <a:off x="3529626" y="585149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Human resources</a:t>
            </a: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209420" y="5851494"/>
            <a:ext cx="100587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 process</a:t>
            </a:r>
            <a:endParaRPr/>
          </a:p>
        </p:txBody>
      </p:sp>
      <p:sp>
        <p:nvSpPr>
          <p:cNvPr id="778" name="Google Shape;778;p43"/>
          <p:cNvSpPr txBox="1"/>
          <p:nvPr/>
        </p:nvSpPr>
        <p:spPr>
          <a:xfrm>
            <a:off x="6863081" y="5851494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 limit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8372060" y="5851494"/>
            <a:ext cx="104531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Commitment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4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785" name="Google Shape;785;p44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86" name="Google Shape;786;p44"/>
          <p:cNvSpPr txBox="1"/>
          <p:nvPr>
            <p:ph idx="1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Pictograms</a:t>
            </a:r>
            <a:endParaRPr/>
          </a:p>
        </p:txBody>
      </p:sp>
      <p:pic>
        <p:nvPicPr>
          <p:cNvPr id="787" name="Google Shape;7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697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9082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57065" y="514397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8442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42938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clipart&#10;&#10;Description générée automatiquement" id="792" name="Google Shape;792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99082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28811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2938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42938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28811" y="514397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lumière&#10;&#10;Description générée automatiquement" id="797" name="Google Shape;797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973808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18275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118275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973808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557065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44"/>
          <p:cNvCxnSpPr/>
          <p:nvPr/>
        </p:nvCxnSpPr>
        <p:spPr>
          <a:xfrm>
            <a:off x="1757178" y="2571369"/>
            <a:ext cx="231212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803" name="Google Shape;803;p44"/>
          <p:cNvCxnSpPr/>
          <p:nvPr/>
        </p:nvCxnSpPr>
        <p:spPr>
          <a:xfrm>
            <a:off x="4789938" y="2571369"/>
            <a:ext cx="231212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804" name="Google Shape;804;p44"/>
          <p:cNvCxnSpPr/>
          <p:nvPr/>
        </p:nvCxnSpPr>
        <p:spPr>
          <a:xfrm>
            <a:off x="7979226" y="2571369"/>
            <a:ext cx="2312126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805" name="Google Shape;805;p44"/>
          <p:cNvSpPr txBox="1"/>
          <p:nvPr/>
        </p:nvSpPr>
        <p:spPr>
          <a:xfrm>
            <a:off x="2457934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Iron &amp; Steel</a:t>
            </a:r>
            <a:endParaRPr/>
          </a:p>
        </p:txBody>
      </p:sp>
      <p:sp>
        <p:nvSpPr>
          <p:cNvPr id="806" name="Google Shape;806;p44"/>
          <p:cNvSpPr txBox="1"/>
          <p:nvPr/>
        </p:nvSpPr>
        <p:spPr>
          <a:xfrm>
            <a:off x="8492325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Thermal</a:t>
            </a:r>
            <a:endParaRPr/>
          </a:p>
        </p:txBody>
      </p:sp>
      <p:sp>
        <p:nvSpPr>
          <p:cNvPr id="807" name="Google Shape;807;p44"/>
          <p:cNvSpPr txBox="1"/>
          <p:nvPr/>
        </p:nvSpPr>
        <p:spPr>
          <a:xfrm>
            <a:off x="5478395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Foundry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2312552" y="5863976"/>
            <a:ext cx="11101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Reheat Furnace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8154827" y="5863976"/>
            <a:ext cx="151988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Chemicals Engineering &amp; Petrochemicals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1865755" y="3475279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Steel Making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696314" y="3475279"/>
            <a:ext cx="1408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Aluminium &amp;</a:t>
            </a:r>
            <a:b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 Ferrous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5480572" y="347527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Melting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3014084" y="3473882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Iron Making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9132452" y="3472005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Cement</a:t>
            </a:r>
            <a:endParaRPr/>
          </a:p>
        </p:txBody>
      </p:sp>
      <p:sp>
        <p:nvSpPr>
          <p:cNvPr id="815" name="Google Shape;815;p44"/>
          <p:cNvSpPr txBox="1"/>
          <p:nvPr/>
        </p:nvSpPr>
        <p:spPr>
          <a:xfrm>
            <a:off x="1858299" y="4663023"/>
            <a:ext cx="9168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 Casting</a:t>
            </a:r>
            <a:endParaRPr/>
          </a:p>
        </p:txBody>
      </p:sp>
      <p:sp>
        <p:nvSpPr>
          <p:cNvPr id="816" name="Google Shape;816;p44"/>
          <p:cNvSpPr txBox="1"/>
          <p:nvPr/>
        </p:nvSpPr>
        <p:spPr>
          <a:xfrm>
            <a:off x="7665209" y="4663023"/>
            <a:ext cx="13517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Energy &amp; Environment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5473116" y="4663023"/>
            <a:ext cx="8490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Molding Solutions</a:t>
            </a:r>
            <a:endParaRPr/>
          </a:p>
        </p:txBody>
      </p:sp>
      <p:sp>
        <p:nvSpPr>
          <p:cNvPr id="818" name="Google Shape;818;p44"/>
          <p:cNvSpPr txBox="1"/>
          <p:nvPr/>
        </p:nvSpPr>
        <p:spPr>
          <a:xfrm>
            <a:off x="3006628" y="4661626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</a:t>
            </a:r>
            <a:endParaRPr/>
          </a:p>
        </p:txBody>
      </p:sp>
      <p:sp>
        <p:nvSpPr>
          <p:cNvPr id="819" name="Google Shape;819;p44"/>
          <p:cNvSpPr txBox="1"/>
          <p:nvPr/>
        </p:nvSpPr>
        <p:spPr>
          <a:xfrm>
            <a:off x="9124996" y="4659749"/>
            <a:ext cx="8490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Industrial Minerals</a:t>
            </a:r>
            <a:endParaRPr b="1"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25" name="Google Shape;825;p45"/>
          <p:cNvSpPr txBox="1"/>
          <p:nvPr>
            <p:ph idx="1" type="body"/>
          </p:nvPr>
        </p:nvSpPr>
        <p:spPr>
          <a:xfrm>
            <a:off x="5086821" y="4826086"/>
            <a:ext cx="6077705" cy="1339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Et quibus delessi non culparum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culparum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lisque cor rectoria quasperibea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Aximpos </a:t>
            </a:r>
            <a:endParaRPr/>
          </a:p>
        </p:txBody>
      </p:sp>
      <p:sp>
        <p:nvSpPr>
          <p:cNvPr id="826" name="Google Shape;826;p45"/>
          <p:cNvSpPr txBox="1"/>
          <p:nvPr>
            <p:ph type="title"/>
          </p:nvPr>
        </p:nvSpPr>
        <p:spPr>
          <a:xfrm>
            <a:off x="396000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979724" y="2926074"/>
            <a:ext cx="2988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979724" y="4454444"/>
            <a:ext cx="2988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829" name="Google Shape;829;p45"/>
          <p:cNvCxnSpPr/>
          <p:nvPr/>
        </p:nvCxnSpPr>
        <p:spPr>
          <a:xfrm rot="10800000">
            <a:off x="4413067" y="1495697"/>
            <a:ext cx="0" cy="38405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dot"/>
            <a:miter lim="800000"/>
            <a:headEnd len="sm" w="sm" type="none"/>
            <a:tailEnd len="sm" w="sm" type="none"/>
          </a:ln>
        </p:spPr>
      </p:cxnSp>
      <p:pic>
        <p:nvPicPr>
          <p:cNvPr id="830" name="Google Shape;8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694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653" y="17969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4621" y="3313140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7550" y="3314721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3111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lipart, graphiques vectoriels&#10;&#10;Description générée automatiquement" id="835" name="Google Shape;835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85944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99528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5"/>
          <p:cNvSpPr txBox="1"/>
          <p:nvPr/>
        </p:nvSpPr>
        <p:spPr>
          <a:xfrm>
            <a:off x="2454609" y="1618381"/>
            <a:ext cx="149885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= ? ! % € @</a:t>
            </a:r>
            <a:endParaRPr/>
          </a:p>
        </p:txBody>
      </p:sp>
      <p:sp>
        <p:nvSpPr>
          <p:cNvPr id="838" name="Google Shape;838;p45"/>
          <p:cNvSpPr/>
          <p:nvPr/>
        </p:nvSpPr>
        <p:spPr>
          <a:xfrm>
            <a:off x="5140138" y="3313140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839" name="Google Shape;839;p45"/>
          <p:cNvSpPr/>
          <p:nvPr/>
        </p:nvSpPr>
        <p:spPr>
          <a:xfrm>
            <a:off x="5973039" y="3313140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840" name="Google Shape;840;p45"/>
          <p:cNvSpPr/>
          <p:nvPr/>
        </p:nvSpPr>
        <p:spPr>
          <a:xfrm>
            <a:off x="6805940" y="3313140"/>
            <a:ext cx="720000" cy="7200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841" name="Google Shape;841;p45"/>
          <p:cNvSpPr/>
          <p:nvPr/>
        </p:nvSpPr>
        <p:spPr>
          <a:xfrm>
            <a:off x="8146773" y="3313140"/>
            <a:ext cx="720000" cy="720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842" name="Google Shape;842;p45"/>
          <p:cNvSpPr/>
          <p:nvPr/>
        </p:nvSpPr>
        <p:spPr>
          <a:xfrm>
            <a:off x="8979674" y="3313140"/>
            <a:ext cx="720000" cy="720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843" name="Google Shape;843;p45"/>
          <p:cNvSpPr/>
          <p:nvPr/>
        </p:nvSpPr>
        <p:spPr>
          <a:xfrm>
            <a:off x="9812575" y="3313140"/>
            <a:ext cx="720000" cy="7200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grpSp>
        <p:nvGrpSpPr>
          <p:cNvPr id="844" name="Google Shape;844;p45"/>
          <p:cNvGrpSpPr/>
          <p:nvPr/>
        </p:nvGrpSpPr>
        <p:grpSpPr>
          <a:xfrm>
            <a:off x="5536463" y="1434435"/>
            <a:ext cx="1535027" cy="1578153"/>
            <a:chOff x="5096516" y="1398339"/>
            <a:chExt cx="1374521" cy="1374521"/>
          </a:xfrm>
        </p:grpSpPr>
        <p:sp>
          <p:nvSpPr>
            <p:cNvPr id="845" name="Google Shape;845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46800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5"/>
            <p:cNvSpPr txBox="1"/>
            <p:nvPr/>
          </p:nvSpPr>
          <p:spPr>
            <a:xfrm>
              <a:off x="5289737" y="1823989"/>
              <a:ext cx="999308" cy="455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6800" spcFirstLastPara="1" rIns="468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Table Highlight</a:t>
              </a:r>
              <a:endParaRPr/>
            </a:p>
          </p:txBody>
        </p:sp>
      </p:grpSp>
      <p:grpSp>
        <p:nvGrpSpPr>
          <p:cNvPr id="847" name="Google Shape;847;p45"/>
          <p:cNvGrpSpPr/>
          <p:nvPr/>
        </p:nvGrpSpPr>
        <p:grpSpPr>
          <a:xfrm>
            <a:off x="7044628" y="1434435"/>
            <a:ext cx="1535027" cy="1578153"/>
            <a:chOff x="5096516" y="1398339"/>
            <a:chExt cx="1374521" cy="1374521"/>
          </a:xfrm>
        </p:grpSpPr>
        <p:sp>
          <p:nvSpPr>
            <p:cNvPr id="848" name="Google Shape;848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fmla="val 100000" name="adj"/>
              </a:avLst>
            </a:pr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6800" spcFirstLastPara="1" rIns="468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9" name="Google Shape;849;p45"/>
            <p:cNvSpPr txBox="1"/>
            <p:nvPr/>
          </p:nvSpPr>
          <p:spPr>
            <a:xfrm>
              <a:off x="5289737" y="1823989"/>
              <a:ext cx="999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6800" spcFirstLastPara="1" rIns="468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Highlight</a:t>
              </a:r>
              <a:endParaRPr/>
            </a:p>
          </p:txBody>
        </p:sp>
      </p:grpSp>
      <p:grpSp>
        <p:nvGrpSpPr>
          <p:cNvPr id="850" name="Google Shape;850;p45"/>
          <p:cNvGrpSpPr/>
          <p:nvPr/>
        </p:nvGrpSpPr>
        <p:grpSpPr>
          <a:xfrm>
            <a:off x="8552793" y="1434435"/>
            <a:ext cx="1535027" cy="1578153"/>
            <a:chOff x="5096516" y="1398339"/>
            <a:chExt cx="1374521" cy="1374521"/>
          </a:xfrm>
        </p:grpSpPr>
        <p:sp>
          <p:nvSpPr>
            <p:cNvPr id="851" name="Google Shape;851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fmla="val 10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468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2" name="Google Shape;852;p45"/>
            <p:cNvSpPr txBox="1"/>
            <p:nvPr/>
          </p:nvSpPr>
          <p:spPr>
            <a:xfrm>
              <a:off x="5289737" y="1937355"/>
              <a:ext cx="999308" cy="296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6800" spcFirstLastPara="1" rIns="468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4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/>
            </a:p>
          </p:txBody>
        </p:sp>
      </p:grpSp>
      <p:sp>
        <p:nvSpPr>
          <p:cNvPr id="853" name="Google Shape;853;p45"/>
          <p:cNvSpPr txBox="1"/>
          <p:nvPr/>
        </p:nvSpPr>
        <p:spPr>
          <a:xfrm>
            <a:off x="5307120" y="4487532"/>
            <a:ext cx="27207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BULLET POINT LEVELS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832625" y="2497826"/>
            <a:ext cx="1801834" cy="1271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1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165" name="Google Shape;165;p28"/>
          <p:cNvSpPr txBox="1"/>
          <p:nvPr>
            <p:ph type="ctrTitle"/>
          </p:nvPr>
        </p:nvSpPr>
        <p:spPr>
          <a:xfrm>
            <a:off x="2634458" y="2344915"/>
            <a:ext cx="7537064" cy="102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</a:pPr>
            <a:r>
              <a:rPr lang="fr-FR"/>
              <a:t>Section Title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859" name="Google Shape;859;p46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0" name="Google Shape;860;p46"/>
          <p:cNvSpPr txBox="1"/>
          <p:nvPr>
            <p:ph idx="1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Colors </a:t>
            </a:r>
            <a:endParaRPr/>
          </a:p>
        </p:txBody>
      </p:sp>
      <p:sp>
        <p:nvSpPr>
          <p:cNvPr id="861" name="Google Shape;861;p46"/>
          <p:cNvSpPr/>
          <p:nvPr/>
        </p:nvSpPr>
        <p:spPr>
          <a:xfrm>
            <a:off x="842561" y="1698171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46"/>
          <p:cNvSpPr/>
          <p:nvPr/>
        </p:nvSpPr>
        <p:spPr>
          <a:xfrm>
            <a:off x="3313783" y="1698171"/>
            <a:ext cx="1080000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46"/>
          <p:cNvSpPr/>
          <p:nvPr/>
        </p:nvSpPr>
        <p:spPr>
          <a:xfrm>
            <a:off x="4705005" y="1698171"/>
            <a:ext cx="1080000" cy="216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46"/>
          <p:cNvSpPr txBox="1"/>
          <p:nvPr/>
        </p:nvSpPr>
        <p:spPr>
          <a:xfrm>
            <a:off x="744587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VIBRANT </a:t>
            </a:r>
            <a:r>
              <a:rPr b="1" lang="fr-FR" sz="9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ORANGE</a:t>
            </a:r>
            <a:endParaRPr/>
          </a:p>
        </p:txBody>
      </p:sp>
      <p:sp>
        <p:nvSpPr>
          <p:cNvPr id="865" name="Google Shape;865;p46"/>
          <p:cNvSpPr txBox="1"/>
          <p:nvPr/>
        </p:nvSpPr>
        <p:spPr>
          <a:xfrm>
            <a:off x="744587" y="4459594"/>
            <a:ext cx="1574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232 – 78 – 15</a:t>
            </a:r>
            <a:b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HEXADECIMAL NUMBER </a:t>
            </a: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#e84e0f</a:t>
            </a: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</p:txBody>
      </p:sp>
      <p:sp>
        <p:nvSpPr>
          <p:cNvPr id="866" name="Google Shape;866;p46"/>
          <p:cNvSpPr txBox="1"/>
          <p:nvPr/>
        </p:nvSpPr>
        <p:spPr>
          <a:xfrm>
            <a:off x="3211423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 </a:t>
            </a: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endParaRPr/>
          </a:p>
        </p:txBody>
      </p:sp>
      <p:sp>
        <p:nvSpPr>
          <p:cNvPr id="867" name="Google Shape;867;p46"/>
          <p:cNvSpPr txBox="1"/>
          <p:nvPr/>
        </p:nvSpPr>
        <p:spPr>
          <a:xfrm>
            <a:off x="3211423" y="4459594"/>
            <a:ext cx="1574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 – 49 – 118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HEXADECIMAL NUMBER </a:t>
            </a: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#1d3278</a:t>
            </a: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</p:txBody>
      </p:sp>
      <p:sp>
        <p:nvSpPr>
          <p:cNvPr id="868" name="Google Shape;868;p46"/>
          <p:cNvSpPr txBox="1"/>
          <p:nvPr/>
        </p:nvSpPr>
        <p:spPr>
          <a:xfrm>
            <a:off x="4605697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/>
          </a:p>
        </p:txBody>
      </p:sp>
      <p:sp>
        <p:nvSpPr>
          <p:cNvPr id="869" name="Google Shape;869;p46"/>
          <p:cNvSpPr txBox="1"/>
          <p:nvPr/>
        </p:nvSpPr>
        <p:spPr>
          <a:xfrm>
            <a:off x="4605697" y="4459594"/>
            <a:ext cx="157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 – 0 – 0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7"/>
          <p:cNvSpPr txBox="1"/>
          <p:nvPr/>
        </p:nvSpPr>
        <p:spPr>
          <a:xfrm>
            <a:off x="624525" y="3192838"/>
            <a:ext cx="56055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Visit </a:t>
            </a:r>
            <a:r>
              <a:rPr b="1" lang="fr-F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www.calderys.com</a:t>
            </a: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more information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connect with us: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1" lang="fr-FR" sz="15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www.linkedin.com/company/calderys/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www.facebook.com/calderys/</a:t>
            </a:r>
            <a:endParaRPr b="1"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47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76" name="Google Shape;876;p47"/>
          <p:cNvSpPr txBox="1"/>
          <p:nvPr/>
        </p:nvSpPr>
        <p:spPr>
          <a:xfrm>
            <a:off x="624525" y="1217800"/>
            <a:ext cx="11026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attention</a:t>
            </a:r>
            <a:endParaRPr b="1" sz="26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7" name="Google Shape;877;p47"/>
          <p:cNvPicPr preferRelativeResize="0"/>
          <p:nvPr/>
        </p:nvPicPr>
        <p:blipFill rotWithShape="1">
          <a:blip r:embed="rId5">
            <a:alphaModFix/>
          </a:blip>
          <a:srcRect b="0" l="835" r="826" t="0"/>
          <a:stretch/>
        </p:blipFill>
        <p:spPr>
          <a:xfrm>
            <a:off x="932010" y="4550646"/>
            <a:ext cx="412090" cy="41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7"/>
          <p:cNvPicPr preferRelativeResize="0"/>
          <p:nvPr/>
        </p:nvPicPr>
        <p:blipFill rotWithShape="1">
          <a:blip r:embed="rId6">
            <a:alphaModFix/>
          </a:blip>
          <a:srcRect b="0" l="835" r="826" t="0"/>
          <a:stretch/>
        </p:blipFill>
        <p:spPr>
          <a:xfrm>
            <a:off x="932000" y="4966978"/>
            <a:ext cx="412090" cy="412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47"/>
          <p:cNvCxnSpPr/>
          <p:nvPr/>
        </p:nvCxnSpPr>
        <p:spPr>
          <a:xfrm rot="10800000">
            <a:off x="0" y="1810450"/>
            <a:ext cx="5804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TABLE OF CONTENT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72" name="Google Shape;172;p29"/>
          <p:cNvGrpSpPr/>
          <p:nvPr/>
        </p:nvGrpSpPr>
        <p:grpSpPr>
          <a:xfrm>
            <a:off x="504000" y="1413802"/>
            <a:ext cx="5364000" cy="720000"/>
            <a:chOff x="504000" y="1413802"/>
            <a:chExt cx="5364000" cy="720000"/>
          </a:xfrm>
        </p:grpSpPr>
        <p:sp>
          <p:nvSpPr>
            <p:cNvPr id="173" name="Google Shape;173;p29"/>
            <p:cNvSpPr txBox="1"/>
            <p:nvPr/>
          </p:nvSpPr>
          <p:spPr>
            <a:xfrm>
              <a:off x="1332000" y="157374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504000" y="1413802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/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504000" y="2325607"/>
            <a:ext cx="5364000" cy="720000"/>
            <a:chOff x="504000" y="2325607"/>
            <a:chExt cx="5364000" cy="720000"/>
          </a:xfrm>
        </p:grpSpPr>
        <p:sp>
          <p:nvSpPr>
            <p:cNvPr id="176" name="Google Shape;176;p29"/>
            <p:cNvSpPr txBox="1"/>
            <p:nvPr/>
          </p:nvSpPr>
          <p:spPr>
            <a:xfrm>
              <a:off x="1332000" y="248555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04000" y="2325607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/>
            </a:p>
          </p:txBody>
        </p:sp>
      </p:grpSp>
      <p:grpSp>
        <p:nvGrpSpPr>
          <p:cNvPr id="178" name="Google Shape;178;p29"/>
          <p:cNvGrpSpPr/>
          <p:nvPr/>
        </p:nvGrpSpPr>
        <p:grpSpPr>
          <a:xfrm>
            <a:off x="504000" y="3237412"/>
            <a:ext cx="5364000" cy="720000"/>
            <a:chOff x="504000" y="3237412"/>
            <a:chExt cx="5364000" cy="7200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1332000" y="339735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04000" y="3237412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/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504000" y="4149217"/>
            <a:ext cx="5364000" cy="720000"/>
            <a:chOff x="504000" y="4149217"/>
            <a:chExt cx="5364000" cy="720000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1332000" y="430916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04000" y="4149217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/>
            </a:p>
          </p:txBody>
        </p:sp>
      </p:grpSp>
      <p:grpSp>
        <p:nvGrpSpPr>
          <p:cNvPr id="184" name="Google Shape;184;p29"/>
          <p:cNvGrpSpPr/>
          <p:nvPr/>
        </p:nvGrpSpPr>
        <p:grpSpPr>
          <a:xfrm>
            <a:off x="504000" y="5061021"/>
            <a:ext cx="5364000" cy="720000"/>
            <a:chOff x="504000" y="5061021"/>
            <a:chExt cx="5364000" cy="720000"/>
          </a:xfrm>
        </p:grpSpPr>
        <p:sp>
          <p:nvSpPr>
            <p:cNvPr id="185" name="Google Shape;185;p29"/>
            <p:cNvSpPr txBox="1"/>
            <p:nvPr/>
          </p:nvSpPr>
          <p:spPr>
            <a:xfrm>
              <a:off x="1332000" y="5220966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504000" y="5061021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05</a:t>
              </a:r>
              <a:endParaRPr/>
            </a:p>
          </p:txBody>
        </p:sp>
      </p:grpSp>
      <p:cxnSp>
        <p:nvCxnSpPr>
          <p:cNvPr id="187" name="Google Shape;187;p29"/>
          <p:cNvCxnSpPr/>
          <p:nvPr/>
        </p:nvCxnSpPr>
        <p:spPr>
          <a:xfrm>
            <a:off x="504000" y="6192000"/>
            <a:ext cx="354952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8" name="Google Shape;188;p29"/>
          <p:cNvGrpSpPr/>
          <p:nvPr/>
        </p:nvGrpSpPr>
        <p:grpSpPr>
          <a:xfrm>
            <a:off x="6423458" y="1413802"/>
            <a:ext cx="5364000" cy="720000"/>
            <a:chOff x="6423458" y="1413802"/>
            <a:chExt cx="5364000" cy="720000"/>
          </a:xfrm>
        </p:grpSpPr>
        <p:sp>
          <p:nvSpPr>
            <p:cNvPr id="189" name="Google Shape;189;p29"/>
            <p:cNvSpPr txBox="1"/>
            <p:nvPr/>
          </p:nvSpPr>
          <p:spPr>
            <a:xfrm>
              <a:off x="7251458" y="157374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423458" y="1413802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06</a:t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6423458" y="2325607"/>
            <a:ext cx="5364000" cy="720000"/>
            <a:chOff x="6423458" y="2325607"/>
            <a:chExt cx="5364000" cy="720000"/>
          </a:xfrm>
        </p:grpSpPr>
        <p:sp>
          <p:nvSpPr>
            <p:cNvPr id="192" name="Google Shape;192;p29"/>
            <p:cNvSpPr txBox="1"/>
            <p:nvPr/>
          </p:nvSpPr>
          <p:spPr>
            <a:xfrm>
              <a:off x="7251458" y="248555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423458" y="2325607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07</a:t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6423458" y="3237412"/>
            <a:ext cx="5364000" cy="720000"/>
            <a:chOff x="6423458" y="3237412"/>
            <a:chExt cx="5364000" cy="720000"/>
          </a:xfrm>
        </p:grpSpPr>
        <p:sp>
          <p:nvSpPr>
            <p:cNvPr id="195" name="Google Shape;195;p29"/>
            <p:cNvSpPr txBox="1"/>
            <p:nvPr/>
          </p:nvSpPr>
          <p:spPr>
            <a:xfrm>
              <a:off x="7251458" y="339735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423458" y="3237412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08</a:t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>
            <a:off x="6423458" y="4149217"/>
            <a:ext cx="5364000" cy="720000"/>
            <a:chOff x="6423458" y="4149217"/>
            <a:chExt cx="5364000" cy="720000"/>
          </a:xfrm>
        </p:grpSpPr>
        <p:sp>
          <p:nvSpPr>
            <p:cNvPr id="198" name="Google Shape;198;p29"/>
            <p:cNvSpPr txBox="1"/>
            <p:nvPr/>
          </p:nvSpPr>
          <p:spPr>
            <a:xfrm>
              <a:off x="7251458" y="430916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423458" y="4149217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09</a:t>
              </a:r>
              <a:endParaRPr/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6423458" y="5061021"/>
            <a:ext cx="5364000" cy="720000"/>
            <a:chOff x="6423458" y="5061021"/>
            <a:chExt cx="5364000" cy="720000"/>
          </a:xfrm>
        </p:grpSpPr>
        <p:sp>
          <p:nvSpPr>
            <p:cNvPr id="201" name="Google Shape;201;p29"/>
            <p:cNvSpPr txBox="1"/>
            <p:nvPr/>
          </p:nvSpPr>
          <p:spPr>
            <a:xfrm>
              <a:off x="7251458" y="5220966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252000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b="1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423458" y="5061021"/>
              <a:ext cx="720000" cy="7200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2400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/>
            </a:p>
          </p:txBody>
        </p:sp>
      </p:grpSp>
      <p:cxnSp>
        <p:nvCxnSpPr>
          <p:cNvPr id="203" name="Google Shape;203;p29"/>
          <p:cNvCxnSpPr/>
          <p:nvPr/>
        </p:nvCxnSpPr>
        <p:spPr>
          <a:xfrm>
            <a:off x="6423458" y="6192000"/>
            <a:ext cx="3549526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Slide title / Content (1)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96000" y="2052000"/>
            <a:ext cx="11340000" cy="346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18" name="Google Shape;218;p31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20" name="Google Shape;220;p31"/>
          <p:cNvSpPr/>
          <p:nvPr>
            <p:ph idx="3" type="pic"/>
          </p:nvPr>
        </p:nvSpPr>
        <p:spPr>
          <a:xfrm>
            <a:off x="6418800" y="2052638"/>
            <a:ext cx="5317200" cy="34686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(2)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8" name="Google Shape;228;p32"/>
          <p:cNvSpPr txBox="1"/>
          <p:nvPr>
            <p:ph idx="2" type="body"/>
          </p:nvPr>
        </p:nvSpPr>
        <p:spPr>
          <a:xfrm>
            <a:off x="6419356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29" name="Google Shape;229;p32"/>
          <p:cNvSpPr txBox="1"/>
          <p:nvPr>
            <p:ph idx="3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(3) + Pictograms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95999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idx="2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38" name="Google Shape;238;p33"/>
          <p:cNvSpPr txBox="1"/>
          <p:nvPr>
            <p:ph idx="3" type="body"/>
          </p:nvPr>
        </p:nvSpPr>
        <p:spPr>
          <a:xfrm>
            <a:off x="4331319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39" name="Google Shape;239;p33"/>
          <p:cNvSpPr txBox="1"/>
          <p:nvPr>
            <p:ph idx="4" type="body"/>
          </p:nvPr>
        </p:nvSpPr>
        <p:spPr>
          <a:xfrm>
            <a:off x="8266638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392" y="204363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1999" y="20506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52638" y="20333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Table 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6309491" y="2146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{A3A3ECDB-B511-4739-B968-6A8FC190DC64}</a:tableStyleId>
              </a:tblPr>
              <a:tblGrid>
                <a:gridCol w="1081725"/>
                <a:gridCol w="1081725"/>
                <a:gridCol w="1081725"/>
                <a:gridCol w="1081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cap="none" strike="noStrike"/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400" u="none" cap="none" strike="noStrik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400" u="none" cap="none" strike="noStrik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400" u="none" cap="none" strike="noStrik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400" u="none" cap="none" strike="noStrik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CD9CB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fr-FR" sz="1400" u="none" cap="none" strike="noStrik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9B699"/>
                    </a:solidFill>
                  </a:tcPr>
                </a:tc>
              </a:tr>
            </a:tbl>
          </a:graphicData>
        </a:graphic>
      </p:graphicFrame>
      <p:sp>
        <p:nvSpPr>
          <p:cNvPr id="251" name="Google Shape;251;p34"/>
          <p:cNvSpPr txBox="1"/>
          <p:nvPr>
            <p:ph idx="3" type="body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Chart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indent="-124950" lvl="0" marL="360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indent="-124950" lvl="1" marL="647999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indent="-124950" lvl="2" marL="936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indent="-124950" lvl="3" marL="12240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58" name="Google Shape;258;p35"/>
          <p:cNvSpPr txBox="1"/>
          <p:nvPr>
            <p:ph idx="12" type="sldNum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59" name="Google Shape;259;p35"/>
          <p:cNvSpPr txBox="1"/>
          <p:nvPr>
            <p:ph idx="3" type="body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pic>
        <p:nvPicPr>
          <p:cNvPr id="260" name="Google Shape;260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00" y="1940804"/>
            <a:ext cx="6174600" cy="38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LDERYS TEMPLATE">
  <a:themeElements>
    <a:clrScheme name="2022_CALDERYS">
      <a:dk1>
        <a:srgbClr val="1D3176"/>
      </a:dk1>
      <a:lt1>
        <a:srgbClr val="FFFFFF"/>
      </a:lt1>
      <a:dk2>
        <a:srgbClr val="000000"/>
      </a:dk2>
      <a:lt2>
        <a:srgbClr val="E7E6E6"/>
      </a:lt2>
      <a:accent1>
        <a:srgbClr val="1D3176"/>
      </a:accent1>
      <a:accent2>
        <a:srgbClr val="E84E0F"/>
      </a:accent2>
      <a:accent3>
        <a:srgbClr val="961647"/>
      </a:accent3>
      <a:accent4>
        <a:srgbClr val="E40428"/>
      </a:accent4>
      <a:accent5>
        <a:srgbClr val="FDC4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LDERYS TEMPLATE">
  <a:themeElements>
    <a:clrScheme name="2022_CALDERYS">
      <a:dk1>
        <a:srgbClr val="1D3176"/>
      </a:dk1>
      <a:lt1>
        <a:srgbClr val="FFFFFF"/>
      </a:lt1>
      <a:dk2>
        <a:srgbClr val="000000"/>
      </a:dk2>
      <a:lt2>
        <a:srgbClr val="E7E6E6"/>
      </a:lt2>
      <a:accent1>
        <a:srgbClr val="1D3176"/>
      </a:accent1>
      <a:accent2>
        <a:srgbClr val="E84E0F"/>
      </a:accent2>
      <a:accent3>
        <a:srgbClr val="961647"/>
      </a:accent3>
      <a:accent4>
        <a:srgbClr val="E40428"/>
      </a:accent4>
      <a:accent5>
        <a:srgbClr val="FDC400"/>
      </a:accent5>
      <a:accent6>
        <a:srgbClr val="79A74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