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64" r:id="rId4"/>
    <p:sldId id="265" r:id="rId5"/>
    <p:sldId id="257" r:id="rId6"/>
    <p:sldId id="258" r:id="rId7"/>
    <p:sldId id="266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19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9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851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89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22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970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289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2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48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6491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2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8629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515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45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562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20285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280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612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916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161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1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238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2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27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004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85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0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38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533400"/>
            <a:ext cx="6400800" cy="2541431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Smart Glove Project</a:t>
            </a:r>
            <a:endParaRPr lang="en-GB" sz="8000" dirty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733800"/>
            <a:ext cx="7010400" cy="22860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Submitted TO: </a:t>
            </a:r>
            <a:r>
              <a:rPr lang="en-US" sz="2400" dirty="0">
                <a:latin typeface="Bahnschrift SemiLight" panose="020B0502040204020203" pitchFamily="34" charset="0"/>
              </a:rPr>
              <a:t>				</a:t>
            </a:r>
            <a:r>
              <a:rPr lang="en-US" sz="24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Submitted BY: </a:t>
            </a:r>
          </a:p>
          <a:p>
            <a:r>
              <a:rPr lang="en-US" sz="2400" dirty="0">
                <a:latin typeface="Bahnschrift Condensed" panose="020B0502040204020203" pitchFamily="34" charset="0"/>
              </a:rPr>
              <a:t>Mr. MAHESH </a:t>
            </a:r>
            <a:r>
              <a:rPr lang="en-US" sz="2400" dirty="0" err="1">
                <a:latin typeface="Bahnschrift Condensed" panose="020B0502040204020203" pitchFamily="34" charset="0"/>
              </a:rPr>
              <a:t>mANCHANDA</a:t>
            </a: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en-US" sz="2200" dirty="0" smtClean="0">
                <a:latin typeface="Arial Rounded MT Bold" panose="020F0704030504030204" pitchFamily="34" charset="0"/>
              </a:rPr>
              <a:t>Sanjay </a:t>
            </a:r>
            <a:r>
              <a:rPr lang="en-US" sz="2200" dirty="0" err="1">
                <a:latin typeface="Arial Rounded MT Bold" panose="020F0704030504030204" pitchFamily="34" charset="0"/>
              </a:rPr>
              <a:t>singh</a:t>
            </a:r>
            <a:endParaRPr lang="en-US" sz="22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						</a:t>
            </a:r>
            <a:r>
              <a:rPr lang="en-US" sz="2200" dirty="0" err="1">
                <a:latin typeface="Arial Rounded MT Bold" panose="020F0704030504030204" pitchFamily="34" charset="0"/>
              </a:rPr>
              <a:t>aYUSH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dhanai</a:t>
            </a:r>
            <a:endParaRPr lang="en-US" sz="2200" dirty="0">
              <a:latin typeface="Arial Rounded MT Bold" panose="020F0704030504030204" pitchFamily="34" charset="0"/>
            </a:endParaRP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1CDF1F-B9F9-4689-B5C2-EB9155536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11" t="10300" r="11111" b="14163"/>
          <a:stretch/>
        </p:blipFill>
        <p:spPr>
          <a:xfrm>
            <a:off x="685800" y="1143000"/>
            <a:ext cx="16002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761" y="609600"/>
            <a:ext cx="7055380" cy="1400530"/>
          </a:xfrm>
        </p:spPr>
        <p:txBody>
          <a:bodyPr/>
          <a:lstStyle/>
          <a:p>
            <a:r>
              <a:rPr lang="en-US" sz="2400" dirty="0"/>
              <a:t>Deaf Mode :</a:t>
            </a:r>
            <a:endParaRPr lang="en-GB" sz="2400" dirty="0"/>
          </a:p>
        </p:txBody>
      </p:sp>
      <p:pic>
        <p:nvPicPr>
          <p:cNvPr id="5122" name="Picture 2" descr="C:\Users\hp\Desktop\New folder\Screenshot_2018-11-18-08-01-47-115_the_alphas.com.myapplic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72422"/>
            <a:ext cx="2374392" cy="4946650"/>
          </a:xfrm>
          <a:prstGeom prst="rect">
            <a:avLst/>
          </a:prstGeom>
          <a:noFill/>
        </p:spPr>
      </p:pic>
      <p:pic>
        <p:nvPicPr>
          <p:cNvPr id="5123" name="Picture 3" descr="C:\Users\hp\Desktop\New folder\Screenshot_2018-11-18-08-06-39-018_the_alphas.com.myapplic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472422"/>
            <a:ext cx="2432304" cy="506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066800"/>
            <a:ext cx="6571343" cy="104923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 Rounded MT Bold" pitchFamily="34" charset="0"/>
              </a:rPr>
              <a:t>THANK YOU</a:t>
            </a:r>
            <a:endParaRPr lang="en-GB" sz="4400" dirty="0">
              <a:latin typeface="Arial Rounded MT Bold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40A729-2E00-4CCA-891A-AA47527D2E81}"/>
              </a:ext>
            </a:extLst>
          </p:cNvPr>
          <p:cNvSpPr txBox="1"/>
          <p:nvPr/>
        </p:nvSpPr>
        <p:spPr>
          <a:xfrm>
            <a:off x="2209800" y="3048000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Project By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SANJAY SINGH</a:t>
            </a:r>
          </a:p>
          <a:p>
            <a:pPr algn="ctr"/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AYUSH DHANAI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5DCCF-24B4-4E8E-9BB1-CC52F31A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954057"/>
            <a:ext cx="6571343" cy="1049235"/>
          </a:xfrm>
        </p:spPr>
        <p:txBody>
          <a:bodyPr/>
          <a:lstStyle/>
          <a:p>
            <a:r>
              <a:rPr lang="en-IN" dirty="0"/>
              <a:t>Idea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F908C-AD25-4477-9F4A-AD41F28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idea is to help mute people communicate better with the help of technology. We plan to build a special glove which when worn by a mute person, will automatically read their sign language and convert it into speech in real time, so that a normal person will be able to understand them better.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F9BE6F-57DA-4EC0-B040-46210CFAD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7433" y="4558103"/>
            <a:ext cx="116089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79E773-3021-4A08-A6C4-DE64D8318C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6" t="10274" r="14637" b="13374"/>
          <a:stretch/>
        </p:blipFill>
        <p:spPr>
          <a:xfrm>
            <a:off x="5638800" y="4540303"/>
            <a:ext cx="1043099" cy="1237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AEE434CF-9509-49F2-B8D6-24D6CBAFEA42}"/>
              </a:ext>
            </a:extLst>
          </p:cNvPr>
          <p:cNvSpPr/>
          <p:nvPr/>
        </p:nvSpPr>
        <p:spPr>
          <a:xfrm>
            <a:off x="4056098" y="5044503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9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86292-6F89-4B26-AD7A-977368DC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F9FA9-EE39-4C28-83EA-D30E8970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to use </a:t>
            </a:r>
            <a:r>
              <a:rPr lang="en-US" dirty="0" err="1"/>
              <a:t>arduino</a:t>
            </a:r>
            <a:r>
              <a:rPr lang="en-US" dirty="0"/>
              <a:t> and sensors to read data from glove and transfer it to users mobile phone to decode it and convert it into English.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2F697A-47E6-46AF-9313-F588E27C2B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701" t="11731" r="24181" b="16667"/>
          <a:stretch/>
        </p:blipFill>
        <p:spPr>
          <a:xfrm>
            <a:off x="1295400" y="3728547"/>
            <a:ext cx="1163539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C1CDFA-8C65-4D78-AFFA-6F88298607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13" r="18888"/>
          <a:stretch/>
        </p:blipFill>
        <p:spPr>
          <a:xfrm>
            <a:off x="6938508" y="3997377"/>
            <a:ext cx="1524001" cy="1291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356C7E0-9874-4313-A7A7-F42C9920B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6" t="8615" r="13210" b="5044"/>
          <a:stretch/>
        </p:blipFill>
        <p:spPr>
          <a:xfrm>
            <a:off x="3311209" y="3886200"/>
            <a:ext cx="2175191" cy="1580146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xmlns="" id="{6BEB3EA1-8A8C-4F98-B4A4-7F326E3939E7}"/>
              </a:ext>
            </a:extLst>
          </p:cNvPr>
          <p:cNvSpPr/>
          <p:nvPr/>
        </p:nvSpPr>
        <p:spPr>
          <a:xfrm>
            <a:off x="2593289" y="4267200"/>
            <a:ext cx="569829" cy="57675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xmlns="" id="{2E765695-345E-4F05-809F-7323E322B8DF}"/>
              </a:ext>
            </a:extLst>
          </p:cNvPr>
          <p:cNvSpPr/>
          <p:nvPr/>
        </p:nvSpPr>
        <p:spPr>
          <a:xfrm>
            <a:off x="5817433" y="4370329"/>
            <a:ext cx="699633" cy="4736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86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92" y="1040377"/>
            <a:ext cx="6571343" cy="1049235"/>
          </a:xfrm>
        </p:spPr>
        <p:txBody>
          <a:bodyPr/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Arduino</a:t>
            </a:r>
            <a:r>
              <a:rPr lang="en-US" dirty="0">
                <a:latin typeface="Bahnschrift" panose="020B0502040204020203" pitchFamily="34" charset="0"/>
              </a:rPr>
              <a:t> powered Glove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C:\Users\hp\Desktop\New folder\IMG_20181118_0729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424" y="2209800"/>
            <a:ext cx="5604612" cy="3153028"/>
          </a:xfrm>
          <a:prstGeom prst="rect">
            <a:avLst/>
          </a:prstGeom>
          <a:noFill/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570D8990-E4E0-40A0-B7C9-AEC7A73FA422}"/>
              </a:ext>
            </a:extLst>
          </p:cNvPr>
          <p:cNvCxnSpPr>
            <a:cxnSpLocks/>
          </p:cNvCxnSpPr>
          <p:nvPr/>
        </p:nvCxnSpPr>
        <p:spPr>
          <a:xfrm flipV="1">
            <a:off x="5791200" y="2819401"/>
            <a:ext cx="1828800" cy="96691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89AA74-FDB5-46BF-B102-506451E9A2D1}"/>
              </a:ext>
            </a:extLst>
          </p:cNvPr>
          <p:cNvSpPr txBox="1"/>
          <p:nvPr/>
        </p:nvSpPr>
        <p:spPr>
          <a:xfrm flipH="1">
            <a:off x="7665719" y="2634734"/>
            <a:ext cx="102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ARDUINO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1D10A835-9026-4958-B4D3-E4BF516F3767}"/>
              </a:ext>
            </a:extLst>
          </p:cNvPr>
          <p:cNvCxnSpPr>
            <a:cxnSpLocks/>
          </p:cNvCxnSpPr>
          <p:nvPr/>
        </p:nvCxnSpPr>
        <p:spPr>
          <a:xfrm rot="10800000">
            <a:off x="1143000" y="3004066"/>
            <a:ext cx="2057400" cy="88213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2F42CE-303E-4C92-BEA7-1AD518F5B868}"/>
              </a:ext>
            </a:extLst>
          </p:cNvPr>
          <p:cNvSpPr/>
          <p:nvPr/>
        </p:nvSpPr>
        <p:spPr>
          <a:xfrm>
            <a:off x="418833" y="2819400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GLOVE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4F64C56E-032E-4442-9C4B-EC5C9A3D5698}"/>
              </a:ext>
            </a:extLst>
          </p:cNvPr>
          <p:cNvCxnSpPr>
            <a:cxnSpLocks/>
          </p:cNvCxnSpPr>
          <p:nvPr/>
        </p:nvCxnSpPr>
        <p:spPr>
          <a:xfrm rot="10800000">
            <a:off x="1138392" y="3004066"/>
            <a:ext cx="2057400" cy="88213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21554F55-D344-48C9-BFBD-F79F94E24790}"/>
              </a:ext>
            </a:extLst>
          </p:cNvPr>
          <p:cNvCxnSpPr>
            <a:cxnSpLocks/>
          </p:cNvCxnSpPr>
          <p:nvPr/>
        </p:nvCxnSpPr>
        <p:spPr>
          <a:xfrm rot="10800000">
            <a:off x="890020" y="4070867"/>
            <a:ext cx="958879" cy="37438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8EAD87-FDC2-4E8A-9DD6-143E8C150B41}"/>
              </a:ext>
            </a:extLst>
          </p:cNvPr>
          <p:cNvSpPr/>
          <p:nvPr/>
        </p:nvSpPr>
        <p:spPr>
          <a:xfrm>
            <a:off x="113376" y="3886201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SENSORS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2C4D08E1-4F14-464C-B709-A35A8EA53105}"/>
              </a:ext>
            </a:extLst>
          </p:cNvPr>
          <p:cNvCxnSpPr>
            <a:cxnSpLocks/>
          </p:cNvCxnSpPr>
          <p:nvPr/>
        </p:nvCxnSpPr>
        <p:spPr>
          <a:xfrm>
            <a:off x="6487770" y="4064885"/>
            <a:ext cx="1056030" cy="58331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77C5232-27C8-47E1-B9F0-4DC13EFE8121}"/>
              </a:ext>
            </a:extLst>
          </p:cNvPr>
          <p:cNvSpPr/>
          <p:nvPr/>
        </p:nvSpPr>
        <p:spPr>
          <a:xfrm>
            <a:off x="7642392" y="4403015"/>
            <a:ext cx="1053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BLUETOOTH </a:t>
            </a:r>
          </a:p>
          <a:p>
            <a:r>
              <a:rPr lang="en-IN" dirty="0">
                <a:latin typeface="Agency FB" panose="020B0503020202020204" pitchFamily="34" charset="0"/>
              </a:rPr>
              <a:t>MODULE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F3EF4D8-0DBC-4192-A7A9-39B283DC152B}"/>
              </a:ext>
            </a:extLst>
          </p:cNvPr>
          <p:cNvCxnSpPr/>
          <p:nvPr/>
        </p:nvCxnSpPr>
        <p:spPr>
          <a:xfrm>
            <a:off x="4648200" y="4114800"/>
            <a:ext cx="0" cy="1447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C324C3A-FBB5-4414-A10A-E98EE7EC2520}"/>
              </a:ext>
            </a:extLst>
          </p:cNvPr>
          <p:cNvSpPr/>
          <p:nvPr/>
        </p:nvSpPr>
        <p:spPr>
          <a:xfrm>
            <a:off x="4329843" y="558437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BATTERY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glove can convert sign language of mute people into </a:t>
            </a:r>
            <a:r>
              <a:rPr lang="en-US" dirty="0" err="1"/>
              <a:t>english</a:t>
            </a:r>
            <a:r>
              <a:rPr lang="en-US" dirty="0"/>
              <a:t> speech so that they can communicate better.</a:t>
            </a:r>
          </a:p>
          <a:p>
            <a:r>
              <a:rPr lang="en-US" dirty="0"/>
              <a:t>Glove is equipped with sensor which sense the movements of hands and transfer the data to user’s phone via </a:t>
            </a:r>
            <a:r>
              <a:rPr lang="en-US" dirty="0" err="1"/>
              <a:t>bluetooth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9F12E1-211F-4CCA-BA6D-D79B953465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946" t="19946" r="16224" b="25201"/>
          <a:stretch/>
        </p:blipFill>
        <p:spPr>
          <a:xfrm>
            <a:off x="4171524" y="4198213"/>
            <a:ext cx="1173047" cy="10752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D37BB7F-6E78-4441-BBDE-39C3BEB79624}"/>
              </a:ext>
            </a:extLst>
          </p:cNvPr>
          <p:cNvSpPr/>
          <p:nvPr/>
        </p:nvSpPr>
        <p:spPr>
          <a:xfrm>
            <a:off x="1639720" y="4498228"/>
            <a:ext cx="1359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HAND GESTURES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(DATA)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54729C37-90AF-4AA0-B8EA-39E0C7F7B37A}"/>
              </a:ext>
            </a:extLst>
          </p:cNvPr>
          <p:cNvSpPr/>
          <p:nvPr/>
        </p:nvSpPr>
        <p:spPr>
          <a:xfrm>
            <a:off x="3242556" y="4720512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34712B2C-A143-4528-9F5A-A45080789DBD}"/>
              </a:ext>
            </a:extLst>
          </p:cNvPr>
          <p:cNvSpPr/>
          <p:nvPr/>
        </p:nvSpPr>
        <p:spPr>
          <a:xfrm>
            <a:off x="5774360" y="4720512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5A28BF5-23A5-45F5-8CC0-38D033F18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14" t="10870" r="18421" b="15217"/>
          <a:stretch/>
        </p:blipFill>
        <p:spPr>
          <a:xfrm>
            <a:off x="6703328" y="4198213"/>
            <a:ext cx="1012041" cy="10752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679AE8D-E884-421C-A36C-A435F2B3C26C}"/>
              </a:ext>
            </a:extLst>
          </p:cNvPr>
          <p:cNvSpPr/>
          <p:nvPr/>
        </p:nvSpPr>
        <p:spPr>
          <a:xfrm>
            <a:off x="3912303" y="5323826"/>
            <a:ext cx="1691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PROCESS &amp; CONVERT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1F0966-F6D8-44B9-A918-3777FC5EC631}"/>
              </a:ext>
            </a:extLst>
          </p:cNvPr>
          <p:cNvSpPr/>
          <p:nvPr/>
        </p:nvSpPr>
        <p:spPr>
          <a:xfrm>
            <a:off x="6672983" y="5323826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Agency FB" panose="020B0503020202020204" pitchFamily="34" charset="0"/>
              </a:rPr>
              <a:t>OUPUT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D1980-64A1-4353-AB4B-92AC91E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B9E296-3688-4788-AC42-C8E9951D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data is received in phone, it is then decoded via an app and is shown in plain text English.</a:t>
            </a:r>
          </a:p>
          <a:p>
            <a:r>
              <a:rPr lang="en-US" dirty="0"/>
              <a:t>English text is then converted into speech on the fly.</a:t>
            </a:r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1ABDBF-B454-4F50-8538-841802BEB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97" t="6898" r="6897" b="13793"/>
          <a:stretch/>
        </p:blipFill>
        <p:spPr>
          <a:xfrm>
            <a:off x="5297970" y="3715741"/>
            <a:ext cx="1788630" cy="164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FA6E63-98A6-41DA-A9D3-6D3CF39CC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3692831"/>
            <a:ext cx="1645539" cy="1645539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xmlns="" id="{D6C0BBEF-6CE9-455C-91AD-84A46E611264}"/>
              </a:ext>
            </a:extLst>
          </p:cNvPr>
          <p:cNvSpPr/>
          <p:nvPr/>
        </p:nvSpPr>
        <p:spPr>
          <a:xfrm>
            <a:off x="4000500" y="4340340"/>
            <a:ext cx="1143000" cy="3505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35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5733"/>
            <a:ext cx="7924799" cy="3450613"/>
          </a:xfrm>
        </p:spPr>
        <p:txBody>
          <a:bodyPr/>
          <a:lstStyle/>
          <a:p>
            <a:r>
              <a:rPr lang="en-GB" dirty="0"/>
              <a:t>App will have two modes :</a:t>
            </a:r>
          </a:p>
          <a:p>
            <a:pPr marL="0" indent="0">
              <a:buNone/>
            </a:pPr>
            <a:r>
              <a:rPr lang="en-GB" dirty="0"/>
              <a:t>	1. Deaf Mode :   When used by a deaf person, he will be 			  		    able to read what other person is saying in his 				    mobile screen.</a:t>
            </a:r>
          </a:p>
          <a:p>
            <a:pPr marL="0" indent="0">
              <a:buNone/>
            </a:pPr>
            <a:r>
              <a:rPr lang="en-GB" dirty="0"/>
              <a:t>	2. Mute Mode :  When used by a mute person, he will be able to 				    use gestures to communicate with the other 				    person.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1600" y="2133600"/>
            <a:ext cx="7055380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Mute mode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Deaf Mode</a:t>
            </a:r>
            <a:endParaRPr lang="en-GB" dirty="0"/>
          </a:p>
        </p:txBody>
      </p:sp>
      <p:pic>
        <p:nvPicPr>
          <p:cNvPr id="4098" name="Picture 2" descr="C:\Users\hp\Desktop\New folder\Screenshot_2018-11-18-07-30-17-167_com.evothings.evothingsviewer.png"/>
          <p:cNvPicPr>
            <a:picLocks noChangeAspect="1" noChangeArrowheads="1"/>
          </p:cNvPicPr>
          <p:nvPr/>
        </p:nvPicPr>
        <p:blipFill rotWithShape="1">
          <a:blip r:embed="rId2" cstate="print"/>
          <a:srcRect t="10838" b="10894"/>
          <a:stretch/>
        </p:blipFill>
        <p:spPr bwMode="auto">
          <a:xfrm>
            <a:off x="4375939" y="838200"/>
            <a:ext cx="3212841" cy="495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Deaf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In deaf mode, user will be able to use the app’s inbuilt  speech recognizer.</a:t>
            </a:r>
          </a:p>
          <a:p>
            <a:endParaRPr lang="en-US" dirty="0"/>
          </a:p>
          <a:p>
            <a:r>
              <a:rPr lang="en-US" dirty="0"/>
              <a:t>Speech will be converted into text on the fly on users screen even without internet connection.</a:t>
            </a:r>
          </a:p>
          <a:p>
            <a:endParaRPr lang="en-US" dirty="0"/>
          </a:p>
          <a:p>
            <a:r>
              <a:rPr lang="en-US" dirty="0"/>
              <a:t>This will enable deaf people to read what the other person is saying in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263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Gallery</vt:lpstr>
      <vt:lpstr>Ion</vt:lpstr>
      <vt:lpstr>Smart Glove Project</vt:lpstr>
      <vt:lpstr>Idea Description</vt:lpstr>
      <vt:lpstr>Workflow DESCRIPTION</vt:lpstr>
      <vt:lpstr>Arduino powered Glove</vt:lpstr>
      <vt:lpstr>Working</vt:lpstr>
      <vt:lpstr>wORKING</vt:lpstr>
      <vt:lpstr>Android app</vt:lpstr>
      <vt:lpstr>Mute mode  &amp; Deaf Mode</vt:lpstr>
      <vt:lpstr>Deaf Mode</vt:lpstr>
      <vt:lpstr>Deaf Mode :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 Project</dc:title>
  <dc:creator>Ayush Dhanai</dc:creator>
  <cp:lastModifiedBy>Dell</cp:lastModifiedBy>
  <cp:revision>25</cp:revision>
  <dcterms:created xsi:type="dcterms:W3CDTF">2006-08-16T00:00:00Z</dcterms:created>
  <dcterms:modified xsi:type="dcterms:W3CDTF">2018-11-24T05:23:41Z</dcterms:modified>
</cp:coreProperties>
</file>