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D7B52C-B80A-435E-9A6E-2BE32A053E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6EF17E-3B75-4030-95A3-9D9071EFD7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FF588-1996-44A8-A269-4D66C744430B}" type="slidenum">
              <a:rPr lang="en-US"/>
              <a:pPr/>
              <a:t>1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FAED7-B738-4E7E-AEC8-41B7372380EF}" type="slidenum">
              <a:rPr lang="en-US"/>
              <a:pPr/>
              <a:t>2</a:t>
            </a:fld>
            <a:endParaRPr 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43C83-E688-409C-8903-F9CEAAFE0B3C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81698-629C-43B8-8277-79625DB326D4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395EE-913C-4361-BC45-6078DF9059CB}" type="slidenum">
              <a:rPr lang="en-US"/>
              <a:pPr/>
              <a:t>5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E0CB9-DE1D-4ABA-9A7A-7BC987CFAD71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A196F-02BD-4565-91B7-3D7686024AB0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67CEC-6376-42D6-9623-96F9CAE8B0EC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6BBD2-4F2B-45E9-B516-8356AFA05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A0F2D-6448-4135-A287-7245AB4E7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45289-9C24-4B6A-A24A-564A6846D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CC76E7-2317-458D-AD8D-A5453F04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86DFB-F94D-4B11-84DC-77C55B032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AC941-5001-47FA-A362-EB98081FC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599F3-26CD-49E2-AD9A-6048507A1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FAB85-57C9-45BE-9CE6-3BAECA8D3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D3383-8957-4907-A7B4-A6509BB01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5F75E-3903-4D68-B29F-8C05E817B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D9D4D-B787-4846-A83B-85ADFBB314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90D733E-9F77-4045-8F5C-6877C91DA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</a:t>
            </a:r>
            <a:r>
              <a:rPr lang="en-US" dirty="0" err="1" smtClean="0"/>
              <a:t>Ayush</a:t>
            </a:r>
            <a:r>
              <a:rPr lang="en-US" dirty="0" smtClean="0"/>
              <a:t> </a:t>
            </a:r>
            <a:r>
              <a:rPr lang="en-US" dirty="0" err="1" smtClean="0"/>
              <a:t>Dhanai</a:t>
            </a:r>
            <a:endParaRPr lang="en-US" dirty="0" smtClean="0"/>
          </a:p>
          <a:p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very Easy UI  which can be used by Low-vision people to help them.</a:t>
            </a:r>
          </a:p>
          <a:p>
            <a:r>
              <a:rPr lang="en-US" dirty="0" smtClean="0"/>
              <a:t>Detecting Objects around you just by capturing it in your phone</a:t>
            </a:r>
          </a:p>
          <a:p>
            <a:r>
              <a:rPr lang="en-US" dirty="0" smtClean="0"/>
              <a:t>Less interaction with maximum use of 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demo...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demonstrates some concepts behind project work</a:t>
            </a:r>
          </a:p>
          <a:p>
            <a:r>
              <a:rPr lang="en-US" dirty="0"/>
              <a:t>… demonstrates </a:t>
            </a:r>
            <a:r>
              <a:rPr lang="en-US" dirty="0" smtClean="0"/>
              <a:t>how easily a low vision people can use this app. </a:t>
            </a:r>
          </a:p>
          <a:p>
            <a:r>
              <a:rPr lang="en-US" dirty="0" smtClean="0"/>
              <a:t>…</a:t>
            </a:r>
            <a:r>
              <a:rPr lang="en-US" dirty="0"/>
              <a:t>illustrates how a </a:t>
            </a:r>
            <a:r>
              <a:rPr lang="en-US" dirty="0" smtClean="0"/>
              <a:t>single App can be use to tackle many problems in daily life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428604"/>
            <a:ext cx="7772400" cy="1143000"/>
          </a:xfrm>
        </p:spPr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142984"/>
            <a:ext cx="8183880" cy="418795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Software Requirements:                 Operating </a:t>
            </a:r>
            <a:r>
              <a:rPr lang="en-US" dirty="0"/>
              <a:t>System Environment:  		Windows </a:t>
            </a:r>
            <a:r>
              <a:rPr lang="en-US" dirty="0" smtClean="0"/>
              <a:t> 10.0,Android.</a:t>
            </a:r>
          </a:p>
          <a:p>
            <a:r>
              <a:rPr lang="en-US" dirty="0" smtClean="0"/>
              <a:t>Hardware Requirements: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An Android Phone of min 22 API leve</a:t>
            </a:r>
            <a:r>
              <a:rPr lang="en-US" dirty="0"/>
              <a:t>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Configuration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1414458" y="3743308"/>
            <a:ext cx="1371600" cy="9906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User</a:t>
            </a:r>
            <a:endParaRPr lang="en-US" dirty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367458" y="3743308"/>
            <a:ext cx="1371600" cy="9906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Microsoft </a:t>
            </a:r>
          </a:p>
          <a:p>
            <a:pPr algn="ctr"/>
            <a:r>
              <a:rPr lang="en-US" b="1" dirty="0" err="1" smtClean="0"/>
              <a:t>Cogn</a:t>
            </a:r>
            <a:r>
              <a:rPr lang="en-US" b="1" dirty="0" smtClean="0"/>
              <a:t>. </a:t>
            </a:r>
          </a:p>
          <a:p>
            <a:pPr algn="ctr"/>
            <a:r>
              <a:rPr lang="en-US" b="1" dirty="0" err="1" smtClean="0"/>
              <a:t>Sevices</a:t>
            </a:r>
            <a:endParaRPr lang="en-US" b="1" dirty="0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929058" y="1000108"/>
            <a:ext cx="1371600" cy="9906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/>
              <a:t>UI</a:t>
            </a:r>
            <a:endParaRPr lang="en-US" dirty="0"/>
          </a:p>
        </p:txBody>
      </p:sp>
      <p:cxnSp>
        <p:nvCxnSpPr>
          <p:cNvPr id="16390" name="AutoShape 6"/>
          <p:cNvCxnSpPr>
            <a:cxnSpLocks noChangeShapeType="1"/>
            <a:stCxn id="16387" idx="0"/>
          </p:cNvCxnSpPr>
          <p:nvPr/>
        </p:nvCxnSpPr>
        <p:spPr bwMode="auto">
          <a:xfrm flipV="1">
            <a:off x="2100258" y="1152508"/>
            <a:ext cx="1828800" cy="2590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</p:cxnSp>
      <p:cxnSp>
        <p:nvCxnSpPr>
          <p:cNvPr id="16391" name="AutoShape 7"/>
          <p:cNvCxnSpPr>
            <a:cxnSpLocks noChangeShapeType="1"/>
            <a:endCxn id="16388" idx="0"/>
          </p:cNvCxnSpPr>
          <p:nvPr/>
        </p:nvCxnSpPr>
        <p:spPr bwMode="auto">
          <a:xfrm>
            <a:off x="5300658" y="1838308"/>
            <a:ext cx="1752600" cy="1905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</p:cxnSp>
      <p:cxnSp>
        <p:nvCxnSpPr>
          <p:cNvPr id="16392" name="AutoShape 8"/>
          <p:cNvCxnSpPr>
            <a:cxnSpLocks noChangeShapeType="1"/>
          </p:cNvCxnSpPr>
          <p:nvPr/>
        </p:nvCxnSpPr>
        <p:spPr bwMode="auto">
          <a:xfrm>
            <a:off x="2714620" y="5581640"/>
            <a:ext cx="35814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Information Flow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MCS: </a:t>
            </a:r>
            <a:r>
              <a:rPr lang="en-US" dirty="0"/>
              <a:t>reads data to be sent from a </a:t>
            </a:r>
            <a:r>
              <a:rPr lang="en-US" dirty="0" smtClean="0"/>
              <a:t>photo; </a:t>
            </a:r>
            <a:r>
              <a:rPr lang="en-US" dirty="0"/>
              <a:t>generates </a:t>
            </a:r>
            <a:r>
              <a:rPr lang="en-US" dirty="0" smtClean="0"/>
              <a:t>an ID </a:t>
            </a:r>
            <a:r>
              <a:rPr lang="en-US" dirty="0"/>
              <a:t>and encrypts the data</a:t>
            </a:r>
          </a:p>
          <a:p>
            <a:r>
              <a:rPr lang="en-US" dirty="0" smtClean="0"/>
              <a:t>transmit </a:t>
            </a:r>
            <a:r>
              <a:rPr lang="en-US" dirty="0"/>
              <a:t>the </a:t>
            </a:r>
            <a:r>
              <a:rPr lang="en-US" b="1" dirty="0"/>
              <a:t>data</a:t>
            </a:r>
            <a:r>
              <a:rPr lang="en-US" dirty="0"/>
              <a:t> along </a:t>
            </a:r>
            <a:r>
              <a:rPr lang="en-US" dirty="0" smtClean="0"/>
              <a:t>Azure Services Server </a:t>
            </a:r>
          </a:p>
          <a:p>
            <a:r>
              <a:rPr lang="en-US" dirty="0" smtClean="0"/>
              <a:t>It recognize it through Vision API and come as voice to the user about what the user is confronting now.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Work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Text Recognition to make user read everything , whether it is a can of drink or any food  item.</a:t>
            </a:r>
          </a:p>
          <a:p>
            <a:r>
              <a:rPr lang="en-US" dirty="0" smtClean="0"/>
              <a:t>Further </a:t>
            </a:r>
            <a:r>
              <a:rPr lang="en-US" dirty="0"/>
              <a:t>investigation of </a:t>
            </a:r>
            <a:r>
              <a:rPr lang="en-US" dirty="0" smtClean="0"/>
              <a:t>gesture and audio recognition to make it more easy to use for end user.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feel free to ask any unanswered questions!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1784</TotalTime>
  <Words>210</Words>
  <Application>Microsoft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Times New Roman</vt:lpstr>
      <vt:lpstr>Aspect</vt:lpstr>
      <vt:lpstr>Vision</vt:lpstr>
      <vt:lpstr>Project Goals</vt:lpstr>
      <vt:lpstr>This demo...</vt:lpstr>
      <vt:lpstr>System Components</vt:lpstr>
      <vt:lpstr>Physical Configuration</vt:lpstr>
      <vt:lpstr>Demo Information Flow</vt:lpstr>
      <vt:lpstr>Continuing Work</vt:lpstr>
      <vt:lpstr>Thank You!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Demonstration</dc:title>
  <dc:creator>Mike Flynn</dc:creator>
  <cp:lastModifiedBy>HP User</cp:lastModifiedBy>
  <cp:revision>7</cp:revision>
  <dcterms:created xsi:type="dcterms:W3CDTF">1998-05-28T17:36:20Z</dcterms:created>
  <dcterms:modified xsi:type="dcterms:W3CDTF">2018-04-13T00:04:00Z</dcterms:modified>
</cp:coreProperties>
</file>