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AyushGhai-github/Assignment-1-git-a1-"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U2TAu4_biZ0xzWOaXdmfbCr5QyBPstuy/view?usp=drivesdk"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4287435043"/>
              </p:ext>
            </p:extLst>
          </p:nvPr>
        </p:nvGraphicFramePr>
        <p:xfrm>
          <a:off x="9229514" y="1143001"/>
          <a:ext cx="3038686" cy="489033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a:t>
                      </a:r>
                      <a:r>
                        <a:rPr kumimoji="0" lang="en-US" sz="700" u="none" strike="noStrike" kern="1200" cap="none" spc="0" normalizeH="0" baseline="0" dirty="0" err="1">
                          <a:ln>
                            <a:noFill/>
                          </a:ln>
                          <a:effectLst/>
                          <a:uLnTx/>
                          <a:uFillTx/>
                        </a:rPr>
                        <a:t>documents,Logger</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6064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a:t>
                      </a:r>
                      <a:r>
                        <a:rPr kumimoji="0" lang="en-US" sz="700" u="none" strike="noStrike" kern="1200" cap="none" spc="0" normalizeH="0" baseline="0" dirty="0" err="1">
                          <a:ln>
                            <a:noFill/>
                          </a:ln>
                          <a:solidFill>
                            <a:schemeClr val="tx1"/>
                          </a:solidFill>
                          <a:effectLst/>
                          <a:uLnTx/>
                          <a:uFillTx/>
                          <a:latin typeface="+mn-lt"/>
                          <a:ea typeface="+mn-ea"/>
                          <a:cs typeface="+mn-cs"/>
                        </a:rPr>
                        <a:t>Zuul,Hystrix</a:t>
                      </a:r>
                      <a:endParaRPr kumimoji="0" lang="en-US" sz="7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,h2</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On-demand-car-wash-system</a:t>
            </a:r>
          </a:p>
          <a:p>
            <a:pPr eaLnBrk="1" hangingPunct="1">
              <a:lnSpc>
                <a:spcPct val="114000"/>
              </a:lnSpc>
            </a:pPr>
            <a:r>
              <a:rPr lang="en-IN" altLang="en-US" dirty="0"/>
              <a:t>Completed end to end case study of On demand car wash  Application along with JWT authentication, </a:t>
            </a:r>
            <a:r>
              <a:rPr lang="en-IN" altLang="en-US" dirty="0" err="1"/>
              <a:t>Swagger,logger,Junit</a:t>
            </a:r>
            <a:r>
              <a:rPr lang="en-IN" altLang="en-US" dirty="0"/>
              <a:t> testing  and payment gateway using Razor </a:t>
            </a:r>
            <a:r>
              <a:rPr lang="en-IN" altLang="en-US" dirty="0" err="1"/>
              <a:t>pay.Angular</a:t>
            </a:r>
            <a:r>
              <a:rPr lang="en-IN" altLang="en-US" dirty="0"/>
              <a:t> and </a:t>
            </a:r>
            <a:r>
              <a:rPr lang="en-IN" altLang="en-US" dirty="0" err="1"/>
              <a:t>bootstap</a:t>
            </a:r>
            <a:r>
              <a:rPr lang="en-IN" altLang="en-US" dirty="0"/>
              <a:t> is </a:t>
            </a:r>
            <a:r>
              <a:rPr lang="en-US" altLang="en-US" dirty="0"/>
              <a:t>used for user interface</a:t>
            </a:r>
          </a:p>
          <a:p>
            <a:pPr>
              <a:lnSpc>
                <a:spcPct val="114000"/>
              </a:lnSpc>
            </a:pPr>
            <a:r>
              <a:rPr lang="en-IN" altLang="nl-NL" b="1" dirty="0"/>
              <a:t>backend (MongoDB), </a:t>
            </a:r>
            <a:r>
              <a:rPr lang="en-IN" altLang="nl-NL" b="1" dirty="0" err="1"/>
              <a:t>Midware</a:t>
            </a:r>
            <a:r>
              <a:rPr lang="en-IN" altLang="nl-NL" b="1" dirty="0"/>
              <a:t> (Spring Boot) and Frontend (Angular) at Capgemini Degreed Platform</a:t>
            </a:r>
          </a:p>
          <a:p>
            <a:pPr eaLnBrk="1" hangingPunct="1">
              <a:lnSpc>
                <a:spcPct val="114000"/>
              </a:lnSpc>
            </a:pPr>
            <a:r>
              <a:rPr lang="en-IN" altLang="nl-NL" dirty="0"/>
              <a:t>Learned and recompiled all concepts of the backend, </a:t>
            </a:r>
            <a:r>
              <a:rPr lang="en-IN" altLang="nl-NL" dirty="0" err="1"/>
              <a:t>midware</a:t>
            </a:r>
            <a:r>
              <a:rPr lang="en-IN" altLang="nl-NL" dirty="0"/>
              <a:t> and frontend technologies to polish my skills to work on real time projects.</a:t>
            </a:r>
            <a:endParaRPr lang="en-US" altLang="nl-NL" b="1" dirty="0"/>
          </a:p>
          <a:p>
            <a:pPr eaLnBrk="1" hangingPunct="1">
              <a:lnSpc>
                <a:spcPct val="114000"/>
              </a:lnSpc>
            </a:pPr>
            <a:r>
              <a:rPr lang="en-US" altLang="en-US" dirty="0"/>
              <a:t>.</a:t>
            </a:r>
            <a:endParaRPr lang="en-IN" altLang="en-US"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t>AYUSH.GHAI@CAPGEMINI.COM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+91 9850744221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a:t>
            </a:r>
            <a:r>
              <a:rPr lang="en-US" b="1" dirty="0" err="1"/>
              <a:t>server,Swagger</a:t>
            </a:r>
            <a:r>
              <a:rPr lang="en-US" dirty="0" err="1"/>
              <a:t>,</a:t>
            </a:r>
            <a:r>
              <a:rPr lang="en-US" b="1" dirty="0" err="1"/>
              <a:t>Logger,J</a:t>
            </a:r>
            <a:r>
              <a:rPr lang="en-US" b="1" dirty="0"/>
              <a:t> unit testing.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sz="1000" dirty="0"/>
              <a:t>Hands on experience in developing web pages using </a:t>
            </a:r>
            <a:r>
              <a:rPr lang="en-US" sz="1000" b="1" dirty="0"/>
              <a:t>HTML, CSS, Java script, ES6, </a:t>
            </a:r>
            <a:r>
              <a:rPr lang="en-US" b="1" dirty="0"/>
              <a:t>,Angular.</a:t>
            </a:r>
            <a:endParaRPr lang="en-US" sz="1000" b="1" dirty="0"/>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a:t>
            </a:r>
            <a:r>
              <a:rPr lang="en-US" dirty="0" err="1"/>
              <a:t>hysterix</a:t>
            </a:r>
            <a:r>
              <a:rPr lang="en-US" dirty="0"/>
              <a:t> dashboard.</a:t>
            </a:r>
            <a:endParaRPr lang="en-US" b="1" dirty="0"/>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AYUSH RAKESH GHAI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Telecommunication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5" name="Picture Placeholder 14">
            <a:extLst>
              <a:ext uri="{FF2B5EF4-FFF2-40B4-BE49-F238E27FC236}">
                <a16:creationId xmlns:a16="http://schemas.microsoft.com/office/drawing/2014/main" id="{C2BA6138-F1D0-470B-9A12-EF6156663A95}"/>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1441" b="11441"/>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e0ffb6ef-0000-48aa-9041-fb29fcb198e5"/>
    <ds:schemaRef ds:uri="http://schemas.openxmlformats.org/package/2006/metadata/core-properties"/>
    <ds:schemaRef ds:uri="900c2a09-0d28-449b-b8ad-3e76d664ec44"/>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91AA84A9-64F9-4C7F-A3AF-97CF1BFFA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2678</TotalTime>
  <Words>392</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Ghai, Ayush</cp:lastModifiedBy>
  <cp:revision>107</cp:revision>
  <dcterms:created xsi:type="dcterms:W3CDTF">2020-09-22T06:24:34Z</dcterms:created>
  <dcterms:modified xsi:type="dcterms:W3CDTF">2023-01-05T06:49:47Z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