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5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0DEEE-103B-4AFD-AD04-EB477F7FE164}" v="2809" dt="2020-12-07T06:51:58.841"/>
    <p1510:client id="{A92EA71A-B030-4628-9473-607F27C611DF}" v="721" dt="2020-12-07T07:04:51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-96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35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417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70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6672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80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996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76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769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6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27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54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6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1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8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493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077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photo, sitting&#10;&#10;Description automatically generated">
            <a:extLst>
              <a:ext uri="{FF2B5EF4-FFF2-40B4-BE49-F238E27FC236}">
                <a16:creationId xmlns:a16="http://schemas.microsoft.com/office/drawing/2014/main" xmlns="" id="{3B19A731-D7AD-42BC-852A-9B55822F3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6685" y="4444999"/>
            <a:ext cx="3852041" cy="143378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cs typeface="Calibri Light"/>
              </a:rPr>
              <a:t>Ayush</a:t>
            </a:r>
            <a:r>
              <a:rPr lang="en-US" sz="3200" b="1" dirty="0">
                <a:cs typeface="Calibri Light"/>
              </a:rPr>
              <a:t> Govil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cs typeface="Calibri Light"/>
              </a:rPr>
              <a:t>1700120C202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E1CCD-D17C-4F75-84CA-6FBE368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1065937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Hyper Parameter Tuning On </a:t>
            </a:r>
            <a:r>
              <a:rPr lang="en-US" dirty="0" smtClean="0">
                <a:cs typeface="Calibri Light"/>
              </a:rPr>
              <a:t>Random </a:t>
            </a:r>
            <a:r>
              <a:rPr lang="en-US" dirty="0">
                <a:cs typeface="Calibri Light"/>
              </a:rPr>
              <a:t>Forest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67E29C-C42D-4C6B-B81B-40A85C59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12" y="1925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Hyperparameters are the values that that the user gives to the model.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These features are very important and can decide how well the model can learn.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Examples of Hyperparameters: Learning Rate in gradient descent, number of layers in a neural network.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Using Randomized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SearchCV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the improvement of accuracy was 1.8%. 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Therefore Final Accuracy achieved – 86.56%.</a:t>
            </a:r>
          </a:p>
        </p:txBody>
      </p:sp>
    </p:spTree>
    <p:extLst>
      <p:ext uri="{BB962C8B-B14F-4D97-AF65-F5344CB8AC3E}">
        <p14:creationId xmlns:p14="http://schemas.microsoft.com/office/powerpoint/2010/main" xmlns="" val="162725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396AB-3B6E-4C6C-9564-D9346CC9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65149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E3807-FA70-4FDC-8B3E-9371335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D9D87-615C-4383-B5B9-FF952515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Concrete is the most important material in civil engineering. The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concrete compressive strength is a highly nonlinear function of age and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ingredients. These ingredients include cement, blast furnace slag, fly ash, water, superplasticizer, coarse aggregate, and fine aggregate.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 will be analyzing the features and build a regression model that will be used to predict the strength of concrete.</a:t>
            </a:r>
          </a:p>
        </p:txBody>
      </p:sp>
    </p:spTree>
    <p:extLst>
      <p:ext uri="{BB962C8B-B14F-4D97-AF65-F5344CB8AC3E}">
        <p14:creationId xmlns:p14="http://schemas.microsoft.com/office/powerpoint/2010/main" xmlns="" val="35432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52839-6FB6-4C6C-BD4E-8D121BE3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Steps Followed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51CA1-DCAB-4795-82FC-2FEA76A5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Preprocessing</a:t>
            </a:r>
          </a:p>
          <a:p>
            <a:r>
              <a:rPr lang="en-US" dirty="0">
                <a:cs typeface="Calibri"/>
              </a:rPr>
              <a:t>Feature Selection</a:t>
            </a:r>
          </a:p>
          <a:p>
            <a:r>
              <a:rPr lang="en-US" dirty="0">
                <a:cs typeface="Calibri"/>
              </a:rPr>
              <a:t>Model Selection and Evaluation</a:t>
            </a:r>
          </a:p>
          <a:p>
            <a:r>
              <a:rPr lang="en-US" dirty="0">
                <a:cs typeface="Calibri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xmlns="" val="17023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020A2-58CC-4CAE-B176-7F1E9A7E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66392-D9E7-46CF-BF91-93A8B679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Checking for Null Values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features in the dataset has got no null values therefore no  need to perform any methods to deal with missing values. </a:t>
            </a:r>
          </a:p>
          <a:p>
            <a:r>
              <a:rPr lang="en-US" dirty="0">
                <a:cs typeface="Calibri"/>
              </a:rPr>
              <a:t>Removing Outliers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Replaced outliers of a particular feature by the median of that feature.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95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A9B9689C-AD68-44A3-BFB4-C27BBA9A6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E073616-E93D-4D7C-9EA1-43F1D5DF9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xmlns="" id="{0121EE82-A9A4-4B7E-928A-257CF299F0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window&#10;&#10;Description automatically generated">
            <a:extLst>
              <a:ext uri="{FF2B5EF4-FFF2-40B4-BE49-F238E27FC236}">
                <a16:creationId xmlns:a16="http://schemas.microsoft.com/office/drawing/2014/main" xmlns="" id="{27BD58BE-A6E6-4AFC-B4A3-592F25D4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030" r="6645" b="-3"/>
          <a:stretch/>
        </p:blipFill>
        <p:spPr>
          <a:xfrm>
            <a:off x="8525675" y="1899045"/>
            <a:ext cx="2697479" cy="290669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6EEAAB6-E00B-4F7A-AD69-0666D48AE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5831B-8602-4B4A-9630-852568B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569344"/>
            <a:ext cx="6586489" cy="56400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Multivariate Analysis 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Distplot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that shows a histogram with a line on it. The line helps to determine what kind of distribution is the plot.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Observations: 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cement is almost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slag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gausssians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ash has two gaussians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water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slighly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left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superplastic has two gaussians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coarseagg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almost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fineagg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has almost two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looks like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age has multiple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rightly skewed.</a:t>
            </a:r>
            <a:endParaRPr lang="en-US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795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AB5472C4-9F08-4260-81E8-340A7C4F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" r="6972" b="-1"/>
          <a:stretch/>
        </p:blipFill>
        <p:spPr>
          <a:xfrm>
            <a:off x="4017951" y="772628"/>
            <a:ext cx="4287850" cy="4454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C8C16-3D21-4595-8A9B-46CA7E62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33" y="1994704"/>
            <a:ext cx="7031972" cy="4196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 </a:t>
            </a:r>
            <a:r>
              <a:rPr lang="en-US" sz="1800" dirty="0">
                <a:latin typeface="Calibri"/>
                <a:ea typeface="+mn-lt"/>
                <a:cs typeface="+mn-lt"/>
              </a:rPr>
              <a:t>                                                                </a:t>
            </a:r>
            <a:r>
              <a:rPr lang="en-US" sz="1800" dirty="0" err="1">
                <a:latin typeface="Calibri"/>
                <a:ea typeface="+mn-lt"/>
                <a:cs typeface="+mn-lt"/>
              </a:rPr>
              <a:t>Pairplot</a:t>
            </a:r>
            <a:r>
              <a:rPr lang="en-US" sz="1800" dirty="0">
                <a:latin typeface="Calibri"/>
                <a:ea typeface="+mn-lt"/>
                <a:cs typeface="+mn-lt"/>
              </a:rPr>
              <a:t>(Used to plot density curve) </a:t>
            </a:r>
          </a:p>
        </p:txBody>
      </p:sp>
    </p:spTree>
    <p:extLst>
      <p:ext uri="{BB962C8B-B14F-4D97-AF65-F5344CB8AC3E}">
        <p14:creationId xmlns:p14="http://schemas.microsoft.com/office/powerpoint/2010/main" xmlns="" val="36893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3CF98C7B-0115-4453-A27A-41D3775A8565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Analyzing correlation between features using heatmap.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endParaRPr lang="en-US" sz="2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xmlns="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7" descr="A picture containing cabinet, small, sitting, large&#10;&#10;Description automatically generated">
            <a:extLst>
              <a:ext uri="{FF2B5EF4-FFF2-40B4-BE49-F238E27FC236}">
                <a16:creationId xmlns:a16="http://schemas.microsoft.com/office/drawing/2014/main" xmlns="" id="{64ABE8C1-A244-45DE-B039-2A3CC2F55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" r="274" b="-1"/>
          <a:stretch/>
        </p:blipFill>
        <p:spPr>
          <a:xfrm>
            <a:off x="6093992" y="1179719"/>
            <a:ext cx="5449889" cy="449855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C5A436-E47A-454A-9640-7572B51D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To understand Correlation between variables better, we can plot heatmap.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We can extract best features for the model using the heatmap. 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Advantages of Feature Selection: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rgbClr val="EBEBEB"/>
                </a:solidFill>
              </a:rPr>
              <a:t>Reduces Overfitting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rgbClr val="EBEBEB"/>
                </a:solidFill>
              </a:rPr>
              <a:t>Reduces Training Time</a:t>
            </a:r>
          </a:p>
          <a:p>
            <a:pPr marL="0" indent="0">
              <a:lnSpc>
                <a:spcPct val="90000"/>
              </a:lnSpc>
            </a:pPr>
            <a:endParaRPr lang="en-US" sz="16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There is multicollinearity because water is correlated to superplastic therefore we can remove one of them. I have removed water feature.</a:t>
            </a:r>
          </a:p>
        </p:txBody>
      </p:sp>
    </p:spTree>
    <p:extLst>
      <p:ext uri="{BB962C8B-B14F-4D97-AF65-F5344CB8AC3E}">
        <p14:creationId xmlns:p14="http://schemas.microsoft.com/office/powerpoint/2010/main" xmlns="" val="274202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C6634-5D85-4DFC-B8B4-F204295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Standardizing the features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0625C-A484-4A9D-88E7-5A1BC587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55"/>
            <a:ext cx="10515600" cy="3747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have divided taken 70% data as training and 30% as test data.</a:t>
            </a:r>
          </a:p>
          <a:p>
            <a:r>
              <a:rPr lang="en-US" dirty="0">
                <a:cs typeface="Calibri"/>
              </a:rPr>
              <a:t>We also have to take care of data leakage therefore the standardization should be performed separately on training data and test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0816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DD4C4-5E9E-4E50-9186-5140938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Models Implemented and Accuracy Achieved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ECB0B-958F-4378-ACFD-485E5D8F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568"/>
            <a:ext cx="10515600" cy="3373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RandomForestRegressor</a:t>
            </a:r>
            <a:r>
              <a:rPr lang="en-US" dirty="0">
                <a:cs typeface="Calibri"/>
              </a:rPr>
              <a:t> – 84.8%</a:t>
            </a:r>
          </a:p>
          <a:p>
            <a:r>
              <a:rPr lang="en-US" dirty="0">
                <a:cs typeface="Calibri"/>
              </a:rPr>
              <a:t>KNN Regressor- 70.98%</a:t>
            </a:r>
          </a:p>
          <a:p>
            <a:r>
              <a:rPr lang="en-US" dirty="0">
                <a:cs typeface="Calibri"/>
              </a:rPr>
              <a:t>Multiple Linear Regression- 65.7%</a:t>
            </a:r>
          </a:p>
          <a:p>
            <a:r>
              <a:rPr lang="en-US" dirty="0">
                <a:cs typeface="Calibri"/>
              </a:rPr>
              <a:t>Support Vector Regressor – 65.17%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Random Forest Performs the best therefore to get better results I have implemented hyperparameter Tuning on this model.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05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207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Ayush Govil 1700120C202</vt:lpstr>
      <vt:lpstr>Problem Statement</vt:lpstr>
      <vt:lpstr>Steps Followed </vt:lpstr>
      <vt:lpstr>Data Preprocessing</vt:lpstr>
      <vt:lpstr>Slide 5</vt:lpstr>
      <vt:lpstr>Slide 6</vt:lpstr>
      <vt:lpstr>Slide 7</vt:lpstr>
      <vt:lpstr>Standardizing the features and splitting</vt:lpstr>
      <vt:lpstr>Models Implemented and Accuracy Achieved</vt:lpstr>
      <vt:lpstr>Hyper Parameter Tuning On Random Forest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306</cp:revision>
  <dcterms:created xsi:type="dcterms:W3CDTF">2020-12-07T05:36:20Z</dcterms:created>
  <dcterms:modified xsi:type="dcterms:W3CDTF">2020-12-07T07:08:04Z</dcterms:modified>
</cp:coreProperties>
</file>