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Livvic" charset="0"/>
      <p:regular r:id="rId12"/>
      <p:bold r:id="rId13"/>
      <p:italic r:id="rId14"/>
      <p:boldItalic r:id="rId15"/>
    </p:embeddedFont>
    <p:embeddedFont>
      <p:font typeface="Catamaran Light" charset="0"/>
      <p:regular r:id="rId16"/>
      <p:bold r:id="rId17"/>
    </p:embeddedFont>
    <p:embeddedFont>
      <p:font typeface="Catamaran" charset="0"/>
      <p:regular r:id="rId18"/>
      <p:bold r:id="rId19"/>
    </p:embeddedFont>
    <p:embeddedFont>
      <p:font typeface="Livvic Black" charset="0"/>
      <p:bold r:id="rId20"/>
      <p:boldItalic r:id="rId21"/>
    </p:embeddedFont>
    <p:embeddedFont>
      <p:font typeface="Livvic Medium" charset="0"/>
      <p:regular r:id="rId22"/>
      <p:bold r:id="rId23"/>
      <p:italic r:id="rId24"/>
      <p:boldItalic r:id="rId25"/>
    </p:embeddedFont>
    <p:embeddedFont>
      <p:font typeface="Roboto" charset="0"/>
      <p:regular r:id="rId26"/>
      <p:bold r:id="rId27"/>
      <p:italic r:id="rId28"/>
      <p:boldItalic r:id="rId29"/>
    </p:embeddedFont>
    <p:embeddedFont>
      <p:font typeface="Fira Sans Extra Condensed Medium"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8" d="100"/>
          <a:sy n="98" d="100"/>
        </p:scale>
        <p:origin x="-576" y="-9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font" Target="fonts/font10.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font" Target="fonts/font2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31"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font" Target="fonts/font19.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3e13d9a7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3e13d9a7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3C4043"/>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3e13d9a7e_0_4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3e13d9a7e_0_4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3e13d9a7e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3e13d9a7e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05eab17b8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05eab17b8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6fe61bc2f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6fe61bc2f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5465e7bc0b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5465e7bc0b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p:cSld name="CUSTOM_7">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575" y="1701225"/>
            <a:ext cx="4592400" cy="17823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Clr>
                <a:srgbClr val="434343"/>
              </a:buClr>
              <a:buSzPts val="4800"/>
              <a:buNone/>
              <a:defRPr sz="4800">
                <a:solidFill>
                  <a:srgbClr val="434343"/>
                </a:solidFill>
              </a:defRPr>
            </a:lvl2pPr>
            <a:lvl3pPr lvl="2" rtl="0">
              <a:spcBef>
                <a:spcPts val="0"/>
              </a:spcBef>
              <a:spcAft>
                <a:spcPts val="0"/>
              </a:spcAft>
              <a:buClr>
                <a:srgbClr val="434343"/>
              </a:buClr>
              <a:buSzPts val="4800"/>
              <a:buNone/>
              <a:defRPr sz="4800">
                <a:solidFill>
                  <a:srgbClr val="434343"/>
                </a:solidFill>
              </a:defRPr>
            </a:lvl3pPr>
            <a:lvl4pPr lvl="3" rtl="0">
              <a:spcBef>
                <a:spcPts val="0"/>
              </a:spcBef>
              <a:spcAft>
                <a:spcPts val="0"/>
              </a:spcAft>
              <a:buClr>
                <a:srgbClr val="434343"/>
              </a:buClr>
              <a:buSzPts val="4800"/>
              <a:buNone/>
              <a:defRPr sz="4800">
                <a:solidFill>
                  <a:srgbClr val="434343"/>
                </a:solidFill>
              </a:defRPr>
            </a:lvl4pPr>
            <a:lvl5pPr lvl="4" rtl="0">
              <a:spcBef>
                <a:spcPts val="0"/>
              </a:spcBef>
              <a:spcAft>
                <a:spcPts val="0"/>
              </a:spcAft>
              <a:buClr>
                <a:srgbClr val="434343"/>
              </a:buClr>
              <a:buSzPts val="4800"/>
              <a:buNone/>
              <a:defRPr sz="4800">
                <a:solidFill>
                  <a:srgbClr val="434343"/>
                </a:solidFill>
              </a:defRPr>
            </a:lvl5pPr>
            <a:lvl6pPr lvl="5" rtl="0">
              <a:spcBef>
                <a:spcPts val="0"/>
              </a:spcBef>
              <a:spcAft>
                <a:spcPts val="0"/>
              </a:spcAft>
              <a:buClr>
                <a:srgbClr val="434343"/>
              </a:buClr>
              <a:buSzPts val="4800"/>
              <a:buNone/>
              <a:defRPr sz="4800">
                <a:solidFill>
                  <a:srgbClr val="434343"/>
                </a:solidFill>
              </a:defRPr>
            </a:lvl6pPr>
            <a:lvl7pPr lvl="6" rtl="0">
              <a:spcBef>
                <a:spcPts val="0"/>
              </a:spcBef>
              <a:spcAft>
                <a:spcPts val="0"/>
              </a:spcAft>
              <a:buClr>
                <a:srgbClr val="434343"/>
              </a:buClr>
              <a:buSzPts val="4800"/>
              <a:buNone/>
              <a:defRPr sz="4800">
                <a:solidFill>
                  <a:srgbClr val="434343"/>
                </a:solidFill>
              </a:defRPr>
            </a:lvl7pPr>
            <a:lvl8pPr lvl="7" rtl="0">
              <a:spcBef>
                <a:spcPts val="0"/>
              </a:spcBef>
              <a:spcAft>
                <a:spcPts val="0"/>
              </a:spcAft>
              <a:buClr>
                <a:srgbClr val="434343"/>
              </a:buClr>
              <a:buSzPts val="4800"/>
              <a:buNone/>
              <a:defRPr sz="4800">
                <a:solidFill>
                  <a:srgbClr val="434343"/>
                </a:solidFill>
              </a:defRPr>
            </a:lvl8pPr>
            <a:lvl9pPr lvl="8" rtl="0">
              <a:spcBef>
                <a:spcPts val="0"/>
              </a:spcBef>
              <a:spcAft>
                <a:spcPts val="0"/>
              </a:spcAft>
              <a:buClr>
                <a:srgbClr val="434343"/>
              </a:buClr>
              <a:buSzPts val="4800"/>
              <a:buNone/>
              <a:defRPr sz="4800">
                <a:solidFill>
                  <a:srgbClr val="434343"/>
                </a:solidFill>
              </a:defRPr>
            </a:lvl9pPr>
          </a:lstStyle>
          <a:p>
            <a:endParaRPr/>
          </a:p>
        </p:txBody>
      </p:sp>
      <p:sp>
        <p:nvSpPr>
          <p:cNvPr id="10" name="Google Shape;10;p2"/>
          <p:cNvSpPr txBox="1">
            <a:spLocks noGrp="1"/>
          </p:cNvSpPr>
          <p:nvPr>
            <p:ph type="subTitle" idx="1"/>
          </p:nvPr>
        </p:nvSpPr>
        <p:spPr>
          <a:xfrm>
            <a:off x="1039575" y="3206400"/>
            <a:ext cx="2402100" cy="717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200"/>
              <a:buNone/>
              <a:defRPr>
                <a:solidFill>
                  <a:srgbClr val="000000"/>
                </a:solidFill>
              </a:defRPr>
            </a:lvl1pPr>
            <a:lvl2pPr lvl="1" rtl="0">
              <a:lnSpc>
                <a:spcPct val="100000"/>
              </a:lnSpc>
              <a:spcBef>
                <a:spcPts val="0"/>
              </a:spcBef>
              <a:spcAft>
                <a:spcPts val="0"/>
              </a:spcAft>
              <a:buClr>
                <a:srgbClr val="434343"/>
              </a:buClr>
              <a:buSzPts val="2800"/>
              <a:buNone/>
              <a:defRPr sz="2800">
                <a:solidFill>
                  <a:srgbClr val="434343"/>
                </a:solidFill>
              </a:defRPr>
            </a:lvl2pPr>
            <a:lvl3pPr lvl="2" rtl="0">
              <a:lnSpc>
                <a:spcPct val="100000"/>
              </a:lnSpc>
              <a:spcBef>
                <a:spcPts val="0"/>
              </a:spcBef>
              <a:spcAft>
                <a:spcPts val="0"/>
              </a:spcAft>
              <a:buClr>
                <a:srgbClr val="434343"/>
              </a:buClr>
              <a:buSzPts val="2800"/>
              <a:buNone/>
              <a:defRPr sz="2800">
                <a:solidFill>
                  <a:srgbClr val="434343"/>
                </a:solidFill>
              </a:defRPr>
            </a:lvl3pPr>
            <a:lvl4pPr lvl="3" rtl="0">
              <a:lnSpc>
                <a:spcPct val="100000"/>
              </a:lnSpc>
              <a:spcBef>
                <a:spcPts val="0"/>
              </a:spcBef>
              <a:spcAft>
                <a:spcPts val="0"/>
              </a:spcAft>
              <a:buClr>
                <a:srgbClr val="434343"/>
              </a:buClr>
              <a:buSzPts val="2800"/>
              <a:buNone/>
              <a:defRPr sz="2800">
                <a:solidFill>
                  <a:srgbClr val="434343"/>
                </a:solidFill>
              </a:defRPr>
            </a:lvl4pPr>
            <a:lvl5pPr lvl="4" rtl="0">
              <a:lnSpc>
                <a:spcPct val="100000"/>
              </a:lnSpc>
              <a:spcBef>
                <a:spcPts val="0"/>
              </a:spcBef>
              <a:spcAft>
                <a:spcPts val="0"/>
              </a:spcAft>
              <a:buClr>
                <a:srgbClr val="434343"/>
              </a:buClr>
              <a:buSzPts val="2800"/>
              <a:buNone/>
              <a:defRPr sz="2800">
                <a:solidFill>
                  <a:srgbClr val="434343"/>
                </a:solidFill>
              </a:defRPr>
            </a:lvl5pPr>
            <a:lvl6pPr lvl="5" rtl="0">
              <a:lnSpc>
                <a:spcPct val="100000"/>
              </a:lnSpc>
              <a:spcBef>
                <a:spcPts val="0"/>
              </a:spcBef>
              <a:spcAft>
                <a:spcPts val="0"/>
              </a:spcAft>
              <a:buClr>
                <a:srgbClr val="434343"/>
              </a:buClr>
              <a:buSzPts val="2800"/>
              <a:buNone/>
              <a:defRPr sz="2800">
                <a:solidFill>
                  <a:srgbClr val="434343"/>
                </a:solidFill>
              </a:defRPr>
            </a:lvl6pPr>
            <a:lvl7pPr lvl="6" rtl="0">
              <a:lnSpc>
                <a:spcPct val="100000"/>
              </a:lnSpc>
              <a:spcBef>
                <a:spcPts val="0"/>
              </a:spcBef>
              <a:spcAft>
                <a:spcPts val="0"/>
              </a:spcAft>
              <a:buClr>
                <a:srgbClr val="434343"/>
              </a:buClr>
              <a:buSzPts val="2800"/>
              <a:buNone/>
              <a:defRPr sz="2800">
                <a:solidFill>
                  <a:srgbClr val="434343"/>
                </a:solidFill>
              </a:defRPr>
            </a:lvl7pPr>
            <a:lvl8pPr lvl="7" rtl="0">
              <a:lnSpc>
                <a:spcPct val="100000"/>
              </a:lnSpc>
              <a:spcBef>
                <a:spcPts val="0"/>
              </a:spcBef>
              <a:spcAft>
                <a:spcPts val="0"/>
              </a:spcAft>
              <a:buClr>
                <a:srgbClr val="434343"/>
              </a:buClr>
              <a:buSzPts val="2800"/>
              <a:buNone/>
              <a:defRPr sz="2800">
                <a:solidFill>
                  <a:srgbClr val="434343"/>
                </a:solidFill>
              </a:defRPr>
            </a:lvl8pPr>
            <a:lvl9pPr lvl="8" rtl="0">
              <a:lnSpc>
                <a:spcPct val="100000"/>
              </a:lnSpc>
              <a:spcBef>
                <a:spcPts val="0"/>
              </a:spcBef>
              <a:spcAft>
                <a:spcPts val="0"/>
              </a:spcAft>
              <a:buClr>
                <a:srgbClr val="434343"/>
              </a:buClr>
              <a:buSzPts val="2800"/>
              <a:buNone/>
              <a:defRPr sz="2800">
                <a:solidFill>
                  <a:srgbClr val="434343"/>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title">
  <p:cSld name="CUSTOM_35">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3200250" y="1742750"/>
            <a:ext cx="27432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3600"/>
            </a:lvl1pPr>
            <a:lvl2pPr lvl="1" algn="ctr">
              <a:spcBef>
                <a:spcPts val="0"/>
              </a:spcBef>
              <a:spcAft>
                <a:spcPts val="0"/>
              </a:spcAft>
              <a:buNone/>
              <a:defRPr sz="3600">
                <a:latin typeface="Catamaran Light"/>
                <a:ea typeface="Catamaran Light"/>
                <a:cs typeface="Catamaran Light"/>
                <a:sym typeface="Catamaran Light"/>
              </a:defRPr>
            </a:lvl2pPr>
            <a:lvl3pPr lvl="2" algn="ctr">
              <a:spcBef>
                <a:spcPts val="0"/>
              </a:spcBef>
              <a:spcAft>
                <a:spcPts val="0"/>
              </a:spcAft>
              <a:buNone/>
              <a:defRPr sz="3600">
                <a:latin typeface="Catamaran Light"/>
                <a:ea typeface="Catamaran Light"/>
                <a:cs typeface="Catamaran Light"/>
                <a:sym typeface="Catamaran Light"/>
              </a:defRPr>
            </a:lvl3pPr>
            <a:lvl4pPr lvl="3" algn="ctr">
              <a:spcBef>
                <a:spcPts val="0"/>
              </a:spcBef>
              <a:spcAft>
                <a:spcPts val="0"/>
              </a:spcAft>
              <a:buNone/>
              <a:defRPr sz="3600">
                <a:latin typeface="Catamaran Light"/>
                <a:ea typeface="Catamaran Light"/>
                <a:cs typeface="Catamaran Light"/>
                <a:sym typeface="Catamaran Light"/>
              </a:defRPr>
            </a:lvl4pPr>
            <a:lvl5pPr lvl="4" algn="ctr">
              <a:spcBef>
                <a:spcPts val="0"/>
              </a:spcBef>
              <a:spcAft>
                <a:spcPts val="0"/>
              </a:spcAft>
              <a:buNone/>
              <a:defRPr sz="3600">
                <a:latin typeface="Catamaran Light"/>
                <a:ea typeface="Catamaran Light"/>
                <a:cs typeface="Catamaran Light"/>
                <a:sym typeface="Catamaran Light"/>
              </a:defRPr>
            </a:lvl5pPr>
            <a:lvl6pPr lvl="5" algn="ctr">
              <a:spcBef>
                <a:spcPts val="0"/>
              </a:spcBef>
              <a:spcAft>
                <a:spcPts val="0"/>
              </a:spcAft>
              <a:buNone/>
              <a:defRPr sz="3600">
                <a:latin typeface="Catamaran Light"/>
                <a:ea typeface="Catamaran Light"/>
                <a:cs typeface="Catamaran Light"/>
                <a:sym typeface="Catamaran Light"/>
              </a:defRPr>
            </a:lvl6pPr>
            <a:lvl7pPr lvl="6" algn="ctr">
              <a:spcBef>
                <a:spcPts val="0"/>
              </a:spcBef>
              <a:spcAft>
                <a:spcPts val="0"/>
              </a:spcAft>
              <a:buNone/>
              <a:defRPr sz="3600">
                <a:latin typeface="Catamaran Light"/>
                <a:ea typeface="Catamaran Light"/>
                <a:cs typeface="Catamaran Light"/>
                <a:sym typeface="Catamaran Light"/>
              </a:defRPr>
            </a:lvl7pPr>
            <a:lvl8pPr lvl="7" algn="ctr">
              <a:spcBef>
                <a:spcPts val="0"/>
              </a:spcBef>
              <a:spcAft>
                <a:spcPts val="0"/>
              </a:spcAft>
              <a:buNone/>
              <a:defRPr sz="3600">
                <a:latin typeface="Catamaran Light"/>
                <a:ea typeface="Catamaran Light"/>
                <a:cs typeface="Catamaran Light"/>
                <a:sym typeface="Catamaran Light"/>
              </a:defRPr>
            </a:lvl8pPr>
            <a:lvl9pPr lvl="8" algn="ctr">
              <a:spcBef>
                <a:spcPts val="0"/>
              </a:spcBef>
              <a:spcAft>
                <a:spcPts val="0"/>
              </a:spcAft>
              <a:buNone/>
              <a:defRPr sz="3600">
                <a:latin typeface="Catamaran Light"/>
                <a:ea typeface="Catamaran Light"/>
                <a:cs typeface="Catamaran Light"/>
                <a:sym typeface="Catamaran Light"/>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p:cSld name="CUSTOM_38">
    <p:spTree>
      <p:nvGrpSpPr>
        <p:cNvPr id="1" name="Shape 63"/>
        <p:cNvGrpSpPr/>
        <p:nvPr/>
      </p:nvGrpSpPr>
      <p:grpSpPr>
        <a:xfrm>
          <a:off x="0" y="0"/>
          <a:ext cx="0" cy="0"/>
          <a:chOff x="0" y="0"/>
          <a:chExt cx="0" cy="0"/>
        </a:xfrm>
      </p:grpSpPr>
      <p:sp>
        <p:nvSpPr>
          <p:cNvPr id="64" name="Google Shape;64;p12"/>
          <p:cNvSpPr txBox="1">
            <a:spLocks noGrp="1"/>
          </p:cNvSpPr>
          <p:nvPr>
            <p:ph type="ctrTitle"/>
          </p:nvPr>
        </p:nvSpPr>
        <p:spPr>
          <a:xfrm>
            <a:off x="769725" y="1310050"/>
            <a:ext cx="34302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2"/>
          <p:cNvSpPr txBox="1">
            <a:spLocks noGrp="1"/>
          </p:cNvSpPr>
          <p:nvPr>
            <p:ph type="title" idx="2" hasCustomPrompt="1"/>
          </p:nvPr>
        </p:nvSpPr>
        <p:spPr>
          <a:xfrm rot="5400000">
            <a:off x="7142178" y="3570226"/>
            <a:ext cx="1738800" cy="577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ix columns">
  <p:cSld name="CUSTOM_30">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656422" y="1394416"/>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68" name="Google Shape;68;p13"/>
          <p:cNvSpPr txBox="1">
            <a:spLocks noGrp="1"/>
          </p:cNvSpPr>
          <p:nvPr>
            <p:ph type="subTitle" idx="1"/>
          </p:nvPr>
        </p:nvSpPr>
        <p:spPr>
          <a:xfrm>
            <a:off x="656425" y="1886725"/>
            <a:ext cx="15639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69" name="Google Shape;69;p13"/>
          <p:cNvSpPr txBox="1">
            <a:spLocks noGrp="1"/>
          </p:cNvSpPr>
          <p:nvPr>
            <p:ph type="ctrTitle" idx="2"/>
          </p:nvPr>
        </p:nvSpPr>
        <p:spPr>
          <a:xfrm>
            <a:off x="2650710" y="139441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0" name="Google Shape;70;p13"/>
          <p:cNvSpPr txBox="1">
            <a:spLocks noGrp="1"/>
          </p:cNvSpPr>
          <p:nvPr>
            <p:ph type="subTitle" idx="3"/>
          </p:nvPr>
        </p:nvSpPr>
        <p:spPr>
          <a:xfrm>
            <a:off x="2610700" y="1886725"/>
            <a:ext cx="19614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1" name="Google Shape;71;p13"/>
          <p:cNvSpPr txBox="1">
            <a:spLocks noGrp="1"/>
          </p:cNvSpPr>
          <p:nvPr>
            <p:ph type="ctrTitle" idx="4"/>
          </p:nvPr>
        </p:nvSpPr>
        <p:spPr>
          <a:xfrm>
            <a:off x="4638106" y="1394416"/>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72" name="Google Shape;72;p13"/>
          <p:cNvSpPr txBox="1">
            <a:spLocks noGrp="1"/>
          </p:cNvSpPr>
          <p:nvPr>
            <p:ph type="subTitle" idx="5"/>
          </p:nvPr>
        </p:nvSpPr>
        <p:spPr>
          <a:xfrm>
            <a:off x="4878076" y="1886725"/>
            <a:ext cx="1648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
        <p:nvSpPr>
          <p:cNvPr id="73" name="Google Shape;73;p13"/>
          <p:cNvSpPr txBox="1">
            <a:spLocks noGrp="1"/>
          </p:cNvSpPr>
          <p:nvPr>
            <p:ph type="ctrTitle" idx="6"/>
          </p:nvPr>
        </p:nvSpPr>
        <p:spPr>
          <a:xfrm rot="5400000">
            <a:off x="6865575" y="1466125"/>
            <a:ext cx="25530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4" name="Google Shape;74;p13"/>
          <p:cNvSpPr txBox="1">
            <a:spLocks noGrp="1"/>
          </p:cNvSpPr>
          <p:nvPr>
            <p:ph type="ctrTitle" idx="7"/>
          </p:nvPr>
        </p:nvSpPr>
        <p:spPr>
          <a:xfrm>
            <a:off x="656422" y="3367816"/>
            <a:ext cx="188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75" name="Google Shape;75;p13"/>
          <p:cNvSpPr txBox="1">
            <a:spLocks noGrp="1"/>
          </p:cNvSpPr>
          <p:nvPr>
            <p:ph type="subTitle" idx="8"/>
          </p:nvPr>
        </p:nvSpPr>
        <p:spPr>
          <a:xfrm>
            <a:off x="656425" y="3860125"/>
            <a:ext cx="15639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76" name="Google Shape;76;p13"/>
          <p:cNvSpPr txBox="1">
            <a:spLocks noGrp="1"/>
          </p:cNvSpPr>
          <p:nvPr>
            <p:ph type="ctrTitle" idx="9"/>
          </p:nvPr>
        </p:nvSpPr>
        <p:spPr>
          <a:xfrm>
            <a:off x="2650710" y="3367816"/>
            <a:ext cx="1881300" cy="644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7" name="Google Shape;77;p13"/>
          <p:cNvSpPr txBox="1">
            <a:spLocks noGrp="1"/>
          </p:cNvSpPr>
          <p:nvPr>
            <p:ph type="subTitle" idx="13"/>
          </p:nvPr>
        </p:nvSpPr>
        <p:spPr>
          <a:xfrm>
            <a:off x="2610700" y="3860125"/>
            <a:ext cx="1961400" cy="11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000"/>
              <a:buNone/>
              <a:defRPr sz="1000"/>
            </a:lvl1pPr>
            <a:lvl2pPr lvl="1" algn="ctr" rtl="0">
              <a:lnSpc>
                <a:spcPct val="100000"/>
              </a:lnSpc>
              <a:spcBef>
                <a:spcPts val="0"/>
              </a:spcBef>
              <a:spcAft>
                <a:spcPts val="0"/>
              </a:spcAft>
              <a:buSzPts val="1000"/>
              <a:buNone/>
              <a:defRPr sz="1000"/>
            </a:lvl2pPr>
            <a:lvl3pPr lvl="2" algn="ctr" rtl="0">
              <a:lnSpc>
                <a:spcPct val="100000"/>
              </a:lnSpc>
              <a:spcBef>
                <a:spcPts val="0"/>
              </a:spcBef>
              <a:spcAft>
                <a:spcPts val="0"/>
              </a:spcAft>
              <a:buSzPts val="1000"/>
              <a:buNone/>
              <a:defRPr sz="1000"/>
            </a:lvl3pPr>
            <a:lvl4pPr lvl="3" algn="ctr" rtl="0">
              <a:lnSpc>
                <a:spcPct val="100000"/>
              </a:lnSpc>
              <a:spcBef>
                <a:spcPts val="0"/>
              </a:spcBef>
              <a:spcAft>
                <a:spcPts val="0"/>
              </a:spcAft>
              <a:buSzPts val="1000"/>
              <a:buNone/>
              <a:defRPr sz="1000"/>
            </a:lvl4pPr>
            <a:lvl5pPr lvl="4" algn="ctr" rtl="0">
              <a:lnSpc>
                <a:spcPct val="100000"/>
              </a:lnSpc>
              <a:spcBef>
                <a:spcPts val="0"/>
              </a:spcBef>
              <a:spcAft>
                <a:spcPts val="0"/>
              </a:spcAft>
              <a:buSzPts val="1000"/>
              <a:buNone/>
              <a:defRPr sz="1000"/>
            </a:lvl5pPr>
            <a:lvl6pPr lvl="5" algn="ctr" rtl="0">
              <a:lnSpc>
                <a:spcPct val="100000"/>
              </a:lnSpc>
              <a:spcBef>
                <a:spcPts val="0"/>
              </a:spcBef>
              <a:spcAft>
                <a:spcPts val="0"/>
              </a:spcAft>
              <a:buSzPts val="1000"/>
              <a:buNone/>
              <a:defRPr sz="1000"/>
            </a:lvl6pPr>
            <a:lvl7pPr lvl="6" algn="ctr" rtl="0">
              <a:lnSpc>
                <a:spcPct val="100000"/>
              </a:lnSpc>
              <a:spcBef>
                <a:spcPts val="0"/>
              </a:spcBef>
              <a:spcAft>
                <a:spcPts val="0"/>
              </a:spcAft>
              <a:buSzPts val="1000"/>
              <a:buNone/>
              <a:defRPr sz="1000"/>
            </a:lvl7pPr>
            <a:lvl8pPr lvl="7" algn="ctr" rtl="0">
              <a:lnSpc>
                <a:spcPct val="100000"/>
              </a:lnSpc>
              <a:spcBef>
                <a:spcPts val="0"/>
              </a:spcBef>
              <a:spcAft>
                <a:spcPts val="0"/>
              </a:spcAft>
              <a:buSzPts val="1000"/>
              <a:buNone/>
              <a:defRPr sz="1000"/>
            </a:lvl8pPr>
            <a:lvl9pPr lvl="8" algn="ctr" rtl="0">
              <a:lnSpc>
                <a:spcPct val="100000"/>
              </a:lnSpc>
              <a:spcBef>
                <a:spcPts val="0"/>
              </a:spcBef>
              <a:spcAft>
                <a:spcPts val="0"/>
              </a:spcAft>
              <a:buSzPts val="1000"/>
              <a:buNone/>
              <a:defRPr sz="1000"/>
            </a:lvl9pPr>
          </a:lstStyle>
          <a:p>
            <a:endParaRPr/>
          </a:p>
        </p:txBody>
      </p:sp>
      <p:sp>
        <p:nvSpPr>
          <p:cNvPr id="78" name="Google Shape;78;p13"/>
          <p:cNvSpPr txBox="1">
            <a:spLocks noGrp="1"/>
          </p:cNvSpPr>
          <p:nvPr>
            <p:ph type="ctrTitle" idx="14"/>
          </p:nvPr>
        </p:nvSpPr>
        <p:spPr>
          <a:xfrm>
            <a:off x="4638106" y="3367816"/>
            <a:ext cx="1881300" cy="6447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
        <p:nvSpPr>
          <p:cNvPr id="79" name="Google Shape;79;p13"/>
          <p:cNvSpPr txBox="1">
            <a:spLocks noGrp="1"/>
          </p:cNvSpPr>
          <p:nvPr>
            <p:ph type="subTitle" idx="15"/>
          </p:nvPr>
        </p:nvSpPr>
        <p:spPr>
          <a:xfrm>
            <a:off x="4878076" y="3860125"/>
            <a:ext cx="16482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000"/>
              <a:buNone/>
              <a:defRPr sz="1000"/>
            </a:lvl1pPr>
            <a:lvl2pPr lvl="1" algn="r" rtl="0">
              <a:lnSpc>
                <a:spcPct val="100000"/>
              </a:lnSpc>
              <a:spcBef>
                <a:spcPts val="0"/>
              </a:spcBef>
              <a:spcAft>
                <a:spcPts val="0"/>
              </a:spcAft>
              <a:buSzPts val="1000"/>
              <a:buNone/>
              <a:defRPr sz="1000"/>
            </a:lvl2pPr>
            <a:lvl3pPr lvl="2" algn="r" rtl="0">
              <a:lnSpc>
                <a:spcPct val="100000"/>
              </a:lnSpc>
              <a:spcBef>
                <a:spcPts val="0"/>
              </a:spcBef>
              <a:spcAft>
                <a:spcPts val="0"/>
              </a:spcAft>
              <a:buSzPts val="1000"/>
              <a:buNone/>
              <a:defRPr sz="1000"/>
            </a:lvl3pPr>
            <a:lvl4pPr lvl="3" algn="r" rtl="0">
              <a:lnSpc>
                <a:spcPct val="100000"/>
              </a:lnSpc>
              <a:spcBef>
                <a:spcPts val="0"/>
              </a:spcBef>
              <a:spcAft>
                <a:spcPts val="0"/>
              </a:spcAft>
              <a:buSzPts val="1000"/>
              <a:buNone/>
              <a:defRPr sz="1000"/>
            </a:lvl4pPr>
            <a:lvl5pPr lvl="4" algn="r" rtl="0">
              <a:lnSpc>
                <a:spcPct val="100000"/>
              </a:lnSpc>
              <a:spcBef>
                <a:spcPts val="0"/>
              </a:spcBef>
              <a:spcAft>
                <a:spcPts val="0"/>
              </a:spcAft>
              <a:buSzPts val="1000"/>
              <a:buNone/>
              <a:defRPr sz="1000"/>
            </a:lvl5pPr>
            <a:lvl6pPr lvl="5" algn="r" rtl="0">
              <a:lnSpc>
                <a:spcPct val="100000"/>
              </a:lnSpc>
              <a:spcBef>
                <a:spcPts val="0"/>
              </a:spcBef>
              <a:spcAft>
                <a:spcPts val="0"/>
              </a:spcAft>
              <a:buSzPts val="1000"/>
              <a:buNone/>
              <a:defRPr sz="1000"/>
            </a:lvl6pPr>
            <a:lvl7pPr lvl="6" algn="r" rtl="0">
              <a:lnSpc>
                <a:spcPct val="100000"/>
              </a:lnSpc>
              <a:spcBef>
                <a:spcPts val="0"/>
              </a:spcBef>
              <a:spcAft>
                <a:spcPts val="0"/>
              </a:spcAft>
              <a:buSzPts val="1000"/>
              <a:buNone/>
              <a:defRPr sz="1000"/>
            </a:lvl7pPr>
            <a:lvl8pPr lvl="7" algn="r" rtl="0">
              <a:lnSpc>
                <a:spcPct val="100000"/>
              </a:lnSpc>
              <a:spcBef>
                <a:spcPts val="0"/>
              </a:spcBef>
              <a:spcAft>
                <a:spcPts val="0"/>
              </a:spcAft>
              <a:buSzPts val="1000"/>
              <a:buNone/>
              <a:defRPr sz="1000"/>
            </a:lvl8pPr>
            <a:lvl9pPr lvl="8" algn="r"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design">
  <p:cSld name="CUSTOM_31">
    <p:spTree>
      <p:nvGrpSpPr>
        <p:cNvPr id="1" name="Shape 80"/>
        <p:cNvGrpSpPr/>
        <p:nvPr/>
      </p:nvGrpSpPr>
      <p:grpSpPr>
        <a:xfrm>
          <a:off x="0" y="0"/>
          <a:ext cx="0" cy="0"/>
          <a:chOff x="0" y="0"/>
          <a:chExt cx="0" cy="0"/>
        </a:xfrm>
      </p:grpSpPr>
      <p:sp>
        <p:nvSpPr>
          <p:cNvPr id="81" name="Google Shape;81;p14"/>
          <p:cNvSpPr txBox="1">
            <a:spLocks noGrp="1"/>
          </p:cNvSpPr>
          <p:nvPr>
            <p:ph type="ctrTitle"/>
          </p:nvPr>
        </p:nvSpPr>
        <p:spPr>
          <a:xfrm rot="5400000">
            <a:off x="6603595" y="1930225"/>
            <a:ext cx="3481200" cy="4875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lumns 1">
  <p:cSld name="CUSTOM_21">
    <p:spTree>
      <p:nvGrpSpPr>
        <p:cNvPr id="1" name="Shape 82"/>
        <p:cNvGrpSpPr/>
        <p:nvPr/>
      </p:nvGrpSpPr>
      <p:grpSpPr>
        <a:xfrm>
          <a:off x="0" y="0"/>
          <a:ext cx="0" cy="0"/>
          <a:chOff x="0" y="0"/>
          <a:chExt cx="0" cy="0"/>
        </a:xfrm>
      </p:grpSpPr>
      <p:sp>
        <p:nvSpPr>
          <p:cNvPr id="83" name="Google Shape;83;p15"/>
          <p:cNvSpPr txBox="1">
            <a:spLocks noGrp="1"/>
          </p:cNvSpPr>
          <p:nvPr>
            <p:ph type="subTitle" idx="1"/>
          </p:nvPr>
        </p:nvSpPr>
        <p:spPr>
          <a:xfrm>
            <a:off x="4633950" y="1847896"/>
            <a:ext cx="18180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4" name="Google Shape;84;p15"/>
          <p:cNvSpPr txBox="1">
            <a:spLocks noGrp="1"/>
          </p:cNvSpPr>
          <p:nvPr>
            <p:ph type="subTitle" idx="2"/>
          </p:nvPr>
        </p:nvSpPr>
        <p:spPr>
          <a:xfrm>
            <a:off x="4633950" y="3827870"/>
            <a:ext cx="18180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85" name="Google Shape;85;p15"/>
          <p:cNvSpPr txBox="1">
            <a:spLocks noGrp="1"/>
          </p:cNvSpPr>
          <p:nvPr>
            <p:ph type="ctrTitle"/>
          </p:nvPr>
        </p:nvSpPr>
        <p:spPr>
          <a:xfrm>
            <a:off x="4633950" y="1539296"/>
            <a:ext cx="2619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6" name="Google Shape;86;p15"/>
          <p:cNvSpPr txBox="1">
            <a:spLocks noGrp="1"/>
          </p:cNvSpPr>
          <p:nvPr>
            <p:ph type="ctrTitle" idx="3"/>
          </p:nvPr>
        </p:nvSpPr>
        <p:spPr>
          <a:xfrm>
            <a:off x="4633950" y="3519270"/>
            <a:ext cx="2619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87" name="Google Shape;87;p15"/>
          <p:cNvSpPr txBox="1">
            <a:spLocks noGrp="1"/>
          </p:cNvSpPr>
          <p:nvPr>
            <p:ph type="ctrTitle" idx="4"/>
          </p:nvPr>
        </p:nvSpPr>
        <p:spPr>
          <a:xfrm rot="5400000">
            <a:off x="6917175" y="1414524"/>
            <a:ext cx="2449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510">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text 5">
  <p:cSld name="CUSTOM_32">
    <p:spTree>
      <p:nvGrpSpPr>
        <p:cNvPr id="1" name="Shape 88"/>
        <p:cNvGrpSpPr/>
        <p:nvPr/>
      </p:nvGrpSpPr>
      <p:grpSpPr>
        <a:xfrm>
          <a:off x="0" y="0"/>
          <a:ext cx="0" cy="0"/>
          <a:chOff x="0" y="0"/>
          <a:chExt cx="0" cy="0"/>
        </a:xfrm>
      </p:grpSpPr>
      <p:sp>
        <p:nvSpPr>
          <p:cNvPr id="89" name="Google Shape;89;p16"/>
          <p:cNvSpPr txBox="1">
            <a:spLocks noGrp="1"/>
          </p:cNvSpPr>
          <p:nvPr>
            <p:ph type="subTitle" idx="1"/>
          </p:nvPr>
        </p:nvSpPr>
        <p:spPr>
          <a:xfrm>
            <a:off x="2258125" y="3106325"/>
            <a:ext cx="3029100" cy="1009500"/>
          </a:xfrm>
          <a:prstGeom prst="rect">
            <a:avLst/>
          </a:prstGeom>
        </p:spPr>
        <p:txBody>
          <a:bodyPr spcFirstLastPara="1" wrap="square" lIns="91425" tIns="91425" rIns="91425" bIns="91425" anchor="t" anchorCtr="0">
            <a:noAutofit/>
          </a:bodyPr>
          <a:lstStyle>
            <a:lvl1pPr lvl="0">
              <a:spcBef>
                <a:spcPts val="0"/>
              </a:spcBef>
              <a:spcAft>
                <a:spcPts val="0"/>
              </a:spcAft>
              <a:buNone/>
              <a:defRPr sz="1100"/>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90" name="Google Shape;90;p16"/>
          <p:cNvSpPr txBox="1">
            <a:spLocks noGrp="1"/>
          </p:cNvSpPr>
          <p:nvPr>
            <p:ph type="ctrTitle"/>
          </p:nvPr>
        </p:nvSpPr>
        <p:spPr>
          <a:xfrm rot="5400000">
            <a:off x="7241489" y="1041025"/>
            <a:ext cx="1702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ree columns 4">
  <p:cSld name="CUSTOM_33">
    <p:spTree>
      <p:nvGrpSpPr>
        <p:cNvPr id="1" name="Shape 91"/>
        <p:cNvGrpSpPr/>
        <p:nvPr/>
      </p:nvGrpSpPr>
      <p:grpSpPr>
        <a:xfrm>
          <a:off x="0" y="0"/>
          <a:ext cx="0" cy="0"/>
          <a:chOff x="0" y="0"/>
          <a:chExt cx="0" cy="0"/>
        </a:xfrm>
      </p:grpSpPr>
      <p:sp>
        <p:nvSpPr>
          <p:cNvPr id="92" name="Google Shape;92;p17"/>
          <p:cNvSpPr txBox="1">
            <a:spLocks noGrp="1"/>
          </p:cNvSpPr>
          <p:nvPr>
            <p:ph type="subTitle" idx="1"/>
          </p:nvPr>
        </p:nvSpPr>
        <p:spPr>
          <a:xfrm flipH="1">
            <a:off x="840600" y="2432150"/>
            <a:ext cx="1650300" cy="753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000">
                <a:solidFill>
                  <a:srgbClr val="000000"/>
                </a:solidFill>
              </a:defRPr>
            </a:lvl1pPr>
            <a:lvl2pPr lvl="1" algn="ctr" rtl="0">
              <a:lnSpc>
                <a:spcPct val="100000"/>
              </a:lnSpc>
              <a:spcBef>
                <a:spcPts val="0"/>
              </a:spcBef>
              <a:spcAft>
                <a:spcPts val="0"/>
              </a:spcAft>
              <a:buClr>
                <a:srgbClr val="000000"/>
              </a:buClr>
              <a:buSzPts val="1000"/>
              <a:buNone/>
              <a:defRPr sz="1000">
                <a:solidFill>
                  <a:srgbClr val="000000"/>
                </a:solidFill>
              </a:defRPr>
            </a:lvl2pPr>
            <a:lvl3pPr lvl="2" algn="ctr" rtl="0">
              <a:lnSpc>
                <a:spcPct val="100000"/>
              </a:lnSpc>
              <a:spcBef>
                <a:spcPts val="0"/>
              </a:spcBef>
              <a:spcAft>
                <a:spcPts val="0"/>
              </a:spcAft>
              <a:buClr>
                <a:srgbClr val="000000"/>
              </a:buClr>
              <a:buSzPts val="1000"/>
              <a:buNone/>
              <a:defRPr sz="1000">
                <a:solidFill>
                  <a:srgbClr val="000000"/>
                </a:solidFill>
              </a:defRPr>
            </a:lvl3pPr>
            <a:lvl4pPr lvl="3" algn="ctr" rtl="0">
              <a:lnSpc>
                <a:spcPct val="100000"/>
              </a:lnSpc>
              <a:spcBef>
                <a:spcPts val="0"/>
              </a:spcBef>
              <a:spcAft>
                <a:spcPts val="0"/>
              </a:spcAft>
              <a:buClr>
                <a:srgbClr val="000000"/>
              </a:buClr>
              <a:buSzPts val="1000"/>
              <a:buNone/>
              <a:defRPr sz="1000">
                <a:solidFill>
                  <a:srgbClr val="000000"/>
                </a:solidFill>
              </a:defRPr>
            </a:lvl4pPr>
            <a:lvl5pPr lvl="4" algn="ctr" rtl="0">
              <a:lnSpc>
                <a:spcPct val="100000"/>
              </a:lnSpc>
              <a:spcBef>
                <a:spcPts val="0"/>
              </a:spcBef>
              <a:spcAft>
                <a:spcPts val="0"/>
              </a:spcAft>
              <a:buClr>
                <a:srgbClr val="000000"/>
              </a:buClr>
              <a:buSzPts val="1000"/>
              <a:buNone/>
              <a:defRPr sz="1000">
                <a:solidFill>
                  <a:srgbClr val="000000"/>
                </a:solidFill>
              </a:defRPr>
            </a:lvl5pPr>
            <a:lvl6pPr lvl="5" algn="ctr" rtl="0">
              <a:lnSpc>
                <a:spcPct val="100000"/>
              </a:lnSpc>
              <a:spcBef>
                <a:spcPts val="0"/>
              </a:spcBef>
              <a:spcAft>
                <a:spcPts val="0"/>
              </a:spcAft>
              <a:buClr>
                <a:srgbClr val="000000"/>
              </a:buClr>
              <a:buSzPts val="1000"/>
              <a:buNone/>
              <a:defRPr sz="1000">
                <a:solidFill>
                  <a:srgbClr val="000000"/>
                </a:solidFill>
              </a:defRPr>
            </a:lvl6pPr>
            <a:lvl7pPr lvl="6" algn="ctr" rtl="0">
              <a:lnSpc>
                <a:spcPct val="100000"/>
              </a:lnSpc>
              <a:spcBef>
                <a:spcPts val="0"/>
              </a:spcBef>
              <a:spcAft>
                <a:spcPts val="0"/>
              </a:spcAft>
              <a:buClr>
                <a:srgbClr val="000000"/>
              </a:buClr>
              <a:buSzPts val="1000"/>
              <a:buNone/>
              <a:defRPr sz="1000">
                <a:solidFill>
                  <a:srgbClr val="000000"/>
                </a:solidFill>
              </a:defRPr>
            </a:lvl7pPr>
            <a:lvl8pPr lvl="7" algn="ctr" rtl="0">
              <a:lnSpc>
                <a:spcPct val="100000"/>
              </a:lnSpc>
              <a:spcBef>
                <a:spcPts val="0"/>
              </a:spcBef>
              <a:spcAft>
                <a:spcPts val="0"/>
              </a:spcAft>
              <a:buClr>
                <a:srgbClr val="000000"/>
              </a:buClr>
              <a:buSzPts val="1000"/>
              <a:buNone/>
              <a:defRPr sz="1000">
                <a:solidFill>
                  <a:srgbClr val="000000"/>
                </a:solidFill>
              </a:defRPr>
            </a:lvl8pPr>
            <a:lvl9pPr lvl="8" algn="ct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3" name="Google Shape;93;p17"/>
          <p:cNvSpPr txBox="1">
            <a:spLocks noGrp="1"/>
          </p:cNvSpPr>
          <p:nvPr>
            <p:ph type="subTitle" idx="2"/>
          </p:nvPr>
        </p:nvSpPr>
        <p:spPr>
          <a:xfrm>
            <a:off x="4702174" y="1049093"/>
            <a:ext cx="19602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4" name="Google Shape;94;p17"/>
          <p:cNvSpPr txBox="1">
            <a:spLocks noGrp="1"/>
          </p:cNvSpPr>
          <p:nvPr>
            <p:ph type="ctrTitle"/>
          </p:nvPr>
        </p:nvSpPr>
        <p:spPr>
          <a:xfrm>
            <a:off x="-533400" y="2047350"/>
            <a:ext cx="3024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600"/>
              <a:buNone/>
              <a:defRPr sz="1600"/>
            </a:lvl1pPr>
            <a:lvl2pPr lvl="1" algn="ctr" rtl="0">
              <a:spcBef>
                <a:spcPts val="0"/>
              </a:spcBef>
              <a:spcAft>
                <a:spcPts val="0"/>
              </a:spcAft>
              <a:buSzPts val="1600"/>
              <a:buNone/>
              <a:defRPr sz="1600"/>
            </a:lvl2pPr>
            <a:lvl3pPr lvl="2" algn="ctr" rtl="0">
              <a:spcBef>
                <a:spcPts val="0"/>
              </a:spcBef>
              <a:spcAft>
                <a:spcPts val="0"/>
              </a:spcAft>
              <a:buSzPts val="1600"/>
              <a:buNone/>
              <a:defRPr sz="1600"/>
            </a:lvl3pPr>
            <a:lvl4pPr lvl="3" algn="ctr" rtl="0">
              <a:spcBef>
                <a:spcPts val="0"/>
              </a:spcBef>
              <a:spcAft>
                <a:spcPts val="0"/>
              </a:spcAft>
              <a:buSzPts val="1600"/>
              <a:buNone/>
              <a:defRPr sz="1600"/>
            </a:lvl4pPr>
            <a:lvl5pPr lvl="4" algn="ctr" rtl="0">
              <a:spcBef>
                <a:spcPts val="0"/>
              </a:spcBef>
              <a:spcAft>
                <a:spcPts val="0"/>
              </a:spcAft>
              <a:buSzPts val="1600"/>
              <a:buNone/>
              <a:defRPr sz="1600"/>
            </a:lvl5pPr>
            <a:lvl6pPr lvl="5" algn="ctr" rtl="0">
              <a:spcBef>
                <a:spcPts val="0"/>
              </a:spcBef>
              <a:spcAft>
                <a:spcPts val="0"/>
              </a:spcAft>
              <a:buSzPts val="1600"/>
              <a:buNone/>
              <a:defRPr sz="1600"/>
            </a:lvl6pPr>
            <a:lvl7pPr lvl="6" algn="ctr" rtl="0">
              <a:spcBef>
                <a:spcPts val="0"/>
              </a:spcBef>
              <a:spcAft>
                <a:spcPts val="0"/>
              </a:spcAft>
              <a:buSzPts val="1600"/>
              <a:buNone/>
              <a:defRPr sz="1600"/>
            </a:lvl7pPr>
            <a:lvl8pPr lvl="7" algn="ctr" rtl="0">
              <a:spcBef>
                <a:spcPts val="0"/>
              </a:spcBef>
              <a:spcAft>
                <a:spcPts val="0"/>
              </a:spcAft>
              <a:buSzPts val="1600"/>
              <a:buNone/>
              <a:defRPr sz="1600"/>
            </a:lvl8pPr>
            <a:lvl9pPr lvl="8" algn="ctr" rtl="0">
              <a:spcBef>
                <a:spcPts val="0"/>
              </a:spcBef>
              <a:spcAft>
                <a:spcPts val="0"/>
              </a:spcAft>
              <a:buSzPts val="1600"/>
              <a:buNone/>
              <a:defRPr sz="1600"/>
            </a:lvl9pPr>
          </a:lstStyle>
          <a:p>
            <a:endParaRPr/>
          </a:p>
        </p:txBody>
      </p:sp>
      <p:sp>
        <p:nvSpPr>
          <p:cNvPr id="95" name="Google Shape;95;p17"/>
          <p:cNvSpPr txBox="1">
            <a:spLocks noGrp="1"/>
          </p:cNvSpPr>
          <p:nvPr>
            <p:ph type="ctrTitle" idx="3"/>
          </p:nvPr>
        </p:nvSpPr>
        <p:spPr>
          <a:xfrm>
            <a:off x="4702174" y="664293"/>
            <a:ext cx="2619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6" name="Google Shape;96;p17"/>
          <p:cNvSpPr txBox="1">
            <a:spLocks noGrp="1"/>
          </p:cNvSpPr>
          <p:nvPr>
            <p:ph type="subTitle" idx="4"/>
          </p:nvPr>
        </p:nvSpPr>
        <p:spPr>
          <a:xfrm>
            <a:off x="4702174" y="3788925"/>
            <a:ext cx="22149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000">
                <a:solidFill>
                  <a:srgbClr val="000000"/>
                </a:solidFill>
              </a:defRPr>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97" name="Google Shape;97;p17"/>
          <p:cNvSpPr txBox="1">
            <a:spLocks noGrp="1"/>
          </p:cNvSpPr>
          <p:nvPr>
            <p:ph type="ctrTitle" idx="5"/>
          </p:nvPr>
        </p:nvSpPr>
        <p:spPr>
          <a:xfrm>
            <a:off x="4702174" y="3389725"/>
            <a:ext cx="24756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98" name="Google Shape;98;p17"/>
          <p:cNvSpPr txBox="1">
            <a:spLocks noGrp="1"/>
          </p:cNvSpPr>
          <p:nvPr>
            <p:ph type="ctrTitle" idx="6"/>
          </p:nvPr>
        </p:nvSpPr>
        <p:spPr>
          <a:xfrm rot="5400000">
            <a:off x="6860962" y="1407498"/>
            <a:ext cx="2449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extLst>
    <p:ext uri="{DCECCB84-F9BA-43D5-87BE-67443E8EF086}">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510">
          <p15:clr>
            <a:srgbClr val="FA7B17"/>
          </p15:clr>
        </p15:guide>
        <p15:guide id="2" pos="454">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lumns 2">
  <p:cSld name="CUSTOM_34">
    <p:spTree>
      <p:nvGrpSpPr>
        <p:cNvPr id="1" name="Shape 99"/>
        <p:cNvGrpSpPr/>
        <p:nvPr/>
      </p:nvGrpSpPr>
      <p:grpSpPr>
        <a:xfrm>
          <a:off x="0" y="0"/>
          <a:ext cx="0" cy="0"/>
          <a:chOff x="0" y="0"/>
          <a:chExt cx="0" cy="0"/>
        </a:xfrm>
      </p:grpSpPr>
      <p:sp>
        <p:nvSpPr>
          <p:cNvPr id="100" name="Google Shape;100;p18"/>
          <p:cNvSpPr txBox="1">
            <a:spLocks noGrp="1"/>
          </p:cNvSpPr>
          <p:nvPr>
            <p:ph type="ctrTitle"/>
          </p:nvPr>
        </p:nvSpPr>
        <p:spPr>
          <a:xfrm rot="5400000">
            <a:off x="6860962" y="1407498"/>
            <a:ext cx="2449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01" name="Google Shape;101;p18"/>
          <p:cNvSpPr txBox="1">
            <a:spLocks noGrp="1"/>
          </p:cNvSpPr>
          <p:nvPr>
            <p:ph type="subTitle" idx="1"/>
          </p:nvPr>
        </p:nvSpPr>
        <p:spPr>
          <a:xfrm>
            <a:off x="1579064" y="2147200"/>
            <a:ext cx="1626600" cy="111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0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02" name="Google Shape;102;p18"/>
          <p:cNvSpPr txBox="1">
            <a:spLocks noGrp="1"/>
          </p:cNvSpPr>
          <p:nvPr>
            <p:ph type="ctrTitle" idx="2"/>
          </p:nvPr>
        </p:nvSpPr>
        <p:spPr>
          <a:xfrm>
            <a:off x="1579064" y="1762400"/>
            <a:ext cx="2619300" cy="384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03" name="Google Shape;103;p18"/>
          <p:cNvSpPr txBox="1">
            <a:spLocks noGrp="1"/>
          </p:cNvSpPr>
          <p:nvPr>
            <p:ph type="subTitle" idx="3"/>
          </p:nvPr>
        </p:nvSpPr>
        <p:spPr>
          <a:xfrm>
            <a:off x="4068269" y="2147200"/>
            <a:ext cx="1626600" cy="111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000"/>
              <a:buNone/>
              <a:defRPr sz="1000">
                <a:solidFill>
                  <a:srgbClr val="000000"/>
                </a:solidFill>
              </a:defRPr>
            </a:lvl1pPr>
            <a:lvl2pPr lvl="1" algn="r" rtl="0">
              <a:lnSpc>
                <a:spcPct val="100000"/>
              </a:lnSpc>
              <a:spcBef>
                <a:spcPts val="0"/>
              </a:spcBef>
              <a:spcAft>
                <a:spcPts val="0"/>
              </a:spcAft>
              <a:buClr>
                <a:srgbClr val="000000"/>
              </a:buClr>
              <a:buSzPts val="1000"/>
              <a:buNone/>
              <a:defRPr sz="1000">
                <a:solidFill>
                  <a:srgbClr val="000000"/>
                </a:solidFill>
              </a:defRPr>
            </a:lvl2pPr>
            <a:lvl3pPr lvl="2" algn="r" rtl="0">
              <a:lnSpc>
                <a:spcPct val="100000"/>
              </a:lnSpc>
              <a:spcBef>
                <a:spcPts val="0"/>
              </a:spcBef>
              <a:spcAft>
                <a:spcPts val="0"/>
              </a:spcAft>
              <a:buClr>
                <a:srgbClr val="000000"/>
              </a:buClr>
              <a:buSzPts val="1000"/>
              <a:buNone/>
              <a:defRPr sz="1000">
                <a:solidFill>
                  <a:srgbClr val="000000"/>
                </a:solidFill>
              </a:defRPr>
            </a:lvl3pPr>
            <a:lvl4pPr lvl="3" algn="r" rtl="0">
              <a:lnSpc>
                <a:spcPct val="100000"/>
              </a:lnSpc>
              <a:spcBef>
                <a:spcPts val="0"/>
              </a:spcBef>
              <a:spcAft>
                <a:spcPts val="0"/>
              </a:spcAft>
              <a:buClr>
                <a:srgbClr val="000000"/>
              </a:buClr>
              <a:buSzPts val="1000"/>
              <a:buNone/>
              <a:defRPr sz="1000">
                <a:solidFill>
                  <a:srgbClr val="000000"/>
                </a:solidFill>
              </a:defRPr>
            </a:lvl4pPr>
            <a:lvl5pPr lvl="4" algn="r" rtl="0">
              <a:lnSpc>
                <a:spcPct val="100000"/>
              </a:lnSpc>
              <a:spcBef>
                <a:spcPts val="0"/>
              </a:spcBef>
              <a:spcAft>
                <a:spcPts val="0"/>
              </a:spcAft>
              <a:buClr>
                <a:srgbClr val="000000"/>
              </a:buClr>
              <a:buSzPts val="1000"/>
              <a:buNone/>
              <a:defRPr sz="1000">
                <a:solidFill>
                  <a:srgbClr val="000000"/>
                </a:solidFill>
              </a:defRPr>
            </a:lvl5pPr>
            <a:lvl6pPr lvl="5" algn="r" rtl="0">
              <a:lnSpc>
                <a:spcPct val="100000"/>
              </a:lnSpc>
              <a:spcBef>
                <a:spcPts val="0"/>
              </a:spcBef>
              <a:spcAft>
                <a:spcPts val="0"/>
              </a:spcAft>
              <a:buClr>
                <a:srgbClr val="000000"/>
              </a:buClr>
              <a:buSzPts val="1000"/>
              <a:buNone/>
              <a:defRPr sz="1000">
                <a:solidFill>
                  <a:srgbClr val="000000"/>
                </a:solidFill>
              </a:defRPr>
            </a:lvl6pPr>
            <a:lvl7pPr lvl="6" algn="r" rtl="0">
              <a:lnSpc>
                <a:spcPct val="100000"/>
              </a:lnSpc>
              <a:spcBef>
                <a:spcPts val="0"/>
              </a:spcBef>
              <a:spcAft>
                <a:spcPts val="0"/>
              </a:spcAft>
              <a:buClr>
                <a:srgbClr val="000000"/>
              </a:buClr>
              <a:buSzPts val="1000"/>
              <a:buNone/>
              <a:defRPr sz="1000">
                <a:solidFill>
                  <a:srgbClr val="000000"/>
                </a:solidFill>
              </a:defRPr>
            </a:lvl7pPr>
            <a:lvl8pPr lvl="7" algn="r" rtl="0">
              <a:lnSpc>
                <a:spcPct val="100000"/>
              </a:lnSpc>
              <a:spcBef>
                <a:spcPts val="0"/>
              </a:spcBef>
              <a:spcAft>
                <a:spcPts val="0"/>
              </a:spcAft>
              <a:buClr>
                <a:srgbClr val="000000"/>
              </a:buClr>
              <a:buSzPts val="1000"/>
              <a:buNone/>
              <a:defRPr sz="1000">
                <a:solidFill>
                  <a:srgbClr val="000000"/>
                </a:solidFill>
              </a:defRPr>
            </a:lvl8pPr>
            <a:lvl9pPr lvl="8" algn="r"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104" name="Google Shape;104;p18"/>
          <p:cNvSpPr txBox="1">
            <a:spLocks noGrp="1"/>
          </p:cNvSpPr>
          <p:nvPr>
            <p:ph type="ctrTitle" idx="4"/>
          </p:nvPr>
        </p:nvSpPr>
        <p:spPr>
          <a:xfrm>
            <a:off x="3075567" y="1762400"/>
            <a:ext cx="2619300" cy="3849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1800"/>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text 6">
  <p:cSld name="CUSTOM_11_1_2_1">
    <p:spTree>
      <p:nvGrpSpPr>
        <p:cNvPr id="1" name="Shape 105"/>
        <p:cNvGrpSpPr/>
        <p:nvPr/>
      </p:nvGrpSpPr>
      <p:grpSpPr>
        <a:xfrm>
          <a:off x="0" y="0"/>
          <a:ext cx="0" cy="0"/>
          <a:chOff x="0" y="0"/>
          <a:chExt cx="0" cy="0"/>
        </a:xfrm>
      </p:grpSpPr>
      <p:sp>
        <p:nvSpPr>
          <p:cNvPr id="106" name="Google Shape;106;p19"/>
          <p:cNvSpPr txBox="1">
            <a:spLocks noGrp="1"/>
          </p:cNvSpPr>
          <p:nvPr>
            <p:ph type="ctrTitle"/>
          </p:nvPr>
        </p:nvSpPr>
        <p:spPr>
          <a:xfrm>
            <a:off x="831200" y="376498"/>
            <a:ext cx="3867300" cy="2054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Clr>
                <a:srgbClr val="FFFFFF"/>
              </a:buClr>
              <a:buSzPts val="1600"/>
              <a:buNone/>
              <a:defRPr sz="1600">
                <a:solidFill>
                  <a:srgbClr val="FFFFFF"/>
                </a:solidFill>
              </a:defRPr>
            </a:lvl2pPr>
            <a:lvl3pPr lvl="2" rtl="0">
              <a:spcBef>
                <a:spcPts val="0"/>
              </a:spcBef>
              <a:spcAft>
                <a:spcPts val="0"/>
              </a:spcAft>
              <a:buClr>
                <a:srgbClr val="FFFFFF"/>
              </a:buClr>
              <a:buSzPts val="1600"/>
              <a:buNone/>
              <a:defRPr sz="1600">
                <a:solidFill>
                  <a:srgbClr val="FFFFFF"/>
                </a:solidFill>
              </a:defRPr>
            </a:lvl3pPr>
            <a:lvl4pPr lvl="3" rtl="0">
              <a:spcBef>
                <a:spcPts val="0"/>
              </a:spcBef>
              <a:spcAft>
                <a:spcPts val="0"/>
              </a:spcAft>
              <a:buClr>
                <a:srgbClr val="FFFFFF"/>
              </a:buClr>
              <a:buSzPts val="1600"/>
              <a:buNone/>
              <a:defRPr sz="1600">
                <a:solidFill>
                  <a:srgbClr val="FFFFFF"/>
                </a:solidFill>
              </a:defRPr>
            </a:lvl4pPr>
            <a:lvl5pPr lvl="4" rtl="0">
              <a:spcBef>
                <a:spcPts val="0"/>
              </a:spcBef>
              <a:spcAft>
                <a:spcPts val="0"/>
              </a:spcAft>
              <a:buClr>
                <a:srgbClr val="FFFFFF"/>
              </a:buClr>
              <a:buSzPts val="1600"/>
              <a:buNone/>
              <a:defRPr sz="1600">
                <a:solidFill>
                  <a:srgbClr val="FFFFFF"/>
                </a:solidFill>
              </a:defRPr>
            </a:lvl5pPr>
            <a:lvl6pPr lvl="5" rtl="0">
              <a:spcBef>
                <a:spcPts val="0"/>
              </a:spcBef>
              <a:spcAft>
                <a:spcPts val="0"/>
              </a:spcAft>
              <a:buClr>
                <a:srgbClr val="FFFFFF"/>
              </a:buClr>
              <a:buSzPts val="1600"/>
              <a:buNone/>
              <a:defRPr sz="1600">
                <a:solidFill>
                  <a:srgbClr val="FFFFFF"/>
                </a:solidFill>
              </a:defRPr>
            </a:lvl6pPr>
            <a:lvl7pPr lvl="6" rtl="0">
              <a:spcBef>
                <a:spcPts val="0"/>
              </a:spcBef>
              <a:spcAft>
                <a:spcPts val="0"/>
              </a:spcAft>
              <a:buClr>
                <a:srgbClr val="FFFFFF"/>
              </a:buClr>
              <a:buSzPts val="1600"/>
              <a:buNone/>
              <a:defRPr sz="1600">
                <a:solidFill>
                  <a:srgbClr val="FFFFFF"/>
                </a:solidFill>
              </a:defRPr>
            </a:lvl7pPr>
            <a:lvl8pPr lvl="7" rtl="0">
              <a:spcBef>
                <a:spcPts val="0"/>
              </a:spcBef>
              <a:spcAft>
                <a:spcPts val="0"/>
              </a:spcAft>
              <a:buClr>
                <a:srgbClr val="FFFFFF"/>
              </a:buClr>
              <a:buSzPts val="1600"/>
              <a:buNone/>
              <a:defRPr sz="1600">
                <a:solidFill>
                  <a:srgbClr val="FFFFFF"/>
                </a:solidFill>
              </a:defRPr>
            </a:lvl8pPr>
            <a:lvl9pPr lvl="8" rtl="0">
              <a:spcBef>
                <a:spcPts val="0"/>
              </a:spcBef>
              <a:spcAft>
                <a:spcPts val="0"/>
              </a:spcAft>
              <a:buClr>
                <a:srgbClr val="FFFFFF"/>
              </a:buClr>
              <a:buSzPts val="1600"/>
              <a:buNone/>
              <a:defRPr sz="1600">
                <a:solidFill>
                  <a:srgbClr val="FFFFFF"/>
                </a:solidFill>
              </a:defRPr>
            </a:lvl9pPr>
          </a:lstStyle>
          <a:p>
            <a:endParaRPr/>
          </a:p>
        </p:txBody>
      </p:sp>
      <p:sp>
        <p:nvSpPr>
          <p:cNvPr id="107" name="Google Shape;107;p19"/>
          <p:cNvSpPr txBox="1">
            <a:spLocks noGrp="1"/>
          </p:cNvSpPr>
          <p:nvPr>
            <p:ph type="subTitle" idx="1"/>
          </p:nvPr>
        </p:nvSpPr>
        <p:spPr>
          <a:xfrm>
            <a:off x="831200" y="2314225"/>
            <a:ext cx="3081600" cy="1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redits">
  <p:cSld name="CUSTOM_25">
    <p:spTree>
      <p:nvGrpSpPr>
        <p:cNvPr id="1" name="Shape 108"/>
        <p:cNvGrpSpPr/>
        <p:nvPr/>
      </p:nvGrpSpPr>
      <p:grpSpPr>
        <a:xfrm>
          <a:off x="0" y="0"/>
          <a:ext cx="0" cy="0"/>
          <a:chOff x="0" y="0"/>
          <a:chExt cx="0" cy="0"/>
        </a:xfrm>
      </p:grpSpPr>
      <p:sp>
        <p:nvSpPr>
          <p:cNvPr id="109" name="Google Shape;109;p20"/>
          <p:cNvSpPr txBox="1">
            <a:spLocks noGrp="1"/>
          </p:cNvSpPr>
          <p:nvPr>
            <p:ph type="body" idx="1"/>
          </p:nvPr>
        </p:nvSpPr>
        <p:spPr>
          <a:xfrm>
            <a:off x="642050" y="213480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a:p>
        </p:txBody>
      </p:sp>
      <p:sp>
        <p:nvSpPr>
          <p:cNvPr id="110" name="Google Shape;110;p20"/>
          <p:cNvSpPr txBox="1">
            <a:spLocks noGrp="1"/>
          </p:cNvSpPr>
          <p:nvPr>
            <p:ph type="ctrTitle"/>
          </p:nvPr>
        </p:nvSpPr>
        <p:spPr>
          <a:xfrm rot="5400000">
            <a:off x="6923109" y="1407498"/>
            <a:ext cx="2449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CUSTOM_12">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423902" y="38747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3" name="Google Shape;13;p3"/>
          <p:cNvSpPr txBox="1">
            <a:spLocks noGrp="1"/>
          </p:cNvSpPr>
          <p:nvPr>
            <p:ph type="subTitle" idx="1"/>
          </p:nvPr>
        </p:nvSpPr>
        <p:spPr>
          <a:xfrm>
            <a:off x="3423900" y="802521"/>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4" name="Google Shape;14;p3"/>
          <p:cNvSpPr txBox="1">
            <a:spLocks noGrp="1"/>
          </p:cNvSpPr>
          <p:nvPr>
            <p:ph type="title" idx="2" hasCustomPrompt="1"/>
          </p:nvPr>
        </p:nvSpPr>
        <p:spPr>
          <a:xfrm>
            <a:off x="2023007" y="654113"/>
            <a:ext cx="17391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5" name="Google Shape;15;p3"/>
          <p:cNvSpPr txBox="1">
            <a:spLocks noGrp="1"/>
          </p:cNvSpPr>
          <p:nvPr>
            <p:ph type="ctrTitle" idx="3"/>
          </p:nvPr>
        </p:nvSpPr>
        <p:spPr>
          <a:xfrm>
            <a:off x="3425264" y="1224286"/>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6" name="Google Shape;16;p3"/>
          <p:cNvSpPr txBox="1">
            <a:spLocks noGrp="1"/>
          </p:cNvSpPr>
          <p:nvPr>
            <p:ph type="subTitle" idx="4"/>
          </p:nvPr>
        </p:nvSpPr>
        <p:spPr>
          <a:xfrm>
            <a:off x="3425259" y="1638859"/>
            <a:ext cx="19767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17" name="Google Shape;17;p3"/>
          <p:cNvSpPr txBox="1">
            <a:spLocks noGrp="1"/>
          </p:cNvSpPr>
          <p:nvPr>
            <p:ph type="title" idx="5" hasCustomPrompt="1"/>
          </p:nvPr>
        </p:nvSpPr>
        <p:spPr>
          <a:xfrm>
            <a:off x="2023007" y="1488788"/>
            <a:ext cx="16152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8" name="Google Shape;18;p3"/>
          <p:cNvSpPr txBox="1">
            <a:spLocks noGrp="1"/>
          </p:cNvSpPr>
          <p:nvPr>
            <p:ph type="ctrTitle" idx="6"/>
          </p:nvPr>
        </p:nvSpPr>
        <p:spPr>
          <a:xfrm>
            <a:off x="3427999" y="206109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9" name="Google Shape;19;p3"/>
          <p:cNvSpPr txBox="1">
            <a:spLocks noGrp="1"/>
          </p:cNvSpPr>
          <p:nvPr>
            <p:ph type="subTitle" idx="7"/>
          </p:nvPr>
        </p:nvSpPr>
        <p:spPr>
          <a:xfrm>
            <a:off x="3427997" y="2475197"/>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0" name="Google Shape;20;p3"/>
          <p:cNvSpPr txBox="1">
            <a:spLocks noGrp="1"/>
          </p:cNvSpPr>
          <p:nvPr>
            <p:ph type="title" idx="8" hasCustomPrompt="1"/>
          </p:nvPr>
        </p:nvSpPr>
        <p:spPr>
          <a:xfrm>
            <a:off x="2023007" y="2323463"/>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1" name="Google Shape;21;p3"/>
          <p:cNvSpPr txBox="1">
            <a:spLocks noGrp="1"/>
          </p:cNvSpPr>
          <p:nvPr>
            <p:ph type="ctrTitle" idx="9"/>
          </p:nvPr>
        </p:nvSpPr>
        <p:spPr>
          <a:xfrm rot="5400000">
            <a:off x="6601629" y="1646270"/>
            <a:ext cx="29133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22" name="Google Shape;22;p3"/>
          <p:cNvSpPr txBox="1">
            <a:spLocks noGrp="1"/>
          </p:cNvSpPr>
          <p:nvPr>
            <p:ph type="ctrTitle" idx="13"/>
          </p:nvPr>
        </p:nvSpPr>
        <p:spPr>
          <a:xfrm>
            <a:off x="3427999" y="2897911"/>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3" name="Google Shape;23;p3"/>
          <p:cNvSpPr txBox="1">
            <a:spLocks noGrp="1"/>
          </p:cNvSpPr>
          <p:nvPr>
            <p:ph type="subTitle" idx="14"/>
          </p:nvPr>
        </p:nvSpPr>
        <p:spPr>
          <a:xfrm>
            <a:off x="3427997" y="3311534"/>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4" name="Google Shape;24;p3"/>
          <p:cNvSpPr txBox="1">
            <a:spLocks noGrp="1"/>
          </p:cNvSpPr>
          <p:nvPr>
            <p:ph type="title" idx="15" hasCustomPrompt="1"/>
          </p:nvPr>
        </p:nvSpPr>
        <p:spPr>
          <a:xfrm>
            <a:off x="2023007" y="3158138"/>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25" name="Google Shape;25;p3"/>
          <p:cNvSpPr txBox="1">
            <a:spLocks noGrp="1"/>
          </p:cNvSpPr>
          <p:nvPr>
            <p:ph type="ctrTitle" idx="16"/>
          </p:nvPr>
        </p:nvSpPr>
        <p:spPr>
          <a:xfrm>
            <a:off x="3427999" y="3734723"/>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1200"/>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6" name="Google Shape;26;p3"/>
          <p:cNvSpPr txBox="1">
            <a:spLocks noGrp="1"/>
          </p:cNvSpPr>
          <p:nvPr>
            <p:ph type="subTitle" idx="17"/>
          </p:nvPr>
        </p:nvSpPr>
        <p:spPr>
          <a:xfrm>
            <a:off x="3427997" y="4147872"/>
            <a:ext cx="19065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27" name="Google Shape;27;p3"/>
          <p:cNvSpPr txBox="1">
            <a:spLocks noGrp="1"/>
          </p:cNvSpPr>
          <p:nvPr>
            <p:ph type="title" idx="18" hasCustomPrompt="1"/>
          </p:nvPr>
        </p:nvSpPr>
        <p:spPr>
          <a:xfrm>
            <a:off x="2023007" y="3992813"/>
            <a:ext cx="1573500" cy="577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Resources">
  <p:cSld name="CUSTOM_25_1">
    <p:spTree>
      <p:nvGrpSpPr>
        <p:cNvPr id="1" name="Shape 111"/>
        <p:cNvGrpSpPr/>
        <p:nvPr/>
      </p:nvGrpSpPr>
      <p:grpSpPr>
        <a:xfrm>
          <a:off x="0" y="0"/>
          <a:ext cx="0" cy="0"/>
          <a:chOff x="0" y="0"/>
          <a:chExt cx="0" cy="0"/>
        </a:xfrm>
      </p:grpSpPr>
      <p:sp>
        <p:nvSpPr>
          <p:cNvPr id="112" name="Google Shape;112;p21"/>
          <p:cNvSpPr txBox="1">
            <a:spLocks noGrp="1"/>
          </p:cNvSpPr>
          <p:nvPr>
            <p:ph type="body" idx="1"/>
          </p:nvPr>
        </p:nvSpPr>
        <p:spPr>
          <a:xfrm>
            <a:off x="642050" y="1277550"/>
            <a:ext cx="5308200" cy="1476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000000"/>
              </a:buClr>
              <a:buSzPts val="1200"/>
              <a:buChar char="●"/>
              <a:defRPr>
                <a:solidFill>
                  <a:srgbClr val="000000"/>
                </a:solidFill>
              </a:defRPr>
            </a:lvl1pPr>
            <a:lvl2pPr marL="914400" lvl="1" indent="-304800" rtl="0">
              <a:spcBef>
                <a:spcPts val="1600"/>
              </a:spcBef>
              <a:spcAft>
                <a:spcPts val="0"/>
              </a:spcAft>
              <a:buClr>
                <a:srgbClr val="000000"/>
              </a:buClr>
              <a:buSzPts val="1200"/>
              <a:buChar char="○"/>
              <a:defRPr>
                <a:solidFill>
                  <a:srgbClr val="000000"/>
                </a:solidFill>
              </a:defRPr>
            </a:lvl2pPr>
            <a:lvl3pPr marL="1371600" lvl="2" indent="-304800" rtl="0">
              <a:spcBef>
                <a:spcPts val="1600"/>
              </a:spcBef>
              <a:spcAft>
                <a:spcPts val="0"/>
              </a:spcAft>
              <a:buClr>
                <a:srgbClr val="000000"/>
              </a:buClr>
              <a:buSzPts val="1200"/>
              <a:buChar char="■"/>
              <a:defRPr>
                <a:solidFill>
                  <a:srgbClr val="000000"/>
                </a:solidFill>
              </a:defRPr>
            </a:lvl3pPr>
            <a:lvl4pPr marL="1828800" lvl="3" indent="-304800" rtl="0">
              <a:spcBef>
                <a:spcPts val="1600"/>
              </a:spcBef>
              <a:spcAft>
                <a:spcPts val="0"/>
              </a:spcAft>
              <a:buClr>
                <a:srgbClr val="000000"/>
              </a:buClr>
              <a:buSzPts val="1200"/>
              <a:buChar char="●"/>
              <a:defRPr>
                <a:solidFill>
                  <a:srgbClr val="000000"/>
                </a:solidFill>
              </a:defRPr>
            </a:lvl4pPr>
            <a:lvl5pPr marL="2286000" lvl="4" indent="-304800" rtl="0">
              <a:spcBef>
                <a:spcPts val="1600"/>
              </a:spcBef>
              <a:spcAft>
                <a:spcPts val="0"/>
              </a:spcAft>
              <a:buClr>
                <a:srgbClr val="000000"/>
              </a:buClr>
              <a:buSzPts val="1200"/>
              <a:buChar char="○"/>
              <a:defRPr>
                <a:solidFill>
                  <a:srgbClr val="000000"/>
                </a:solidFill>
              </a:defRPr>
            </a:lvl5pPr>
            <a:lvl6pPr marL="2743200" lvl="5" indent="-304800" rtl="0">
              <a:spcBef>
                <a:spcPts val="1600"/>
              </a:spcBef>
              <a:spcAft>
                <a:spcPts val="0"/>
              </a:spcAft>
              <a:buClr>
                <a:srgbClr val="000000"/>
              </a:buClr>
              <a:buSzPts val="1200"/>
              <a:buChar char="■"/>
              <a:defRPr>
                <a:solidFill>
                  <a:srgbClr val="000000"/>
                </a:solidFill>
              </a:defRPr>
            </a:lvl6pPr>
            <a:lvl7pPr marL="3200400" lvl="6" indent="-304800" rtl="0">
              <a:spcBef>
                <a:spcPts val="1600"/>
              </a:spcBef>
              <a:spcAft>
                <a:spcPts val="0"/>
              </a:spcAft>
              <a:buClr>
                <a:srgbClr val="000000"/>
              </a:buClr>
              <a:buSzPts val="1200"/>
              <a:buChar char="●"/>
              <a:defRPr>
                <a:solidFill>
                  <a:srgbClr val="000000"/>
                </a:solidFill>
              </a:defRPr>
            </a:lvl7pPr>
            <a:lvl8pPr marL="3657600" lvl="7" indent="-304800" rtl="0">
              <a:spcBef>
                <a:spcPts val="1600"/>
              </a:spcBef>
              <a:spcAft>
                <a:spcPts val="0"/>
              </a:spcAft>
              <a:buClr>
                <a:srgbClr val="000000"/>
              </a:buClr>
              <a:buSzPts val="1200"/>
              <a:buChar char="○"/>
              <a:defRPr>
                <a:solidFill>
                  <a:srgbClr val="000000"/>
                </a:solidFill>
              </a:defRPr>
            </a:lvl8pPr>
            <a:lvl9pPr marL="4114800" lvl="8" indent="-304800" rtl="0">
              <a:spcBef>
                <a:spcPts val="1600"/>
              </a:spcBef>
              <a:spcAft>
                <a:spcPts val="1600"/>
              </a:spcAft>
              <a:buClr>
                <a:srgbClr val="000000"/>
              </a:buClr>
              <a:buSzPts val="1200"/>
              <a:buChar char="■"/>
              <a:defRPr>
                <a:solidFill>
                  <a:srgbClr val="000000"/>
                </a:solidFill>
              </a:defRPr>
            </a:lvl9pPr>
          </a:lstStyle>
          <a:p>
            <a:endParaRPr/>
          </a:p>
        </p:txBody>
      </p:sp>
      <p:sp>
        <p:nvSpPr>
          <p:cNvPr id="113" name="Google Shape;113;p21"/>
          <p:cNvSpPr txBox="1">
            <a:spLocks noGrp="1"/>
          </p:cNvSpPr>
          <p:nvPr>
            <p:ph type="ctrTitle"/>
          </p:nvPr>
        </p:nvSpPr>
        <p:spPr>
          <a:xfrm rot="5400000">
            <a:off x="6923109" y="1407498"/>
            <a:ext cx="24498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4" name="Google Shape;114;p21"/>
          <p:cNvSpPr txBox="1">
            <a:spLocks noGrp="1"/>
          </p:cNvSpPr>
          <p:nvPr>
            <p:ph type="subTitle" idx="2"/>
          </p:nvPr>
        </p:nvSpPr>
        <p:spPr>
          <a:xfrm>
            <a:off x="642050" y="540000"/>
            <a:ext cx="4655400" cy="960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rtl="0">
              <a:lnSpc>
                <a:spcPct val="100000"/>
              </a:lnSpc>
              <a:spcBef>
                <a:spcPts val="0"/>
              </a:spcBef>
              <a:spcAft>
                <a:spcPts val="0"/>
              </a:spcAft>
              <a:buClr>
                <a:srgbClr val="FFFFFF"/>
              </a:buClr>
              <a:buSzPts val="1200"/>
              <a:buNone/>
              <a:defRPr>
                <a:solidFill>
                  <a:srgbClr val="FFFFFF"/>
                </a:solidFill>
              </a:defRPr>
            </a:lvl2pPr>
            <a:lvl3pPr lvl="2" rtl="0">
              <a:lnSpc>
                <a:spcPct val="100000"/>
              </a:lnSpc>
              <a:spcBef>
                <a:spcPts val="0"/>
              </a:spcBef>
              <a:spcAft>
                <a:spcPts val="0"/>
              </a:spcAft>
              <a:buClr>
                <a:srgbClr val="FFFFFF"/>
              </a:buClr>
              <a:buSzPts val="1200"/>
              <a:buNone/>
              <a:defRPr>
                <a:solidFill>
                  <a:srgbClr val="FFFFFF"/>
                </a:solidFill>
              </a:defRPr>
            </a:lvl3pPr>
            <a:lvl4pPr lvl="3" rtl="0">
              <a:lnSpc>
                <a:spcPct val="100000"/>
              </a:lnSpc>
              <a:spcBef>
                <a:spcPts val="0"/>
              </a:spcBef>
              <a:spcAft>
                <a:spcPts val="0"/>
              </a:spcAft>
              <a:buClr>
                <a:srgbClr val="FFFFFF"/>
              </a:buClr>
              <a:buSzPts val="1200"/>
              <a:buNone/>
              <a:defRPr>
                <a:solidFill>
                  <a:srgbClr val="FFFFFF"/>
                </a:solidFill>
              </a:defRPr>
            </a:lvl4pPr>
            <a:lvl5pPr lvl="4" rtl="0">
              <a:lnSpc>
                <a:spcPct val="100000"/>
              </a:lnSpc>
              <a:spcBef>
                <a:spcPts val="0"/>
              </a:spcBef>
              <a:spcAft>
                <a:spcPts val="0"/>
              </a:spcAft>
              <a:buClr>
                <a:srgbClr val="FFFFFF"/>
              </a:buClr>
              <a:buSzPts val="1200"/>
              <a:buNone/>
              <a:defRPr>
                <a:solidFill>
                  <a:srgbClr val="FFFFFF"/>
                </a:solidFill>
              </a:defRPr>
            </a:lvl5pPr>
            <a:lvl6pPr lvl="5" rtl="0">
              <a:lnSpc>
                <a:spcPct val="100000"/>
              </a:lnSpc>
              <a:spcBef>
                <a:spcPts val="0"/>
              </a:spcBef>
              <a:spcAft>
                <a:spcPts val="0"/>
              </a:spcAft>
              <a:buClr>
                <a:srgbClr val="FFFFFF"/>
              </a:buClr>
              <a:buSzPts val="1200"/>
              <a:buNone/>
              <a:defRPr>
                <a:solidFill>
                  <a:srgbClr val="FFFFFF"/>
                </a:solidFill>
              </a:defRPr>
            </a:lvl6pPr>
            <a:lvl7pPr lvl="6" rtl="0">
              <a:lnSpc>
                <a:spcPct val="100000"/>
              </a:lnSpc>
              <a:spcBef>
                <a:spcPts val="0"/>
              </a:spcBef>
              <a:spcAft>
                <a:spcPts val="0"/>
              </a:spcAft>
              <a:buClr>
                <a:srgbClr val="FFFFFF"/>
              </a:buClr>
              <a:buSzPts val="1200"/>
              <a:buNone/>
              <a:defRPr>
                <a:solidFill>
                  <a:srgbClr val="FFFFFF"/>
                </a:solidFill>
              </a:defRPr>
            </a:lvl7pPr>
            <a:lvl8pPr lvl="7" rtl="0">
              <a:lnSpc>
                <a:spcPct val="100000"/>
              </a:lnSpc>
              <a:spcBef>
                <a:spcPts val="0"/>
              </a:spcBef>
              <a:spcAft>
                <a:spcPts val="0"/>
              </a:spcAft>
              <a:buClr>
                <a:srgbClr val="FFFFFF"/>
              </a:buClr>
              <a:buSzPts val="1200"/>
              <a:buNone/>
              <a:defRPr>
                <a:solidFill>
                  <a:srgbClr val="FFFFFF"/>
                </a:solidFill>
              </a:defRPr>
            </a:lvl8pPr>
            <a:lvl9pPr lvl="8" rtl="0">
              <a:lnSpc>
                <a:spcPct val="100000"/>
              </a:lnSpc>
              <a:spcBef>
                <a:spcPts val="0"/>
              </a:spcBef>
              <a:spcAft>
                <a:spcPts val="0"/>
              </a:spcAft>
              <a:buClr>
                <a:srgbClr val="FFFFFF"/>
              </a:buClr>
              <a:buSzPts val="1200"/>
              <a:buNone/>
              <a:defRPr>
                <a:solidFill>
                  <a:srgbClr val="FFFFFF"/>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1">
  <p:cSld name="CUSTOM_13">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672375" y="1432475"/>
            <a:ext cx="3498000" cy="896700"/>
          </a:xfrm>
          <a:prstGeom prst="rect">
            <a:avLst/>
          </a:prstGeom>
        </p:spPr>
        <p:txBody>
          <a:bodyPr spcFirstLastPara="1" wrap="square" lIns="91425" tIns="91425" rIns="91425" bIns="91425" anchor="ctr" anchorCtr="0">
            <a:noAutofit/>
          </a:bodyPr>
          <a:lstStyle>
            <a:lvl1pPr lvl="0" algn="r" rtl="0">
              <a:spcBef>
                <a:spcPts val="0"/>
              </a:spcBef>
              <a:spcAft>
                <a:spcPts val="0"/>
              </a:spcAft>
              <a:buClr>
                <a:srgbClr val="000000"/>
              </a:buClr>
              <a:buSzPts val="2800"/>
              <a:buNone/>
              <a:defRPr/>
            </a:lvl1pPr>
            <a:lvl2pPr lvl="1" rtl="0">
              <a:spcBef>
                <a:spcPts val="0"/>
              </a:spcBef>
              <a:spcAft>
                <a:spcPts val="0"/>
              </a:spcAft>
              <a:buClr>
                <a:srgbClr val="000000"/>
              </a:buClr>
              <a:buSzPts val="2800"/>
              <a:buNone/>
              <a:defRPr>
                <a:solidFill>
                  <a:srgbClr val="000000"/>
                </a:solidFill>
              </a:defRPr>
            </a:lvl2pPr>
            <a:lvl3pPr lvl="2" rtl="0">
              <a:spcBef>
                <a:spcPts val="0"/>
              </a:spcBef>
              <a:spcAft>
                <a:spcPts val="0"/>
              </a:spcAft>
              <a:buClr>
                <a:srgbClr val="000000"/>
              </a:buClr>
              <a:buSzPts val="2800"/>
              <a:buNone/>
              <a:defRPr>
                <a:solidFill>
                  <a:srgbClr val="000000"/>
                </a:solidFill>
              </a:defRPr>
            </a:lvl3pPr>
            <a:lvl4pPr lvl="3" rtl="0">
              <a:spcBef>
                <a:spcPts val="0"/>
              </a:spcBef>
              <a:spcAft>
                <a:spcPts val="0"/>
              </a:spcAft>
              <a:buClr>
                <a:srgbClr val="000000"/>
              </a:buClr>
              <a:buSzPts val="2800"/>
              <a:buNone/>
              <a:defRPr>
                <a:solidFill>
                  <a:srgbClr val="000000"/>
                </a:solidFill>
              </a:defRPr>
            </a:lvl4pPr>
            <a:lvl5pPr lvl="4" rtl="0">
              <a:spcBef>
                <a:spcPts val="0"/>
              </a:spcBef>
              <a:spcAft>
                <a:spcPts val="0"/>
              </a:spcAft>
              <a:buClr>
                <a:srgbClr val="000000"/>
              </a:buClr>
              <a:buSzPts val="2800"/>
              <a:buNone/>
              <a:defRPr>
                <a:solidFill>
                  <a:srgbClr val="000000"/>
                </a:solidFill>
              </a:defRPr>
            </a:lvl5pPr>
            <a:lvl6pPr lvl="5" rtl="0">
              <a:spcBef>
                <a:spcPts val="0"/>
              </a:spcBef>
              <a:spcAft>
                <a:spcPts val="0"/>
              </a:spcAft>
              <a:buClr>
                <a:srgbClr val="000000"/>
              </a:buClr>
              <a:buSzPts val="2800"/>
              <a:buNone/>
              <a:defRPr>
                <a:solidFill>
                  <a:srgbClr val="000000"/>
                </a:solidFill>
              </a:defRPr>
            </a:lvl6pPr>
            <a:lvl7pPr lvl="6" rtl="0">
              <a:spcBef>
                <a:spcPts val="0"/>
              </a:spcBef>
              <a:spcAft>
                <a:spcPts val="0"/>
              </a:spcAft>
              <a:buClr>
                <a:srgbClr val="000000"/>
              </a:buClr>
              <a:buSzPts val="2800"/>
              <a:buNone/>
              <a:defRPr>
                <a:solidFill>
                  <a:srgbClr val="000000"/>
                </a:solidFill>
              </a:defRPr>
            </a:lvl7pPr>
            <a:lvl8pPr lvl="7" rtl="0">
              <a:spcBef>
                <a:spcPts val="0"/>
              </a:spcBef>
              <a:spcAft>
                <a:spcPts val="0"/>
              </a:spcAft>
              <a:buClr>
                <a:srgbClr val="000000"/>
              </a:buClr>
              <a:buSzPts val="2800"/>
              <a:buNone/>
              <a:defRPr>
                <a:solidFill>
                  <a:srgbClr val="000000"/>
                </a:solidFill>
              </a:defRPr>
            </a:lvl8pPr>
            <a:lvl9pPr lvl="8" rtl="0">
              <a:spcBef>
                <a:spcPts val="0"/>
              </a:spcBef>
              <a:spcAft>
                <a:spcPts val="0"/>
              </a:spcAft>
              <a:buClr>
                <a:srgbClr val="000000"/>
              </a:buClr>
              <a:buSzPts val="2800"/>
              <a:buNone/>
              <a:defRPr>
                <a:solidFill>
                  <a:srgbClr val="000000"/>
                </a:solidFill>
              </a:defRPr>
            </a:lvl9pPr>
          </a:lstStyle>
          <a:p>
            <a:endParaRPr/>
          </a:p>
        </p:txBody>
      </p:sp>
      <p:sp>
        <p:nvSpPr>
          <p:cNvPr id="30" name="Google Shape;30;p4"/>
          <p:cNvSpPr txBox="1">
            <a:spLocks noGrp="1"/>
          </p:cNvSpPr>
          <p:nvPr>
            <p:ph type="subTitle" idx="1"/>
          </p:nvPr>
        </p:nvSpPr>
        <p:spPr>
          <a:xfrm flipH="1">
            <a:off x="1667175" y="2154225"/>
            <a:ext cx="25032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000000"/>
              </a:buClr>
              <a:buSzPts val="1200"/>
              <a:buNone/>
              <a:defRPr>
                <a:solidFill>
                  <a:srgbClr val="434343"/>
                </a:solidFill>
              </a:defRPr>
            </a:lvl1pPr>
            <a:lvl2pPr lvl="1" rtl="0">
              <a:lnSpc>
                <a:spcPct val="100000"/>
              </a:lnSpc>
              <a:spcBef>
                <a:spcPts val="0"/>
              </a:spcBef>
              <a:spcAft>
                <a:spcPts val="0"/>
              </a:spcAft>
              <a:buClr>
                <a:srgbClr val="000000"/>
              </a:buClr>
              <a:buSzPts val="2800"/>
              <a:buNone/>
              <a:defRPr sz="2800">
                <a:solidFill>
                  <a:srgbClr val="000000"/>
                </a:solidFill>
              </a:defRPr>
            </a:lvl2pPr>
            <a:lvl3pPr lvl="2" rtl="0">
              <a:lnSpc>
                <a:spcPct val="100000"/>
              </a:lnSpc>
              <a:spcBef>
                <a:spcPts val="0"/>
              </a:spcBef>
              <a:spcAft>
                <a:spcPts val="0"/>
              </a:spcAft>
              <a:buClr>
                <a:srgbClr val="000000"/>
              </a:buClr>
              <a:buSzPts val="2800"/>
              <a:buNone/>
              <a:defRPr sz="2800">
                <a:solidFill>
                  <a:srgbClr val="000000"/>
                </a:solidFill>
              </a:defRPr>
            </a:lvl3pPr>
            <a:lvl4pPr lvl="3" rtl="0">
              <a:lnSpc>
                <a:spcPct val="100000"/>
              </a:lnSpc>
              <a:spcBef>
                <a:spcPts val="0"/>
              </a:spcBef>
              <a:spcAft>
                <a:spcPts val="0"/>
              </a:spcAft>
              <a:buClr>
                <a:srgbClr val="000000"/>
              </a:buClr>
              <a:buSzPts val="2800"/>
              <a:buNone/>
              <a:defRPr sz="2800">
                <a:solidFill>
                  <a:srgbClr val="000000"/>
                </a:solidFill>
              </a:defRPr>
            </a:lvl4pPr>
            <a:lvl5pPr lvl="4" rtl="0">
              <a:lnSpc>
                <a:spcPct val="100000"/>
              </a:lnSpc>
              <a:spcBef>
                <a:spcPts val="0"/>
              </a:spcBef>
              <a:spcAft>
                <a:spcPts val="0"/>
              </a:spcAft>
              <a:buClr>
                <a:srgbClr val="000000"/>
              </a:buClr>
              <a:buSzPts val="2800"/>
              <a:buNone/>
              <a:defRPr sz="2800">
                <a:solidFill>
                  <a:srgbClr val="000000"/>
                </a:solidFill>
              </a:defRPr>
            </a:lvl5pPr>
            <a:lvl6pPr lvl="5" rtl="0">
              <a:lnSpc>
                <a:spcPct val="100000"/>
              </a:lnSpc>
              <a:spcBef>
                <a:spcPts val="0"/>
              </a:spcBef>
              <a:spcAft>
                <a:spcPts val="0"/>
              </a:spcAft>
              <a:buClr>
                <a:srgbClr val="000000"/>
              </a:buClr>
              <a:buSzPts val="2800"/>
              <a:buNone/>
              <a:defRPr sz="2800">
                <a:solidFill>
                  <a:srgbClr val="000000"/>
                </a:solidFill>
              </a:defRPr>
            </a:lvl6pPr>
            <a:lvl7pPr lvl="6" rtl="0">
              <a:lnSpc>
                <a:spcPct val="100000"/>
              </a:lnSpc>
              <a:spcBef>
                <a:spcPts val="0"/>
              </a:spcBef>
              <a:spcAft>
                <a:spcPts val="0"/>
              </a:spcAft>
              <a:buClr>
                <a:srgbClr val="000000"/>
              </a:buClr>
              <a:buSzPts val="2800"/>
              <a:buNone/>
              <a:defRPr sz="2800">
                <a:solidFill>
                  <a:srgbClr val="000000"/>
                </a:solidFill>
              </a:defRPr>
            </a:lvl7pPr>
            <a:lvl8pPr lvl="7" rtl="0">
              <a:lnSpc>
                <a:spcPct val="100000"/>
              </a:lnSpc>
              <a:spcBef>
                <a:spcPts val="0"/>
              </a:spcBef>
              <a:spcAft>
                <a:spcPts val="0"/>
              </a:spcAft>
              <a:buClr>
                <a:srgbClr val="000000"/>
              </a:buClr>
              <a:buSzPts val="2800"/>
              <a:buNone/>
              <a:defRPr sz="2800">
                <a:solidFill>
                  <a:srgbClr val="000000"/>
                </a:solidFill>
              </a:defRPr>
            </a:lvl8pPr>
            <a:lvl9pPr lvl="8" rtl="0">
              <a:lnSpc>
                <a:spcPct val="100000"/>
              </a:lnSpc>
              <a:spcBef>
                <a:spcPts val="0"/>
              </a:spcBef>
              <a:spcAft>
                <a:spcPts val="0"/>
              </a:spcAft>
              <a:buClr>
                <a:srgbClr val="000000"/>
              </a:buClr>
              <a:buSzPts val="2800"/>
              <a:buNone/>
              <a:defRPr sz="2800">
                <a:solidFill>
                  <a:srgbClr val="000000"/>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columns 1">
  <p:cSld name="CUSTOM_27_1_1">
    <p:spTree>
      <p:nvGrpSpPr>
        <p:cNvPr id="1" name="Shape 31"/>
        <p:cNvGrpSpPr/>
        <p:nvPr/>
      </p:nvGrpSpPr>
      <p:grpSpPr>
        <a:xfrm>
          <a:off x="0" y="0"/>
          <a:ext cx="0" cy="0"/>
          <a:chOff x="0" y="0"/>
          <a:chExt cx="0" cy="0"/>
        </a:xfrm>
      </p:grpSpPr>
      <p:sp>
        <p:nvSpPr>
          <p:cNvPr id="32" name="Google Shape;32;p5"/>
          <p:cNvSpPr txBox="1">
            <a:spLocks noGrp="1"/>
          </p:cNvSpPr>
          <p:nvPr>
            <p:ph type="ctrTitle"/>
          </p:nvPr>
        </p:nvSpPr>
        <p:spPr>
          <a:xfrm>
            <a:off x="631875" y="842025"/>
            <a:ext cx="287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3" name="Google Shape;33;p5"/>
          <p:cNvSpPr txBox="1">
            <a:spLocks noGrp="1"/>
          </p:cNvSpPr>
          <p:nvPr>
            <p:ph type="subTitle" idx="1"/>
          </p:nvPr>
        </p:nvSpPr>
        <p:spPr>
          <a:xfrm>
            <a:off x="631884" y="1410841"/>
            <a:ext cx="2480700" cy="5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4" name="Google Shape;34;p5"/>
          <p:cNvSpPr txBox="1">
            <a:spLocks noGrp="1"/>
          </p:cNvSpPr>
          <p:nvPr>
            <p:ph type="ctrTitle" idx="2"/>
          </p:nvPr>
        </p:nvSpPr>
        <p:spPr>
          <a:xfrm>
            <a:off x="4213664" y="842025"/>
            <a:ext cx="26979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5" name="Google Shape;35;p5"/>
          <p:cNvSpPr txBox="1">
            <a:spLocks noGrp="1"/>
          </p:cNvSpPr>
          <p:nvPr>
            <p:ph type="subTitle" idx="3"/>
          </p:nvPr>
        </p:nvSpPr>
        <p:spPr>
          <a:xfrm>
            <a:off x="4213664" y="1410841"/>
            <a:ext cx="2586000" cy="74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6" name="Google Shape;36;p5"/>
          <p:cNvSpPr txBox="1">
            <a:spLocks noGrp="1"/>
          </p:cNvSpPr>
          <p:nvPr>
            <p:ph type="ctrTitle" idx="4"/>
          </p:nvPr>
        </p:nvSpPr>
        <p:spPr>
          <a:xfrm>
            <a:off x="631883" y="3331927"/>
            <a:ext cx="28713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37" name="Google Shape;37;p5"/>
          <p:cNvSpPr txBox="1">
            <a:spLocks noGrp="1"/>
          </p:cNvSpPr>
          <p:nvPr>
            <p:ph type="subTitle" idx="5"/>
          </p:nvPr>
        </p:nvSpPr>
        <p:spPr>
          <a:xfrm>
            <a:off x="631884" y="3914208"/>
            <a:ext cx="24807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38" name="Google Shape;38;p5"/>
          <p:cNvSpPr txBox="1">
            <a:spLocks noGrp="1"/>
          </p:cNvSpPr>
          <p:nvPr>
            <p:ph type="ctrTitle" idx="6"/>
          </p:nvPr>
        </p:nvSpPr>
        <p:spPr>
          <a:xfrm rot="5400000">
            <a:off x="6685437" y="1646270"/>
            <a:ext cx="29133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9" name="Google Shape;39;p5"/>
          <p:cNvSpPr txBox="1">
            <a:spLocks noGrp="1"/>
          </p:cNvSpPr>
          <p:nvPr>
            <p:ph type="ctrTitle" idx="7"/>
          </p:nvPr>
        </p:nvSpPr>
        <p:spPr>
          <a:xfrm>
            <a:off x="4213664" y="3331934"/>
            <a:ext cx="25860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40" name="Google Shape;40;p5"/>
          <p:cNvSpPr txBox="1">
            <a:spLocks noGrp="1"/>
          </p:cNvSpPr>
          <p:nvPr>
            <p:ph type="subTitle" idx="8"/>
          </p:nvPr>
        </p:nvSpPr>
        <p:spPr>
          <a:xfrm>
            <a:off x="4213664" y="3914208"/>
            <a:ext cx="2586000" cy="74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CUSTOM_27">
    <p:spTree>
      <p:nvGrpSpPr>
        <p:cNvPr id="1" name="Shape 41"/>
        <p:cNvGrpSpPr/>
        <p:nvPr/>
      </p:nvGrpSpPr>
      <p:grpSpPr>
        <a:xfrm>
          <a:off x="0" y="0"/>
          <a:ext cx="0" cy="0"/>
          <a:chOff x="0" y="0"/>
          <a:chExt cx="0" cy="0"/>
        </a:xfrm>
      </p:grpSpPr>
      <p:sp>
        <p:nvSpPr>
          <p:cNvPr id="42" name="Google Shape;42;p6"/>
          <p:cNvSpPr txBox="1">
            <a:spLocks noGrp="1"/>
          </p:cNvSpPr>
          <p:nvPr>
            <p:ph type="ctrTitle"/>
          </p:nvPr>
        </p:nvSpPr>
        <p:spPr>
          <a:xfrm>
            <a:off x="4921575" y="2993035"/>
            <a:ext cx="18282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3F3F3"/>
              </a:buClr>
              <a:buSzPts val="1800"/>
              <a:buNone/>
              <a:defRPr sz="1800">
                <a:solidFill>
                  <a:srgbClr val="F3F3F3"/>
                </a:solidFill>
              </a:defRPr>
            </a:lvl1pPr>
            <a:lvl2pPr lvl="1" rtl="0">
              <a:spcBef>
                <a:spcPts val="0"/>
              </a:spcBef>
              <a:spcAft>
                <a:spcPts val="0"/>
              </a:spcAft>
              <a:buClr>
                <a:srgbClr val="F3F3F3"/>
              </a:buClr>
              <a:buSzPts val="1800"/>
              <a:buNone/>
              <a:defRPr sz="1800">
                <a:solidFill>
                  <a:srgbClr val="F3F3F3"/>
                </a:solidFill>
              </a:defRPr>
            </a:lvl2pPr>
            <a:lvl3pPr lvl="2" rtl="0">
              <a:spcBef>
                <a:spcPts val="0"/>
              </a:spcBef>
              <a:spcAft>
                <a:spcPts val="0"/>
              </a:spcAft>
              <a:buClr>
                <a:srgbClr val="F3F3F3"/>
              </a:buClr>
              <a:buSzPts val="1800"/>
              <a:buNone/>
              <a:defRPr sz="1800">
                <a:solidFill>
                  <a:srgbClr val="F3F3F3"/>
                </a:solidFill>
              </a:defRPr>
            </a:lvl3pPr>
            <a:lvl4pPr lvl="3" rtl="0">
              <a:spcBef>
                <a:spcPts val="0"/>
              </a:spcBef>
              <a:spcAft>
                <a:spcPts val="0"/>
              </a:spcAft>
              <a:buClr>
                <a:srgbClr val="F3F3F3"/>
              </a:buClr>
              <a:buSzPts val="1800"/>
              <a:buNone/>
              <a:defRPr sz="1800">
                <a:solidFill>
                  <a:srgbClr val="F3F3F3"/>
                </a:solidFill>
              </a:defRPr>
            </a:lvl4pPr>
            <a:lvl5pPr lvl="4" rtl="0">
              <a:spcBef>
                <a:spcPts val="0"/>
              </a:spcBef>
              <a:spcAft>
                <a:spcPts val="0"/>
              </a:spcAft>
              <a:buClr>
                <a:srgbClr val="F3F3F3"/>
              </a:buClr>
              <a:buSzPts val="1800"/>
              <a:buNone/>
              <a:defRPr sz="1800">
                <a:solidFill>
                  <a:srgbClr val="F3F3F3"/>
                </a:solidFill>
              </a:defRPr>
            </a:lvl5pPr>
            <a:lvl6pPr lvl="5" rtl="0">
              <a:spcBef>
                <a:spcPts val="0"/>
              </a:spcBef>
              <a:spcAft>
                <a:spcPts val="0"/>
              </a:spcAft>
              <a:buClr>
                <a:srgbClr val="F3F3F3"/>
              </a:buClr>
              <a:buSzPts val="1800"/>
              <a:buNone/>
              <a:defRPr sz="1800">
                <a:solidFill>
                  <a:srgbClr val="F3F3F3"/>
                </a:solidFill>
              </a:defRPr>
            </a:lvl6pPr>
            <a:lvl7pPr lvl="6" rtl="0">
              <a:spcBef>
                <a:spcPts val="0"/>
              </a:spcBef>
              <a:spcAft>
                <a:spcPts val="0"/>
              </a:spcAft>
              <a:buClr>
                <a:srgbClr val="F3F3F3"/>
              </a:buClr>
              <a:buSzPts val="1800"/>
              <a:buNone/>
              <a:defRPr sz="1800">
                <a:solidFill>
                  <a:srgbClr val="F3F3F3"/>
                </a:solidFill>
              </a:defRPr>
            </a:lvl7pPr>
            <a:lvl8pPr lvl="7" rtl="0">
              <a:spcBef>
                <a:spcPts val="0"/>
              </a:spcBef>
              <a:spcAft>
                <a:spcPts val="0"/>
              </a:spcAft>
              <a:buClr>
                <a:srgbClr val="F3F3F3"/>
              </a:buClr>
              <a:buSzPts val="1800"/>
              <a:buNone/>
              <a:defRPr sz="1800">
                <a:solidFill>
                  <a:srgbClr val="F3F3F3"/>
                </a:solidFill>
              </a:defRPr>
            </a:lvl8pPr>
            <a:lvl9pPr lvl="8" rtl="0">
              <a:spcBef>
                <a:spcPts val="0"/>
              </a:spcBef>
              <a:spcAft>
                <a:spcPts val="0"/>
              </a:spcAft>
              <a:buClr>
                <a:srgbClr val="F3F3F3"/>
              </a:buClr>
              <a:buSzPts val="1800"/>
              <a:buNone/>
              <a:defRPr sz="1800">
                <a:solidFill>
                  <a:srgbClr val="F3F3F3"/>
                </a:solidFill>
              </a:defRPr>
            </a:lvl9pPr>
          </a:lstStyle>
          <a:p>
            <a:endParaRPr/>
          </a:p>
        </p:txBody>
      </p:sp>
      <p:sp>
        <p:nvSpPr>
          <p:cNvPr id="43" name="Google Shape;43;p6"/>
          <p:cNvSpPr txBox="1">
            <a:spLocks noGrp="1"/>
          </p:cNvSpPr>
          <p:nvPr>
            <p:ph type="subTitle" idx="1"/>
          </p:nvPr>
        </p:nvSpPr>
        <p:spPr>
          <a:xfrm>
            <a:off x="4921575" y="3553810"/>
            <a:ext cx="15222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44" name="Google Shape;44;p6"/>
          <p:cNvSpPr txBox="1">
            <a:spLocks noGrp="1"/>
          </p:cNvSpPr>
          <p:nvPr>
            <p:ph type="ctrTitle" idx="2"/>
          </p:nvPr>
        </p:nvSpPr>
        <p:spPr>
          <a:xfrm>
            <a:off x="906139" y="2993035"/>
            <a:ext cx="18282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3F3F3"/>
              </a:buClr>
              <a:buSzPts val="1800"/>
              <a:buNone/>
              <a:defRPr sz="1800">
                <a:solidFill>
                  <a:srgbClr val="F3F3F3"/>
                </a:solidFill>
              </a:defRPr>
            </a:lvl1pPr>
            <a:lvl2pPr lvl="1" rtl="0">
              <a:spcBef>
                <a:spcPts val="0"/>
              </a:spcBef>
              <a:spcAft>
                <a:spcPts val="0"/>
              </a:spcAft>
              <a:buClr>
                <a:srgbClr val="F3F3F3"/>
              </a:buClr>
              <a:buSzPts val="1800"/>
              <a:buNone/>
              <a:defRPr sz="1800">
                <a:solidFill>
                  <a:srgbClr val="F3F3F3"/>
                </a:solidFill>
              </a:defRPr>
            </a:lvl2pPr>
            <a:lvl3pPr lvl="2" rtl="0">
              <a:spcBef>
                <a:spcPts val="0"/>
              </a:spcBef>
              <a:spcAft>
                <a:spcPts val="0"/>
              </a:spcAft>
              <a:buClr>
                <a:srgbClr val="F3F3F3"/>
              </a:buClr>
              <a:buSzPts val="1800"/>
              <a:buNone/>
              <a:defRPr sz="1800">
                <a:solidFill>
                  <a:srgbClr val="F3F3F3"/>
                </a:solidFill>
              </a:defRPr>
            </a:lvl3pPr>
            <a:lvl4pPr lvl="3" rtl="0">
              <a:spcBef>
                <a:spcPts val="0"/>
              </a:spcBef>
              <a:spcAft>
                <a:spcPts val="0"/>
              </a:spcAft>
              <a:buClr>
                <a:srgbClr val="F3F3F3"/>
              </a:buClr>
              <a:buSzPts val="1800"/>
              <a:buNone/>
              <a:defRPr sz="1800">
                <a:solidFill>
                  <a:srgbClr val="F3F3F3"/>
                </a:solidFill>
              </a:defRPr>
            </a:lvl4pPr>
            <a:lvl5pPr lvl="4" rtl="0">
              <a:spcBef>
                <a:spcPts val="0"/>
              </a:spcBef>
              <a:spcAft>
                <a:spcPts val="0"/>
              </a:spcAft>
              <a:buClr>
                <a:srgbClr val="F3F3F3"/>
              </a:buClr>
              <a:buSzPts val="1800"/>
              <a:buNone/>
              <a:defRPr sz="1800">
                <a:solidFill>
                  <a:srgbClr val="F3F3F3"/>
                </a:solidFill>
              </a:defRPr>
            </a:lvl5pPr>
            <a:lvl6pPr lvl="5" rtl="0">
              <a:spcBef>
                <a:spcPts val="0"/>
              </a:spcBef>
              <a:spcAft>
                <a:spcPts val="0"/>
              </a:spcAft>
              <a:buClr>
                <a:srgbClr val="F3F3F3"/>
              </a:buClr>
              <a:buSzPts val="1800"/>
              <a:buNone/>
              <a:defRPr sz="1800">
                <a:solidFill>
                  <a:srgbClr val="F3F3F3"/>
                </a:solidFill>
              </a:defRPr>
            </a:lvl6pPr>
            <a:lvl7pPr lvl="6" rtl="0">
              <a:spcBef>
                <a:spcPts val="0"/>
              </a:spcBef>
              <a:spcAft>
                <a:spcPts val="0"/>
              </a:spcAft>
              <a:buClr>
                <a:srgbClr val="F3F3F3"/>
              </a:buClr>
              <a:buSzPts val="1800"/>
              <a:buNone/>
              <a:defRPr sz="1800">
                <a:solidFill>
                  <a:srgbClr val="F3F3F3"/>
                </a:solidFill>
              </a:defRPr>
            </a:lvl7pPr>
            <a:lvl8pPr lvl="7" rtl="0">
              <a:spcBef>
                <a:spcPts val="0"/>
              </a:spcBef>
              <a:spcAft>
                <a:spcPts val="0"/>
              </a:spcAft>
              <a:buClr>
                <a:srgbClr val="F3F3F3"/>
              </a:buClr>
              <a:buSzPts val="1800"/>
              <a:buNone/>
              <a:defRPr sz="1800">
                <a:solidFill>
                  <a:srgbClr val="F3F3F3"/>
                </a:solidFill>
              </a:defRPr>
            </a:lvl8pPr>
            <a:lvl9pPr lvl="8" rtl="0">
              <a:spcBef>
                <a:spcPts val="0"/>
              </a:spcBef>
              <a:spcAft>
                <a:spcPts val="0"/>
              </a:spcAft>
              <a:buClr>
                <a:srgbClr val="F3F3F3"/>
              </a:buClr>
              <a:buSzPts val="1800"/>
              <a:buNone/>
              <a:defRPr sz="1800">
                <a:solidFill>
                  <a:srgbClr val="F3F3F3"/>
                </a:solidFill>
              </a:defRPr>
            </a:lvl9pPr>
          </a:lstStyle>
          <a:p>
            <a:endParaRPr/>
          </a:p>
        </p:txBody>
      </p:sp>
      <p:sp>
        <p:nvSpPr>
          <p:cNvPr id="45" name="Google Shape;45;p6"/>
          <p:cNvSpPr txBox="1">
            <a:spLocks noGrp="1"/>
          </p:cNvSpPr>
          <p:nvPr>
            <p:ph type="subTitle" idx="3"/>
          </p:nvPr>
        </p:nvSpPr>
        <p:spPr>
          <a:xfrm>
            <a:off x="906139" y="3553810"/>
            <a:ext cx="15222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
        <p:nvSpPr>
          <p:cNvPr id="46" name="Google Shape;46;p6"/>
          <p:cNvSpPr txBox="1">
            <a:spLocks noGrp="1"/>
          </p:cNvSpPr>
          <p:nvPr>
            <p:ph type="ctrTitle" idx="4"/>
          </p:nvPr>
        </p:nvSpPr>
        <p:spPr>
          <a:xfrm rot="5400000">
            <a:off x="6685437" y="1646270"/>
            <a:ext cx="2913300" cy="4875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7" name="Google Shape;47;p6"/>
          <p:cNvSpPr txBox="1">
            <a:spLocks noGrp="1"/>
          </p:cNvSpPr>
          <p:nvPr>
            <p:ph type="ctrTitle" idx="5"/>
          </p:nvPr>
        </p:nvSpPr>
        <p:spPr>
          <a:xfrm>
            <a:off x="2928557" y="2993035"/>
            <a:ext cx="1798800" cy="644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rgbClr val="F3F3F3"/>
              </a:buClr>
              <a:buSzPts val="1800"/>
              <a:buNone/>
              <a:defRPr sz="1800">
                <a:solidFill>
                  <a:srgbClr val="F3F3F3"/>
                </a:solidFill>
              </a:defRPr>
            </a:lvl1pPr>
            <a:lvl2pPr lvl="1" rtl="0">
              <a:spcBef>
                <a:spcPts val="0"/>
              </a:spcBef>
              <a:spcAft>
                <a:spcPts val="0"/>
              </a:spcAft>
              <a:buClr>
                <a:srgbClr val="F3F3F3"/>
              </a:buClr>
              <a:buSzPts val="1800"/>
              <a:buNone/>
              <a:defRPr sz="1800">
                <a:solidFill>
                  <a:srgbClr val="F3F3F3"/>
                </a:solidFill>
              </a:defRPr>
            </a:lvl2pPr>
            <a:lvl3pPr lvl="2" rtl="0">
              <a:spcBef>
                <a:spcPts val="0"/>
              </a:spcBef>
              <a:spcAft>
                <a:spcPts val="0"/>
              </a:spcAft>
              <a:buClr>
                <a:srgbClr val="F3F3F3"/>
              </a:buClr>
              <a:buSzPts val="1800"/>
              <a:buNone/>
              <a:defRPr sz="1800">
                <a:solidFill>
                  <a:srgbClr val="F3F3F3"/>
                </a:solidFill>
              </a:defRPr>
            </a:lvl3pPr>
            <a:lvl4pPr lvl="3" rtl="0">
              <a:spcBef>
                <a:spcPts val="0"/>
              </a:spcBef>
              <a:spcAft>
                <a:spcPts val="0"/>
              </a:spcAft>
              <a:buClr>
                <a:srgbClr val="F3F3F3"/>
              </a:buClr>
              <a:buSzPts val="1800"/>
              <a:buNone/>
              <a:defRPr sz="1800">
                <a:solidFill>
                  <a:srgbClr val="F3F3F3"/>
                </a:solidFill>
              </a:defRPr>
            </a:lvl4pPr>
            <a:lvl5pPr lvl="4" rtl="0">
              <a:spcBef>
                <a:spcPts val="0"/>
              </a:spcBef>
              <a:spcAft>
                <a:spcPts val="0"/>
              </a:spcAft>
              <a:buClr>
                <a:srgbClr val="F3F3F3"/>
              </a:buClr>
              <a:buSzPts val="1800"/>
              <a:buNone/>
              <a:defRPr sz="1800">
                <a:solidFill>
                  <a:srgbClr val="F3F3F3"/>
                </a:solidFill>
              </a:defRPr>
            </a:lvl5pPr>
            <a:lvl6pPr lvl="5" rtl="0">
              <a:spcBef>
                <a:spcPts val="0"/>
              </a:spcBef>
              <a:spcAft>
                <a:spcPts val="0"/>
              </a:spcAft>
              <a:buClr>
                <a:srgbClr val="F3F3F3"/>
              </a:buClr>
              <a:buSzPts val="1800"/>
              <a:buNone/>
              <a:defRPr sz="1800">
                <a:solidFill>
                  <a:srgbClr val="F3F3F3"/>
                </a:solidFill>
              </a:defRPr>
            </a:lvl6pPr>
            <a:lvl7pPr lvl="6" rtl="0">
              <a:spcBef>
                <a:spcPts val="0"/>
              </a:spcBef>
              <a:spcAft>
                <a:spcPts val="0"/>
              </a:spcAft>
              <a:buClr>
                <a:srgbClr val="F3F3F3"/>
              </a:buClr>
              <a:buSzPts val="1800"/>
              <a:buNone/>
              <a:defRPr sz="1800">
                <a:solidFill>
                  <a:srgbClr val="F3F3F3"/>
                </a:solidFill>
              </a:defRPr>
            </a:lvl7pPr>
            <a:lvl8pPr lvl="7" rtl="0">
              <a:spcBef>
                <a:spcPts val="0"/>
              </a:spcBef>
              <a:spcAft>
                <a:spcPts val="0"/>
              </a:spcAft>
              <a:buClr>
                <a:srgbClr val="F3F3F3"/>
              </a:buClr>
              <a:buSzPts val="1800"/>
              <a:buNone/>
              <a:defRPr sz="1800">
                <a:solidFill>
                  <a:srgbClr val="F3F3F3"/>
                </a:solidFill>
              </a:defRPr>
            </a:lvl8pPr>
            <a:lvl9pPr lvl="8" rtl="0">
              <a:spcBef>
                <a:spcPts val="0"/>
              </a:spcBef>
              <a:spcAft>
                <a:spcPts val="0"/>
              </a:spcAft>
              <a:buClr>
                <a:srgbClr val="F3F3F3"/>
              </a:buClr>
              <a:buSzPts val="1800"/>
              <a:buNone/>
              <a:defRPr sz="1800">
                <a:solidFill>
                  <a:srgbClr val="F3F3F3"/>
                </a:solidFill>
              </a:defRPr>
            </a:lvl9pPr>
          </a:lstStyle>
          <a:p>
            <a:endParaRPr/>
          </a:p>
        </p:txBody>
      </p:sp>
      <p:sp>
        <p:nvSpPr>
          <p:cNvPr id="48" name="Google Shape;48;p6"/>
          <p:cNvSpPr txBox="1">
            <a:spLocks noGrp="1"/>
          </p:cNvSpPr>
          <p:nvPr>
            <p:ph type="subTitle" idx="6"/>
          </p:nvPr>
        </p:nvSpPr>
        <p:spPr>
          <a:xfrm>
            <a:off x="2928550" y="3553810"/>
            <a:ext cx="1476300" cy="946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None/>
              <a:defRPr sz="1000">
                <a:solidFill>
                  <a:srgbClr val="000000"/>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2">
  <p:cSld name="CUSTOM_14">
    <p:spTree>
      <p:nvGrpSpPr>
        <p:cNvPr id="1" name="Shape 49"/>
        <p:cNvGrpSpPr/>
        <p:nvPr/>
      </p:nvGrpSpPr>
      <p:grpSpPr>
        <a:xfrm>
          <a:off x="0" y="0"/>
          <a:ext cx="0" cy="0"/>
          <a:chOff x="0" y="0"/>
          <a:chExt cx="0" cy="0"/>
        </a:xfrm>
      </p:grpSpPr>
      <p:sp>
        <p:nvSpPr>
          <p:cNvPr id="50" name="Google Shape;50;p7"/>
          <p:cNvSpPr txBox="1">
            <a:spLocks noGrp="1"/>
          </p:cNvSpPr>
          <p:nvPr>
            <p:ph type="ctrTitle"/>
          </p:nvPr>
        </p:nvSpPr>
        <p:spPr>
          <a:xfrm>
            <a:off x="5432000" y="710675"/>
            <a:ext cx="2888100" cy="2054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
        <p:nvSpPr>
          <p:cNvPr id="51" name="Google Shape;51;p7"/>
          <p:cNvSpPr txBox="1">
            <a:spLocks noGrp="1"/>
          </p:cNvSpPr>
          <p:nvPr>
            <p:ph type="subTitle" idx="1"/>
          </p:nvPr>
        </p:nvSpPr>
        <p:spPr>
          <a:xfrm>
            <a:off x="5363550" y="2724625"/>
            <a:ext cx="2956500" cy="178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28">
    <p:spTree>
      <p:nvGrpSpPr>
        <p:cNvPr id="1" name="Shape 52"/>
        <p:cNvGrpSpPr/>
        <p:nvPr/>
      </p:nvGrpSpPr>
      <p:grpSpPr>
        <a:xfrm>
          <a:off x="0" y="0"/>
          <a:ext cx="0" cy="0"/>
          <a:chOff x="0" y="0"/>
          <a:chExt cx="0" cy="0"/>
        </a:xfrm>
      </p:grpSpPr>
      <p:sp>
        <p:nvSpPr>
          <p:cNvPr id="53" name="Google Shape;53;p8"/>
          <p:cNvSpPr txBox="1">
            <a:spLocks noGrp="1"/>
          </p:cNvSpPr>
          <p:nvPr>
            <p:ph type="subTitle" idx="1"/>
          </p:nvPr>
        </p:nvSpPr>
        <p:spPr>
          <a:xfrm>
            <a:off x="915175" y="3380775"/>
            <a:ext cx="3960600" cy="6318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4" name="Google Shape;54;p8"/>
          <p:cNvSpPr txBox="1">
            <a:spLocks noGrp="1"/>
          </p:cNvSpPr>
          <p:nvPr>
            <p:ph type="subTitle" idx="2"/>
          </p:nvPr>
        </p:nvSpPr>
        <p:spPr>
          <a:xfrm>
            <a:off x="915175" y="4004575"/>
            <a:ext cx="1821000" cy="213000"/>
          </a:xfrm>
          <a:prstGeom prst="rect">
            <a:avLst/>
          </a:prstGeom>
        </p:spPr>
        <p:txBody>
          <a:bodyPr spcFirstLastPara="1" wrap="square" lIns="91425" tIns="91425" rIns="91425" bIns="91425" anchor="t" anchorCtr="0">
            <a:noAutofit/>
          </a:bodyPr>
          <a:lstStyle>
            <a:lvl1pPr lvl="0" rtl="0">
              <a:spcBef>
                <a:spcPts val="0"/>
              </a:spcBef>
              <a:spcAft>
                <a:spcPts val="0"/>
              </a:spcAft>
              <a:buNone/>
              <a:defRPr b="1">
                <a:latin typeface="Livvic"/>
                <a:ea typeface="Livvic"/>
                <a:cs typeface="Livvic"/>
                <a:sym typeface="Livvic"/>
              </a:defRPr>
            </a:lvl1pPr>
            <a:lvl2pPr lvl="1" rtl="0">
              <a:spcBef>
                <a:spcPts val="1600"/>
              </a:spcBef>
              <a:spcAft>
                <a:spcPts val="0"/>
              </a:spcAft>
              <a:buNone/>
              <a:defRPr b="1">
                <a:latin typeface="Livvic"/>
                <a:ea typeface="Livvic"/>
                <a:cs typeface="Livvic"/>
                <a:sym typeface="Livvic"/>
              </a:defRPr>
            </a:lvl2pPr>
            <a:lvl3pPr lvl="2" rtl="0">
              <a:spcBef>
                <a:spcPts val="1600"/>
              </a:spcBef>
              <a:spcAft>
                <a:spcPts val="0"/>
              </a:spcAft>
              <a:buNone/>
              <a:defRPr b="1">
                <a:latin typeface="Livvic"/>
                <a:ea typeface="Livvic"/>
                <a:cs typeface="Livvic"/>
                <a:sym typeface="Livvic"/>
              </a:defRPr>
            </a:lvl3pPr>
            <a:lvl4pPr lvl="3" rtl="0">
              <a:spcBef>
                <a:spcPts val="1600"/>
              </a:spcBef>
              <a:spcAft>
                <a:spcPts val="0"/>
              </a:spcAft>
              <a:buNone/>
              <a:defRPr b="1">
                <a:latin typeface="Livvic"/>
                <a:ea typeface="Livvic"/>
                <a:cs typeface="Livvic"/>
                <a:sym typeface="Livvic"/>
              </a:defRPr>
            </a:lvl4pPr>
            <a:lvl5pPr lvl="4" rtl="0">
              <a:spcBef>
                <a:spcPts val="1600"/>
              </a:spcBef>
              <a:spcAft>
                <a:spcPts val="0"/>
              </a:spcAft>
              <a:buNone/>
              <a:defRPr b="1">
                <a:latin typeface="Livvic"/>
                <a:ea typeface="Livvic"/>
                <a:cs typeface="Livvic"/>
                <a:sym typeface="Livvic"/>
              </a:defRPr>
            </a:lvl5pPr>
            <a:lvl6pPr lvl="5" rtl="0">
              <a:spcBef>
                <a:spcPts val="1600"/>
              </a:spcBef>
              <a:spcAft>
                <a:spcPts val="0"/>
              </a:spcAft>
              <a:buNone/>
              <a:defRPr b="1">
                <a:latin typeface="Livvic"/>
                <a:ea typeface="Livvic"/>
                <a:cs typeface="Livvic"/>
                <a:sym typeface="Livvic"/>
              </a:defRPr>
            </a:lvl6pPr>
            <a:lvl7pPr lvl="6" rtl="0">
              <a:spcBef>
                <a:spcPts val="1600"/>
              </a:spcBef>
              <a:spcAft>
                <a:spcPts val="0"/>
              </a:spcAft>
              <a:buNone/>
              <a:defRPr b="1">
                <a:latin typeface="Livvic"/>
                <a:ea typeface="Livvic"/>
                <a:cs typeface="Livvic"/>
                <a:sym typeface="Livvic"/>
              </a:defRPr>
            </a:lvl7pPr>
            <a:lvl8pPr lvl="7" rtl="0">
              <a:spcBef>
                <a:spcPts val="1600"/>
              </a:spcBef>
              <a:spcAft>
                <a:spcPts val="0"/>
              </a:spcAft>
              <a:buNone/>
              <a:defRPr b="1">
                <a:latin typeface="Livvic"/>
                <a:ea typeface="Livvic"/>
                <a:cs typeface="Livvic"/>
                <a:sym typeface="Livvic"/>
              </a:defRPr>
            </a:lvl8pPr>
            <a:lvl9pPr lvl="8" rtl="0">
              <a:spcBef>
                <a:spcPts val="1600"/>
              </a:spcBef>
              <a:spcAft>
                <a:spcPts val="1600"/>
              </a:spcAft>
              <a:buNone/>
              <a:defRPr b="1">
                <a:latin typeface="Livvic"/>
                <a:ea typeface="Livvic"/>
                <a:cs typeface="Livvic"/>
                <a:sym typeface="Livvic"/>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3">
  <p:cSld name="CUSTOM_16">
    <p:spTree>
      <p:nvGrpSpPr>
        <p:cNvPr id="1" name="Shape 55"/>
        <p:cNvGrpSpPr/>
        <p:nvPr/>
      </p:nvGrpSpPr>
      <p:grpSpPr>
        <a:xfrm>
          <a:off x="0" y="0"/>
          <a:ext cx="0" cy="0"/>
          <a:chOff x="0" y="0"/>
          <a:chExt cx="0" cy="0"/>
        </a:xfrm>
      </p:grpSpPr>
      <p:sp>
        <p:nvSpPr>
          <p:cNvPr id="56" name="Google Shape;56;p9"/>
          <p:cNvSpPr txBox="1">
            <a:spLocks noGrp="1"/>
          </p:cNvSpPr>
          <p:nvPr>
            <p:ph type="subTitle" idx="1"/>
          </p:nvPr>
        </p:nvSpPr>
        <p:spPr>
          <a:xfrm>
            <a:off x="2117847" y="3380460"/>
            <a:ext cx="2951400" cy="295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7" name="Google Shape;57;p9"/>
          <p:cNvSpPr txBox="1">
            <a:spLocks noGrp="1"/>
          </p:cNvSpPr>
          <p:nvPr>
            <p:ph type="ctrTitle"/>
          </p:nvPr>
        </p:nvSpPr>
        <p:spPr>
          <a:xfrm rot="-5400000">
            <a:off x="-343101" y="1759150"/>
            <a:ext cx="2888100" cy="8979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800"/>
              <a:buNone/>
              <a:defRPr/>
            </a:lvl1pPr>
            <a:lvl2pPr lvl="1" algn="r" rtl="0">
              <a:spcBef>
                <a:spcPts val="0"/>
              </a:spcBef>
              <a:spcAft>
                <a:spcPts val="0"/>
              </a:spcAft>
              <a:buClr>
                <a:srgbClr val="000000"/>
              </a:buClr>
              <a:buSzPts val="1600"/>
              <a:buNone/>
              <a:defRPr sz="1600">
                <a:solidFill>
                  <a:srgbClr val="000000"/>
                </a:solidFill>
              </a:defRPr>
            </a:lvl2pPr>
            <a:lvl3pPr lvl="2" algn="r" rtl="0">
              <a:spcBef>
                <a:spcPts val="0"/>
              </a:spcBef>
              <a:spcAft>
                <a:spcPts val="0"/>
              </a:spcAft>
              <a:buClr>
                <a:srgbClr val="000000"/>
              </a:buClr>
              <a:buSzPts val="1600"/>
              <a:buNone/>
              <a:defRPr sz="1600">
                <a:solidFill>
                  <a:srgbClr val="000000"/>
                </a:solidFill>
              </a:defRPr>
            </a:lvl3pPr>
            <a:lvl4pPr lvl="3" algn="r" rtl="0">
              <a:spcBef>
                <a:spcPts val="0"/>
              </a:spcBef>
              <a:spcAft>
                <a:spcPts val="0"/>
              </a:spcAft>
              <a:buClr>
                <a:srgbClr val="000000"/>
              </a:buClr>
              <a:buSzPts val="1600"/>
              <a:buNone/>
              <a:defRPr sz="1600">
                <a:solidFill>
                  <a:srgbClr val="000000"/>
                </a:solidFill>
              </a:defRPr>
            </a:lvl4pPr>
            <a:lvl5pPr lvl="4" algn="r" rtl="0">
              <a:spcBef>
                <a:spcPts val="0"/>
              </a:spcBef>
              <a:spcAft>
                <a:spcPts val="0"/>
              </a:spcAft>
              <a:buClr>
                <a:srgbClr val="000000"/>
              </a:buClr>
              <a:buSzPts val="1600"/>
              <a:buNone/>
              <a:defRPr sz="1600">
                <a:solidFill>
                  <a:srgbClr val="000000"/>
                </a:solidFill>
              </a:defRPr>
            </a:lvl5pPr>
            <a:lvl6pPr lvl="5" algn="r" rtl="0">
              <a:spcBef>
                <a:spcPts val="0"/>
              </a:spcBef>
              <a:spcAft>
                <a:spcPts val="0"/>
              </a:spcAft>
              <a:buClr>
                <a:srgbClr val="000000"/>
              </a:buClr>
              <a:buSzPts val="1600"/>
              <a:buNone/>
              <a:defRPr sz="1600">
                <a:solidFill>
                  <a:srgbClr val="000000"/>
                </a:solidFill>
              </a:defRPr>
            </a:lvl6pPr>
            <a:lvl7pPr lvl="6" algn="r" rtl="0">
              <a:spcBef>
                <a:spcPts val="0"/>
              </a:spcBef>
              <a:spcAft>
                <a:spcPts val="0"/>
              </a:spcAft>
              <a:buClr>
                <a:srgbClr val="000000"/>
              </a:buClr>
              <a:buSzPts val="1600"/>
              <a:buNone/>
              <a:defRPr sz="1600">
                <a:solidFill>
                  <a:srgbClr val="000000"/>
                </a:solidFill>
              </a:defRPr>
            </a:lvl7pPr>
            <a:lvl8pPr lvl="7" algn="r" rtl="0">
              <a:spcBef>
                <a:spcPts val="0"/>
              </a:spcBef>
              <a:spcAft>
                <a:spcPts val="0"/>
              </a:spcAft>
              <a:buClr>
                <a:srgbClr val="000000"/>
              </a:buClr>
              <a:buSzPts val="1600"/>
              <a:buNone/>
              <a:defRPr sz="1600">
                <a:solidFill>
                  <a:srgbClr val="000000"/>
                </a:solidFill>
              </a:defRPr>
            </a:lvl8pPr>
            <a:lvl9pPr lvl="8" algn="r" rtl="0">
              <a:spcBef>
                <a:spcPts val="0"/>
              </a:spcBef>
              <a:spcAft>
                <a:spcPts val="0"/>
              </a:spcAft>
              <a:buClr>
                <a:srgbClr val="000000"/>
              </a:buClr>
              <a:buSzPts val="1600"/>
              <a:buNone/>
              <a:defRPr sz="1600">
                <a:solidFill>
                  <a:srgbClr val="000000"/>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4">
  <p:cSld name="CUSTOM_16_1">
    <p:spTree>
      <p:nvGrpSpPr>
        <p:cNvPr id="1" name="Shape 58"/>
        <p:cNvGrpSpPr/>
        <p:nvPr/>
      </p:nvGrpSpPr>
      <p:grpSpPr>
        <a:xfrm>
          <a:off x="0" y="0"/>
          <a:ext cx="0" cy="0"/>
          <a:chOff x="0" y="0"/>
          <a:chExt cx="0" cy="0"/>
        </a:xfrm>
      </p:grpSpPr>
      <p:sp>
        <p:nvSpPr>
          <p:cNvPr id="59" name="Google Shape;59;p10"/>
          <p:cNvSpPr txBox="1">
            <a:spLocks noGrp="1"/>
          </p:cNvSpPr>
          <p:nvPr>
            <p:ph type="subTitle" idx="1"/>
          </p:nvPr>
        </p:nvSpPr>
        <p:spPr>
          <a:xfrm flipH="1">
            <a:off x="4189625" y="3380460"/>
            <a:ext cx="2951400" cy="295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0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60" name="Google Shape;60;p10"/>
          <p:cNvSpPr txBox="1">
            <a:spLocks noGrp="1"/>
          </p:cNvSpPr>
          <p:nvPr>
            <p:ph type="ctrTitle"/>
          </p:nvPr>
        </p:nvSpPr>
        <p:spPr>
          <a:xfrm rot="5400000">
            <a:off x="6612409" y="1752564"/>
            <a:ext cx="2888100" cy="8979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a:lvl1pPr>
            <a:lvl2pPr lvl="1" rtl="0">
              <a:spcBef>
                <a:spcPts val="0"/>
              </a:spcBef>
              <a:spcAft>
                <a:spcPts val="0"/>
              </a:spcAft>
              <a:buClr>
                <a:srgbClr val="000000"/>
              </a:buClr>
              <a:buSzPts val="1600"/>
              <a:buNone/>
              <a:defRPr sz="1600">
                <a:solidFill>
                  <a:srgbClr val="000000"/>
                </a:solidFill>
              </a:defRPr>
            </a:lvl2pPr>
            <a:lvl3pPr lvl="2" rtl="0">
              <a:spcBef>
                <a:spcPts val="0"/>
              </a:spcBef>
              <a:spcAft>
                <a:spcPts val="0"/>
              </a:spcAft>
              <a:buClr>
                <a:srgbClr val="000000"/>
              </a:buClr>
              <a:buSzPts val="1600"/>
              <a:buNone/>
              <a:defRPr sz="1600">
                <a:solidFill>
                  <a:srgbClr val="000000"/>
                </a:solidFill>
              </a:defRPr>
            </a:lvl3pPr>
            <a:lvl4pPr lvl="3" rtl="0">
              <a:spcBef>
                <a:spcPts val="0"/>
              </a:spcBef>
              <a:spcAft>
                <a:spcPts val="0"/>
              </a:spcAft>
              <a:buClr>
                <a:srgbClr val="000000"/>
              </a:buClr>
              <a:buSzPts val="1600"/>
              <a:buNone/>
              <a:defRPr sz="1600">
                <a:solidFill>
                  <a:srgbClr val="000000"/>
                </a:solidFill>
              </a:defRPr>
            </a:lvl4pPr>
            <a:lvl5pPr lvl="4" rtl="0">
              <a:spcBef>
                <a:spcPts val="0"/>
              </a:spcBef>
              <a:spcAft>
                <a:spcPts val="0"/>
              </a:spcAft>
              <a:buClr>
                <a:srgbClr val="000000"/>
              </a:buClr>
              <a:buSzPts val="1600"/>
              <a:buNone/>
              <a:defRPr sz="1600">
                <a:solidFill>
                  <a:srgbClr val="000000"/>
                </a:solidFill>
              </a:defRPr>
            </a:lvl5pPr>
            <a:lvl6pPr lvl="5" rtl="0">
              <a:spcBef>
                <a:spcPts val="0"/>
              </a:spcBef>
              <a:spcAft>
                <a:spcPts val="0"/>
              </a:spcAft>
              <a:buClr>
                <a:srgbClr val="000000"/>
              </a:buClr>
              <a:buSzPts val="1600"/>
              <a:buNone/>
              <a:defRPr sz="1600">
                <a:solidFill>
                  <a:srgbClr val="000000"/>
                </a:solidFill>
              </a:defRPr>
            </a:lvl6pPr>
            <a:lvl7pPr lvl="6" rtl="0">
              <a:spcBef>
                <a:spcPts val="0"/>
              </a:spcBef>
              <a:spcAft>
                <a:spcPts val="0"/>
              </a:spcAft>
              <a:buClr>
                <a:srgbClr val="000000"/>
              </a:buClr>
              <a:buSzPts val="1600"/>
              <a:buNone/>
              <a:defRPr sz="1600">
                <a:solidFill>
                  <a:srgbClr val="000000"/>
                </a:solidFill>
              </a:defRPr>
            </a:lvl7pPr>
            <a:lvl8pPr lvl="7" rtl="0">
              <a:spcBef>
                <a:spcPts val="0"/>
              </a:spcBef>
              <a:spcAft>
                <a:spcPts val="0"/>
              </a:spcAft>
              <a:buClr>
                <a:srgbClr val="000000"/>
              </a:buClr>
              <a:buSzPts val="1600"/>
              <a:buNone/>
              <a:defRPr sz="1600">
                <a:solidFill>
                  <a:srgbClr val="000000"/>
                </a:solidFill>
              </a:defRPr>
            </a:lvl8pPr>
            <a:lvl9pPr lvl="8" rtl="0">
              <a:spcBef>
                <a:spcPts val="0"/>
              </a:spcBef>
              <a:spcAft>
                <a:spcPts val="0"/>
              </a:spcAft>
              <a:buClr>
                <a:srgbClr val="000000"/>
              </a:buClr>
              <a:buSzPts val="1600"/>
              <a:buNone/>
              <a:defRPr sz="1600">
                <a:solidFill>
                  <a:srgbClr val="000000"/>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1pPr>
            <a:lvl2pPr lvl="1"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2pPr>
            <a:lvl3pPr lvl="2"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3pPr>
            <a:lvl4pPr lvl="3"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4pPr>
            <a:lvl5pPr lvl="4"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5pPr>
            <a:lvl6pPr lvl="5"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6pPr>
            <a:lvl7pPr lvl="6"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7pPr>
            <a:lvl8pPr lvl="7"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8pPr>
            <a:lvl9pPr lvl="8" rtl="0">
              <a:spcBef>
                <a:spcPts val="0"/>
              </a:spcBef>
              <a:spcAft>
                <a:spcPts val="0"/>
              </a:spcAft>
              <a:buClr>
                <a:schemeClr val="dk1"/>
              </a:buClr>
              <a:buSzPts val="2800"/>
              <a:buFont typeface="Livvic"/>
              <a:buNone/>
              <a:defRPr sz="2800" b="1">
                <a:solidFill>
                  <a:schemeClr val="dk1"/>
                </a:solidFill>
                <a:latin typeface="Livvic"/>
                <a:ea typeface="Livvic"/>
                <a:cs typeface="Livvic"/>
                <a:sym typeface="Livvic"/>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15000"/>
              </a:lnSpc>
              <a:spcBef>
                <a:spcPts val="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1pPr>
            <a:lvl2pPr marL="914400" lvl="1"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2pPr>
            <a:lvl3pPr marL="1371600" lvl="2"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3pPr>
            <a:lvl4pPr marL="1828800" lvl="3"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4pPr>
            <a:lvl5pPr marL="2286000" lvl="4"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5pPr>
            <a:lvl6pPr marL="2743200" lvl="5"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6pPr>
            <a:lvl7pPr marL="3200400" lvl="6"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7pPr>
            <a:lvl8pPr marL="3657600" lvl="7" indent="-304800" rtl="0">
              <a:lnSpc>
                <a:spcPct val="115000"/>
              </a:lnSpc>
              <a:spcBef>
                <a:spcPts val="1600"/>
              </a:spcBef>
              <a:spcAft>
                <a:spcPts val="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8pPr>
            <a:lvl9pPr marL="4114800" lvl="8" indent="-304800" rtl="0">
              <a:lnSpc>
                <a:spcPct val="115000"/>
              </a:lnSpc>
              <a:spcBef>
                <a:spcPts val="1600"/>
              </a:spcBef>
              <a:spcAft>
                <a:spcPts val="1600"/>
              </a:spcAft>
              <a:buClr>
                <a:schemeClr val="dk1"/>
              </a:buClr>
              <a:buSzPts val="1200"/>
              <a:buFont typeface="Catamaran Light"/>
              <a:buChar char="■"/>
              <a:defRPr sz="1200">
                <a:solidFill>
                  <a:schemeClr val="dk1"/>
                </a:solidFill>
                <a:latin typeface="Catamaran Light"/>
                <a:ea typeface="Catamaran Light"/>
                <a:cs typeface="Catamaran Light"/>
                <a:sym typeface="Catamaran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19" name="Google Shape;119;p22"/>
          <p:cNvSpPr/>
          <p:nvPr/>
        </p:nvSpPr>
        <p:spPr>
          <a:xfrm rot="5400000">
            <a:off x="1266775" y="382376"/>
            <a:ext cx="3500400" cy="5175000"/>
          </a:xfrm>
          <a:prstGeom prst="rect">
            <a:avLst/>
          </a:prstGeom>
          <a:solidFill>
            <a:srgbClr val="908269">
              <a:alpha val="86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txBox="1">
            <a:spLocks noGrp="1"/>
          </p:cNvSpPr>
          <p:nvPr>
            <p:ph type="ctrTitle"/>
          </p:nvPr>
        </p:nvSpPr>
        <p:spPr>
          <a:xfrm>
            <a:off x="625525" y="1412825"/>
            <a:ext cx="4782900" cy="2942700"/>
          </a:xfrm>
          <a:prstGeom prst="rect">
            <a:avLst/>
          </a:prstGeom>
        </p:spPr>
        <p:txBody>
          <a:bodyPr spcFirstLastPara="1" wrap="square" lIns="91425" tIns="91425" rIns="91425" bIns="91425" anchor="b" anchorCtr="0">
            <a:noAutofit/>
          </a:bodyPr>
          <a:lstStyle/>
          <a:p>
            <a:pPr lvl="0"/>
            <a:r>
              <a:rPr lang="en-IN" sz="4400" dirty="0" smtClean="0">
                <a:solidFill>
                  <a:schemeClr val="bg1"/>
                </a:solidFill>
              </a:rPr>
              <a:t>Skin Cancer Detection Using ANN and CNN</a:t>
            </a:r>
            <a:endParaRPr sz="2300">
              <a:solidFill>
                <a:schemeClr val="bg1"/>
              </a:solidFill>
            </a:endParaRPr>
          </a:p>
          <a:p>
            <a:pPr marL="0" lvl="0" indent="0" algn="l" rtl="0">
              <a:spcBef>
                <a:spcPts val="0"/>
              </a:spcBef>
              <a:spcAft>
                <a:spcPts val="0"/>
              </a:spcAft>
              <a:buNone/>
            </a:pPr>
            <a:endParaRPr sz="2300">
              <a:solidFill>
                <a:schemeClr val="lt1"/>
              </a:solidFill>
            </a:endParaRPr>
          </a:p>
        </p:txBody>
      </p:sp>
      <p:pic>
        <p:nvPicPr>
          <p:cNvPr id="121" name="Google Shape;121;p22"/>
          <p:cNvPicPr preferRelativeResize="0"/>
          <p:nvPr/>
        </p:nvPicPr>
        <p:blipFill>
          <a:blip r:embed="rId3">
            <a:alphaModFix/>
          </a:blip>
          <a:stretch>
            <a:fillRect/>
          </a:stretch>
        </p:blipFill>
        <p:spPr>
          <a:xfrm>
            <a:off x="5455875" y="158200"/>
            <a:ext cx="4393825" cy="2456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25"/>
        <p:cNvGrpSpPr/>
        <p:nvPr/>
      </p:nvGrpSpPr>
      <p:grpSpPr>
        <a:xfrm>
          <a:off x="0" y="0"/>
          <a:ext cx="0" cy="0"/>
          <a:chOff x="0" y="0"/>
          <a:chExt cx="0" cy="0"/>
        </a:xfrm>
      </p:grpSpPr>
      <p:sp>
        <p:nvSpPr>
          <p:cNvPr id="126" name="Google Shape;126;p23"/>
          <p:cNvSpPr txBox="1">
            <a:spLocks noGrp="1"/>
          </p:cNvSpPr>
          <p:nvPr>
            <p:ph type="ctrTitle" idx="9"/>
          </p:nvPr>
        </p:nvSpPr>
        <p:spPr>
          <a:xfrm rot="5400000">
            <a:off x="6672869" y="1646270"/>
            <a:ext cx="2913300" cy="487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TABLE OF CONTENTS</a:t>
            </a:r>
            <a:endParaRPr sz="2400"/>
          </a:p>
        </p:txBody>
      </p:sp>
      <p:sp>
        <p:nvSpPr>
          <p:cNvPr id="127" name="Google Shape;127;p23"/>
          <p:cNvSpPr/>
          <p:nvPr/>
        </p:nvSpPr>
        <p:spPr>
          <a:xfrm rot="-5400000" flipH="1">
            <a:off x="-957900" y="959250"/>
            <a:ext cx="5140800" cy="3225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3"/>
          <p:cNvSpPr txBox="1">
            <a:spLocks noGrp="1"/>
          </p:cNvSpPr>
          <p:nvPr>
            <p:ph type="ctrTitle" idx="6"/>
          </p:nvPr>
        </p:nvSpPr>
        <p:spPr>
          <a:xfrm>
            <a:off x="3428000" y="2054125"/>
            <a:ext cx="1016400" cy="43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Tech Stack</a:t>
            </a:r>
            <a:endParaRPr/>
          </a:p>
        </p:txBody>
      </p:sp>
      <p:sp>
        <p:nvSpPr>
          <p:cNvPr id="129" name="Google Shape;129;p23"/>
          <p:cNvSpPr txBox="1">
            <a:spLocks noGrp="1"/>
          </p:cNvSpPr>
          <p:nvPr>
            <p:ph type="title" idx="8"/>
          </p:nvPr>
        </p:nvSpPr>
        <p:spPr>
          <a:xfrm>
            <a:off x="2032531" y="1958413"/>
            <a:ext cx="919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lt1"/>
                </a:solidFill>
              </a:rPr>
              <a:t>03</a:t>
            </a:r>
            <a:endParaRPr sz="3600">
              <a:solidFill>
                <a:schemeClr val="lt1"/>
              </a:solidFill>
            </a:endParaRPr>
          </a:p>
        </p:txBody>
      </p:sp>
      <p:sp>
        <p:nvSpPr>
          <p:cNvPr id="130" name="Google Shape;130;p23"/>
          <p:cNvSpPr txBox="1">
            <a:spLocks noGrp="1"/>
          </p:cNvSpPr>
          <p:nvPr>
            <p:ph type="ctrTitle"/>
          </p:nvPr>
        </p:nvSpPr>
        <p:spPr>
          <a:xfrm>
            <a:off x="3423900" y="382150"/>
            <a:ext cx="1458600" cy="43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131" name="Google Shape;131;p23"/>
          <p:cNvSpPr txBox="1">
            <a:spLocks noGrp="1"/>
          </p:cNvSpPr>
          <p:nvPr>
            <p:ph type="title" idx="2"/>
          </p:nvPr>
        </p:nvSpPr>
        <p:spPr>
          <a:xfrm>
            <a:off x="2020225" y="315913"/>
            <a:ext cx="10164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lt1"/>
                </a:solidFill>
              </a:rPr>
              <a:t>01</a:t>
            </a:r>
            <a:endParaRPr sz="3600">
              <a:solidFill>
                <a:schemeClr val="lt1"/>
              </a:solidFill>
            </a:endParaRPr>
          </a:p>
        </p:txBody>
      </p:sp>
      <p:sp>
        <p:nvSpPr>
          <p:cNvPr id="132" name="Google Shape;132;p23"/>
          <p:cNvSpPr txBox="1">
            <a:spLocks noGrp="1"/>
          </p:cNvSpPr>
          <p:nvPr>
            <p:ph type="ctrTitle" idx="3"/>
          </p:nvPr>
        </p:nvSpPr>
        <p:spPr>
          <a:xfrm>
            <a:off x="3423900" y="1210375"/>
            <a:ext cx="1129200" cy="43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Motivation</a:t>
            </a:r>
            <a:endParaRPr/>
          </a:p>
        </p:txBody>
      </p:sp>
      <p:sp>
        <p:nvSpPr>
          <p:cNvPr id="133" name="Google Shape;133;p23"/>
          <p:cNvSpPr txBox="1">
            <a:spLocks noGrp="1"/>
          </p:cNvSpPr>
          <p:nvPr>
            <p:ph type="title" idx="5"/>
          </p:nvPr>
        </p:nvSpPr>
        <p:spPr>
          <a:xfrm>
            <a:off x="2020225" y="1137163"/>
            <a:ext cx="9441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lt1"/>
                </a:solidFill>
              </a:rPr>
              <a:t>02</a:t>
            </a:r>
            <a:endParaRPr sz="3600">
              <a:solidFill>
                <a:schemeClr val="lt1"/>
              </a:solidFill>
            </a:endParaRPr>
          </a:p>
        </p:txBody>
      </p:sp>
      <p:sp>
        <p:nvSpPr>
          <p:cNvPr id="134" name="Google Shape;134;p23"/>
          <p:cNvSpPr txBox="1">
            <a:spLocks noGrp="1"/>
          </p:cNvSpPr>
          <p:nvPr>
            <p:ph type="ctrTitle" idx="13"/>
          </p:nvPr>
        </p:nvSpPr>
        <p:spPr>
          <a:xfrm>
            <a:off x="3428000" y="2819503"/>
            <a:ext cx="2251800" cy="43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Project Planning</a:t>
            </a:r>
            <a:endParaRPr/>
          </a:p>
        </p:txBody>
      </p:sp>
      <p:sp>
        <p:nvSpPr>
          <p:cNvPr id="135" name="Google Shape;135;p23"/>
          <p:cNvSpPr txBox="1">
            <a:spLocks noGrp="1"/>
          </p:cNvSpPr>
          <p:nvPr>
            <p:ph type="title" idx="15"/>
          </p:nvPr>
        </p:nvSpPr>
        <p:spPr>
          <a:xfrm>
            <a:off x="2032531" y="2746300"/>
            <a:ext cx="919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lt1"/>
                </a:solidFill>
              </a:rPr>
              <a:t>04</a:t>
            </a:r>
            <a:endParaRPr sz="3600">
              <a:solidFill>
                <a:schemeClr val="lt1"/>
              </a:solidFill>
            </a:endParaRPr>
          </a:p>
        </p:txBody>
      </p:sp>
      <p:sp>
        <p:nvSpPr>
          <p:cNvPr id="136" name="Google Shape;136;p23"/>
          <p:cNvSpPr txBox="1">
            <a:spLocks noGrp="1"/>
          </p:cNvSpPr>
          <p:nvPr>
            <p:ph type="ctrTitle" idx="16"/>
          </p:nvPr>
        </p:nvSpPr>
        <p:spPr>
          <a:xfrm>
            <a:off x="3446100" y="3669449"/>
            <a:ext cx="2251800" cy="39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Key Features</a:t>
            </a:r>
            <a:endParaRPr/>
          </a:p>
        </p:txBody>
      </p:sp>
      <p:sp>
        <p:nvSpPr>
          <p:cNvPr id="137" name="Google Shape;137;p23"/>
          <p:cNvSpPr txBox="1">
            <a:spLocks noGrp="1"/>
          </p:cNvSpPr>
          <p:nvPr>
            <p:ph type="title" idx="18"/>
          </p:nvPr>
        </p:nvSpPr>
        <p:spPr>
          <a:xfrm>
            <a:off x="2032531" y="3534175"/>
            <a:ext cx="919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lt1"/>
                </a:solidFill>
              </a:rPr>
              <a:t>05</a:t>
            </a:r>
            <a:endParaRPr sz="3600">
              <a:solidFill>
                <a:schemeClr val="lt1"/>
              </a:solidFill>
            </a:endParaRPr>
          </a:p>
        </p:txBody>
      </p:sp>
      <p:sp>
        <p:nvSpPr>
          <p:cNvPr id="138" name="Google Shape;138;p23"/>
          <p:cNvSpPr txBox="1">
            <a:spLocks noGrp="1"/>
          </p:cNvSpPr>
          <p:nvPr>
            <p:ph type="title" idx="18"/>
          </p:nvPr>
        </p:nvSpPr>
        <p:spPr>
          <a:xfrm>
            <a:off x="2032531" y="4384088"/>
            <a:ext cx="9195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chemeClr val="lt1"/>
                </a:solidFill>
              </a:rPr>
              <a:t>06</a:t>
            </a:r>
            <a:endParaRPr sz="3600">
              <a:solidFill>
                <a:schemeClr val="lt1"/>
              </a:solidFill>
            </a:endParaRPr>
          </a:p>
        </p:txBody>
      </p:sp>
      <p:sp>
        <p:nvSpPr>
          <p:cNvPr id="139" name="Google Shape;139;p23"/>
          <p:cNvSpPr txBox="1">
            <a:spLocks noGrp="1"/>
          </p:cNvSpPr>
          <p:nvPr>
            <p:ph type="ctrTitle" idx="16"/>
          </p:nvPr>
        </p:nvSpPr>
        <p:spPr>
          <a:xfrm>
            <a:off x="3446100" y="4477999"/>
            <a:ext cx="2251800" cy="39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
        <p:cNvGrpSpPr/>
        <p:nvPr/>
      </p:nvGrpSpPr>
      <p:grpSpPr>
        <a:xfrm>
          <a:off x="0" y="0"/>
          <a:ext cx="0" cy="0"/>
          <a:chOff x="0" y="0"/>
          <a:chExt cx="0" cy="0"/>
        </a:xfrm>
      </p:grpSpPr>
      <p:pic>
        <p:nvPicPr>
          <p:cNvPr id="144" name="Google Shape;144;p24"/>
          <p:cNvPicPr preferRelativeResize="0"/>
          <p:nvPr/>
        </p:nvPicPr>
        <p:blipFill rotWithShape="1">
          <a:blip r:embed="rId3">
            <a:alphaModFix/>
          </a:blip>
          <a:srcRect l="24783" t="1352" r="26886" b="50002"/>
          <a:stretch/>
        </p:blipFill>
        <p:spPr>
          <a:xfrm>
            <a:off x="5415300" y="0"/>
            <a:ext cx="3728701" cy="5143500"/>
          </a:xfrm>
          <a:prstGeom prst="rect">
            <a:avLst/>
          </a:prstGeom>
          <a:noFill/>
          <a:ln w="9525" cap="flat" cmpd="sng">
            <a:solidFill>
              <a:srgbClr val="9B978D"/>
            </a:solidFill>
            <a:prstDash val="solid"/>
            <a:round/>
            <a:headEnd type="none" w="sm" len="sm"/>
            <a:tailEnd type="none" w="sm" len="sm"/>
          </a:ln>
        </p:spPr>
      </p:pic>
      <p:sp>
        <p:nvSpPr>
          <p:cNvPr id="145" name="Google Shape;145;p24"/>
          <p:cNvSpPr/>
          <p:nvPr/>
        </p:nvSpPr>
        <p:spPr>
          <a:xfrm>
            <a:off x="4819650" y="1577400"/>
            <a:ext cx="2991000" cy="1988700"/>
          </a:xfrm>
          <a:prstGeom prst="rect">
            <a:avLst/>
          </a:prstGeom>
          <a:solidFill>
            <a:srgbClr val="CFC3AC">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4"/>
          <p:cNvSpPr txBox="1">
            <a:spLocks noGrp="1"/>
          </p:cNvSpPr>
          <p:nvPr>
            <p:ph type="subTitle" idx="1"/>
          </p:nvPr>
        </p:nvSpPr>
        <p:spPr>
          <a:xfrm flipH="1">
            <a:off x="1398375" y="1959300"/>
            <a:ext cx="2772000" cy="1606800"/>
          </a:xfrm>
          <a:prstGeom prst="rect">
            <a:avLst/>
          </a:prstGeom>
        </p:spPr>
        <p:txBody>
          <a:bodyPr spcFirstLastPara="1" wrap="square" lIns="91425" tIns="91425" rIns="91425" bIns="91425" anchor="t" anchorCtr="0">
            <a:noAutofit/>
          </a:bodyPr>
          <a:lstStyle/>
          <a:p>
            <a:pPr marL="0" lvl="0" indent="0" algn="ctr">
              <a:buClr>
                <a:schemeClr val="dk1"/>
              </a:buClr>
              <a:buSzPts val="1100"/>
            </a:pPr>
            <a:r>
              <a:rPr lang="en-IN" dirty="0" smtClean="0"/>
              <a:t>This </a:t>
            </a:r>
            <a:r>
              <a:rPr lang="en-IN" dirty="0" smtClean="0"/>
              <a:t>aims to develop a system for early detection of </a:t>
            </a:r>
            <a:r>
              <a:rPr lang="en-IN" b="1" dirty="0" smtClean="0"/>
              <a:t>skin cancer</a:t>
            </a:r>
            <a:r>
              <a:rPr lang="en-IN" dirty="0" smtClean="0"/>
              <a:t> using </a:t>
            </a:r>
            <a:r>
              <a:rPr lang="en-IN" b="1" dirty="0" smtClean="0"/>
              <a:t>Artificial Neural Networks (ANN)</a:t>
            </a:r>
            <a:r>
              <a:rPr lang="en-IN" dirty="0" smtClean="0"/>
              <a:t> and </a:t>
            </a:r>
            <a:r>
              <a:rPr lang="en-IN" b="1" dirty="0" smtClean="0"/>
              <a:t>Convolutional Neural Networks (CNN)</a:t>
            </a:r>
            <a:r>
              <a:rPr lang="en-IN" dirty="0" smtClean="0"/>
              <a:t>. Skin cancer, especially </a:t>
            </a:r>
            <a:r>
              <a:rPr lang="en-IN" b="1" dirty="0" smtClean="0"/>
              <a:t>melanoma</a:t>
            </a:r>
            <a:r>
              <a:rPr lang="en-IN" dirty="0" smtClean="0"/>
              <a:t>, is a dangerous condition that can lead to severe health complications if not diagnosed early</a:t>
            </a:r>
            <a:endParaRPr/>
          </a:p>
        </p:txBody>
      </p:sp>
      <p:sp>
        <p:nvSpPr>
          <p:cNvPr id="147" name="Google Shape;147;p24"/>
          <p:cNvSpPr txBox="1">
            <a:spLocks noGrp="1"/>
          </p:cNvSpPr>
          <p:nvPr>
            <p:ph type="title"/>
          </p:nvPr>
        </p:nvSpPr>
        <p:spPr>
          <a:xfrm>
            <a:off x="672375" y="1062600"/>
            <a:ext cx="3498000" cy="896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Introduction</a:t>
            </a:r>
            <a:endParaRPr/>
          </a:p>
        </p:txBody>
      </p:sp>
      <p:pic>
        <p:nvPicPr>
          <p:cNvPr id="148" name="Google Shape;148;p24"/>
          <p:cNvPicPr preferRelativeResize="0"/>
          <p:nvPr/>
        </p:nvPicPr>
        <p:blipFill rotWithShape="1">
          <a:blip r:embed="rId4">
            <a:alphaModFix/>
          </a:blip>
          <a:srcRect l="6671" r="6680"/>
          <a:stretch/>
        </p:blipFill>
        <p:spPr>
          <a:xfrm>
            <a:off x="5845399" y="1861100"/>
            <a:ext cx="1231551" cy="1421298"/>
          </a:xfrm>
          <a:prstGeom prst="rect">
            <a:avLst/>
          </a:prstGeom>
          <a:noFill/>
          <a:ln>
            <a:noFill/>
          </a:ln>
        </p:spPr>
      </p:pic>
      <p:sp>
        <p:nvSpPr>
          <p:cNvPr id="149" name="Google Shape;149;p24"/>
          <p:cNvSpPr/>
          <p:nvPr/>
        </p:nvSpPr>
        <p:spPr>
          <a:xfrm>
            <a:off x="0" y="1577400"/>
            <a:ext cx="362100" cy="1988700"/>
          </a:xfrm>
          <a:prstGeom prst="rect">
            <a:avLst/>
          </a:prstGeom>
          <a:solidFill>
            <a:srgbClr val="CFC3AC">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ctrTitle"/>
          </p:nvPr>
        </p:nvSpPr>
        <p:spPr>
          <a:xfrm>
            <a:off x="1202495" y="371600"/>
            <a:ext cx="3481200" cy="4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Motivation</a:t>
            </a:r>
            <a:endParaRPr/>
          </a:p>
        </p:txBody>
      </p:sp>
      <p:sp>
        <p:nvSpPr>
          <p:cNvPr id="155" name="Google Shape;155;p25"/>
          <p:cNvSpPr txBox="1">
            <a:spLocks noGrp="1"/>
          </p:cNvSpPr>
          <p:nvPr>
            <p:ph type="subTitle" idx="4294967295"/>
          </p:nvPr>
        </p:nvSpPr>
        <p:spPr>
          <a:xfrm flipH="1">
            <a:off x="720075" y="1378950"/>
            <a:ext cx="5823600" cy="2664900"/>
          </a:xfrm>
          <a:prstGeom prst="rect">
            <a:avLst/>
          </a:prstGeom>
        </p:spPr>
        <p:txBody>
          <a:bodyPr spcFirstLastPara="1" wrap="square" lIns="91425" tIns="91425" rIns="91425" bIns="91425" anchor="t" anchorCtr="0">
            <a:noAutofit/>
          </a:bodyPr>
          <a:lstStyle/>
          <a:p>
            <a:r>
              <a:rPr lang="en-IN" dirty="0" smtClean="0"/>
              <a:t>Skin cancer is increasingly becoming a global health issue. Early detection is crucial in saving lives</a:t>
            </a:r>
            <a:r>
              <a:rPr lang="en-IN" dirty="0" smtClean="0"/>
              <a:t>.</a:t>
            </a:r>
          </a:p>
          <a:p>
            <a:pPr>
              <a:buNone/>
            </a:pPr>
            <a:endParaRPr lang="en-IN" dirty="0" smtClean="0"/>
          </a:p>
          <a:p>
            <a:r>
              <a:rPr lang="en-IN" dirty="0" smtClean="0"/>
              <a:t> </a:t>
            </a:r>
            <a:r>
              <a:rPr lang="en-IN" dirty="0" smtClean="0"/>
              <a:t>Using </a:t>
            </a:r>
            <a:r>
              <a:rPr lang="en-IN" b="1" dirty="0" smtClean="0"/>
              <a:t>AI</a:t>
            </a:r>
            <a:r>
              <a:rPr lang="en-IN" dirty="0" smtClean="0"/>
              <a:t> in medical diagnostics not only reduces human error but also speeds up the detection process. </a:t>
            </a:r>
            <a:endParaRPr lang="en-IN" dirty="0" smtClean="0"/>
          </a:p>
          <a:p>
            <a:endParaRPr lang="en-IN" dirty="0" smtClean="0"/>
          </a:p>
          <a:p>
            <a:r>
              <a:rPr lang="en-IN" dirty="0" smtClean="0"/>
              <a:t>This </a:t>
            </a:r>
            <a:r>
              <a:rPr lang="en-IN" dirty="0" smtClean="0"/>
              <a:t>project has the potential to positively impact the healthcare sector by offering a reliable, automated solution for early skin cancer detection, making it ideal as a major final-year project.</a:t>
            </a:r>
            <a:endParaRPr lang="en-US" dirty="0"/>
          </a:p>
        </p:txBody>
      </p:sp>
      <p:sp>
        <p:nvSpPr>
          <p:cNvPr id="156" name="Google Shape;156;p25"/>
          <p:cNvSpPr/>
          <p:nvPr/>
        </p:nvSpPr>
        <p:spPr>
          <a:xfrm rot="-5400000" flipH="1">
            <a:off x="83000" y="-82950"/>
            <a:ext cx="548400" cy="714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5"/>
          <p:cNvSpPr/>
          <p:nvPr/>
        </p:nvSpPr>
        <p:spPr>
          <a:xfrm rot="-5400000" flipH="1">
            <a:off x="7398225" y="3397650"/>
            <a:ext cx="891300" cy="2600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Shape 161"/>
        <p:cNvGrpSpPr/>
        <p:nvPr/>
      </p:nvGrpSpPr>
      <p:grpSpPr>
        <a:xfrm>
          <a:off x="0" y="0"/>
          <a:ext cx="0" cy="0"/>
          <a:chOff x="0" y="0"/>
          <a:chExt cx="0" cy="0"/>
        </a:xfrm>
      </p:grpSpPr>
      <p:sp>
        <p:nvSpPr>
          <p:cNvPr id="162" name="Google Shape;162;p26"/>
          <p:cNvSpPr/>
          <p:nvPr/>
        </p:nvSpPr>
        <p:spPr>
          <a:xfrm rot="-5400000">
            <a:off x="4117325" y="-563775"/>
            <a:ext cx="1057500" cy="310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txBox="1">
            <a:spLocks noGrp="1"/>
          </p:cNvSpPr>
          <p:nvPr>
            <p:ph type="ctrTitle"/>
          </p:nvPr>
        </p:nvSpPr>
        <p:spPr>
          <a:xfrm>
            <a:off x="3251225" y="459525"/>
            <a:ext cx="2888100" cy="87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solidFill>
                  <a:schemeClr val="lt1"/>
                </a:solidFill>
              </a:rPr>
              <a:t> Tech Stack</a:t>
            </a:r>
            <a:endParaRPr sz="3600">
              <a:solidFill>
                <a:schemeClr val="lt1"/>
              </a:solidFill>
            </a:endParaRPr>
          </a:p>
        </p:txBody>
      </p:sp>
      <p:sp>
        <p:nvSpPr>
          <p:cNvPr id="164" name="Google Shape;164;p26"/>
          <p:cNvSpPr txBox="1">
            <a:spLocks noGrp="1"/>
          </p:cNvSpPr>
          <p:nvPr>
            <p:ph type="subTitle" idx="1"/>
          </p:nvPr>
        </p:nvSpPr>
        <p:spPr>
          <a:xfrm>
            <a:off x="3214677" y="1740450"/>
            <a:ext cx="3129297" cy="2309400"/>
          </a:xfrm>
          <a:prstGeom prst="rect">
            <a:avLst/>
          </a:prstGeom>
        </p:spPr>
        <p:txBody>
          <a:bodyPr spcFirstLastPara="1" wrap="square" lIns="91425" tIns="91425" rIns="91425" bIns="91425" anchor="t" anchorCtr="0">
            <a:noAutofit/>
          </a:bodyPr>
          <a:lstStyle/>
          <a:p>
            <a:pPr lvl="1" algn="just"/>
            <a:r>
              <a:rPr lang="en-IN" sz="1600" b="1" dirty="0" smtClean="0">
                <a:latin typeface="Catamaran Light" charset="0"/>
                <a:cs typeface="Catamaran Light" charset="0"/>
              </a:rPr>
              <a:t>Python</a:t>
            </a:r>
            <a:r>
              <a:rPr lang="en-IN" sz="1600" dirty="0" smtClean="0">
                <a:latin typeface="Catamaran Light" charset="0"/>
                <a:cs typeface="Catamaran Light" charset="0"/>
              </a:rPr>
              <a:t> </a:t>
            </a:r>
            <a:r>
              <a:rPr lang="en-IN" sz="1600" dirty="0" smtClean="0">
                <a:latin typeface="Catamaran Light" charset="0"/>
                <a:cs typeface="Catamaran Light" charset="0"/>
              </a:rPr>
              <a:t>with libraries like TensorFlow, and Keras</a:t>
            </a:r>
            <a:r>
              <a:rPr lang="en-IN" sz="1600" dirty="0" smtClean="0">
                <a:latin typeface="Catamaran Light" charset="0"/>
                <a:cs typeface="Catamaran Light" charset="0"/>
              </a:rPr>
              <a:t>.</a:t>
            </a:r>
          </a:p>
          <a:p>
            <a:pPr lvl="1" algn="just"/>
            <a:endParaRPr lang="en-US" sz="1600" dirty="0" smtClean="0">
              <a:latin typeface="Catamaran Light" charset="0"/>
              <a:cs typeface="Catamaran Light" charset="0"/>
            </a:endParaRPr>
          </a:p>
          <a:p>
            <a:pPr lvl="1" algn="just"/>
            <a:r>
              <a:rPr lang="en-IN" sz="1600" b="1" dirty="0" smtClean="0">
                <a:latin typeface="Catamaran Light" charset="0"/>
                <a:cs typeface="Catamaran Light" charset="0"/>
              </a:rPr>
              <a:t>Dataset access</a:t>
            </a:r>
            <a:r>
              <a:rPr lang="en-IN" sz="1600" dirty="0" smtClean="0">
                <a:latin typeface="Catamaran Light" charset="0"/>
                <a:cs typeface="Catamaran Light" charset="0"/>
              </a:rPr>
              <a:t> from public repositories (e.g., ISIC, HAM10000).</a:t>
            </a:r>
            <a:endParaRPr lang="en-US" sz="1600" dirty="0" smtClean="0">
              <a:latin typeface="Catamaran Light" charset="0"/>
              <a:cs typeface="Catamaran Light" charset="0"/>
            </a:endParaRPr>
          </a:p>
          <a:p>
            <a:pPr lvl="1" algn="just"/>
            <a:r>
              <a:rPr lang="en-IN" sz="1600" dirty="0" smtClean="0">
                <a:latin typeface="Catamaran Light" charset="0"/>
                <a:cs typeface="Catamaran Light" charset="0"/>
              </a:rPr>
              <a:t>Image processing tools</a:t>
            </a:r>
            <a:r>
              <a:rPr lang="en-IN" dirty="0" smtClean="0"/>
              <a:t>.</a:t>
            </a:r>
            <a:endParaRPr lang="en-US"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0" name="Google Shape;170;p27"/>
          <p:cNvSpPr/>
          <p:nvPr/>
        </p:nvSpPr>
        <p:spPr>
          <a:xfrm>
            <a:off x="4602900" y="2595375"/>
            <a:ext cx="406800" cy="406800"/>
          </a:xfrm>
          <a:prstGeom prst="rect">
            <a:avLst/>
          </a:prstGeom>
          <a:solidFill>
            <a:srgbClr val="CFC3AC">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7"/>
          <p:cNvSpPr/>
          <p:nvPr/>
        </p:nvSpPr>
        <p:spPr>
          <a:xfrm>
            <a:off x="3060525" y="1950175"/>
            <a:ext cx="753600" cy="753600"/>
          </a:xfrm>
          <a:prstGeom prst="rect">
            <a:avLst/>
          </a:prstGeom>
          <a:solidFill>
            <a:srgbClr val="CFC3AC">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7"/>
          <p:cNvSpPr/>
          <p:nvPr/>
        </p:nvSpPr>
        <p:spPr>
          <a:xfrm>
            <a:off x="1505375" y="2900150"/>
            <a:ext cx="406800" cy="406800"/>
          </a:xfrm>
          <a:prstGeom prst="rect">
            <a:avLst/>
          </a:prstGeom>
          <a:solidFill>
            <a:srgbClr val="CFC3AC">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7"/>
          <p:cNvSpPr/>
          <p:nvPr/>
        </p:nvSpPr>
        <p:spPr>
          <a:xfrm>
            <a:off x="638525" y="1070925"/>
            <a:ext cx="637200" cy="637200"/>
          </a:xfrm>
          <a:prstGeom prst="rect">
            <a:avLst/>
          </a:prstGeom>
          <a:solidFill>
            <a:srgbClr val="CFC3AC">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7"/>
          <p:cNvSpPr/>
          <p:nvPr/>
        </p:nvSpPr>
        <p:spPr>
          <a:xfrm>
            <a:off x="7063504" y="1950175"/>
            <a:ext cx="2080500" cy="1056000"/>
          </a:xfrm>
          <a:prstGeom prst="rect">
            <a:avLst/>
          </a:prstGeom>
          <a:solidFill>
            <a:srgbClr val="CFC3AC">
              <a:alpha val="58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7"/>
          <p:cNvSpPr txBox="1">
            <a:spLocks noGrp="1"/>
          </p:cNvSpPr>
          <p:nvPr>
            <p:ph type="subTitle" idx="4294967295"/>
          </p:nvPr>
        </p:nvSpPr>
        <p:spPr>
          <a:xfrm flipH="1">
            <a:off x="7145840" y="1950175"/>
            <a:ext cx="1623900" cy="753600"/>
          </a:xfrm>
          <a:prstGeom prst="rect">
            <a:avLst/>
          </a:prstGeom>
        </p:spPr>
        <p:txBody>
          <a:bodyPr spcFirstLastPara="1" wrap="square" lIns="91425" tIns="91425" rIns="91425" bIns="91425" anchor="t" anchorCtr="0">
            <a:noAutofit/>
          </a:bodyPr>
          <a:lstStyle/>
          <a:p>
            <a:pPr marL="0" lvl="0" indent="0" algn="r" rtl="0">
              <a:lnSpc>
                <a:spcPct val="100000"/>
              </a:lnSpc>
              <a:spcBef>
                <a:spcPts val="0"/>
              </a:spcBef>
              <a:spcAft>
                <a:spcPts val="1600"/>
              </a:spcAft>
              <a:buNone/>
            </a:pPr>
            <a:r>
              <a:rPr lang="en" sz="2500" b="1">
                <a:latin typeface="Catamaran"/>
                <a:ea typeface="Catamaran"/>
                <a:cs typeface="Catamaran"/>
                <a:sym typeface="Catamaran"/>
              </a:rPr>
              <a:t>Project Planning</a:t>
            </a:r>
            <a:endParaRPr sz="2500" b="1">
              <a:latin typeface="Catamaran"/>
              <a:ea typeface="Catamaran"/>
              <a:cs typeface="Catamaran"/>
              <a:sym typeface="Catamaran"/>
            </a:endParaRPr>
          </a:p>
        </p:txBody>
      </p:sp>
      <p:sp>
        <p:nvSpPr>
          <p:cNvPr id="10" name="TextBox 9"/>
          <p:cNvSpPr txBox="1"/>
          <p:nvPr/>
        </p:nvSpPr>
        <p:spPr>
          <a:xfrm>
            <a:off x="642910" y="1357304"/>
            <a:ext cx="5572164" cy="3297056"/>
          </a:xfrm>
          <a:prstGeom prst="rect">
            <a:avLst/>
          </a:prstGeom>
          <a:noFill/>
        </p:spPr>
        <p:txBody>
          <a:bodyPr wrap="square" rtlCol="0">
            <a:spAutoFit/>
          </a:bodyPr>
          <a:lstStyle/>
          <a:p>
            <a:pPr lvl="0" algn="just">
              <a:lnSpc>
                <a:spcPct val="150000"/>
              </a:lnSpc>
              <a:buFont typeface="Arial" pitchFamily="34" charset="0"/>
              <a:buChar char="•"/>
            </a:pPr>
            <a:r>
              <a:rPr lang="en-IN" b="1" dirty="0" smtClean="0">
                <a:solidFill>
                  <a:schemeClr val="tx1">
                    <a:lumMod val="50000"/>
                  </a:schemeClr>
                </a:solidFill>
                <a:latin typeface="Catamaran Light" charset="0"/>
                <a:cs typeface="Catamaran Light" charset="0"/>
              </a:rPr>
              <a:t>  Research </a:t>
            </a:r>
            <a:r>
              <a:rPr lang="en-IN" b="1" dirty="0" smtClean="0">
                <a:solidFill>
                  <a:schemeClr val="tx1">
                    <a:lumMod val="50000"/>
                  </a:schemeClr>
                </a:solidFill>
                <a:latin typeface="Catamaran Light" charset="0"/>
                <a:cs typeface="Catamaran Light" charset="0"/>
              </a:rPr>
              <a:t>&amp; Data Collection (September 2024 - October 2024):</a:t>
            </a:r>
            <a:r>
              <a:rPr lang="en-IN" dirty="0" smtClean="0">
                <a:solidFill>
                  <a:schemeClr val="tx1">
                    <a:lumMod val="50000"/>
                  </a:schemeClr>
                </a:solidFill>
                <a:latin typeface="Catamaran Light" charset="0"/>
                <a:cs typeface="Catamaran Light" charset="0"/>
              </a:rPr>
              <a:t> </a:t>
            </a:r>
            <a:r>
              <a:rPr lang="en-IN" dirty="0" smtClean="0">
                <a:solidFill>
                  <a:schemeClr val="tx1">
                    <a:lumMod val="50000"/>
                  </a:schemeClr>
                </a:solidFill>
                <a:latin typeface="Catamaran Light" charset="0"/>
                <a:cs typeface="Catamaran Light" charset="0"/>
              </a:rPr>
              <a:t>   Literature </a:t>
            </a:r>
            <a:r>
              <a:rPr lang="en-IN" dirty="0" smtClean="0">
                <a:solidFill>
                  <a:schemeClr val="tx1">
                    <a:lumMod val="50000"/>
                  </a:schemeClr>
                </a:solidFill>
                <a:latin typeface="Catamaran Light" charset="0"/>
                <a:cs typeface="Catamaran Light" charset="0"/>
              </a:rPr>
              <a:t>review and dataset acquisition (e.g., HAM10000, PH2).</a:t>
            </a:r>
            <a:endParaRPr lang="en-US" dirty="0" smtClean="0">
              <a:solidFill>
                <a:schemeClr val="tx1">
                  <a:lumMod val="50000"/>
                </a:schemeClr>
              </a:solidFill>
              <a:latin typeface="Catamaran Light" charset="0"/>
              <a:cs typeface="Catamaran Light" charset="0"/>
            </a:endParaRPr>
          </a:p>
          <a:p>
            <a:pPr lvl="0" algn="just">
              <a:lnSpc>
                <a:spcPct val="150000"/>
              </a:lnSpc>
              <a:buFont typeface="Arial" pitchFamily="34" charset="0"/>
              <a:buChar char="•"/>
            </a:pPr>
            <a:r>
              <a:rPr lang="en-IN" b="1" dirty="0" smtClean="0">
                <a:solidFill>
                  <a:schemeClr val="tx1">
                    <a:lumMod val="50000"/>
                  </a:schemeClr>
                </a:solidFill>
                <a:latin typeface="Catamaran Light" charset="0"/>
                <a:cs typeface="Catamaran Light" charset="0"/>
              </a:rPr>
              <a:t>Learning &amp; Implementation (November 2024 - December 2024):</a:t>
            </a:r>
            <a:r>
              <a:rPr lang="en-IN" dirty="0" smtClean="0">
                <a:solidFill>
                  <a:schemeClr val="tx1">
                    <a:lumMod val="50000"/>
                  </a:schemeClr>
                </a:solidFill>
                <a:latin typeface="Catamaran Light" charset="0"/>
                <a:cs typeface="Catamaran Light" charset="0"/>
              </a:rPr>
              <a:t> Implementing ANN and CNN models using frameworks like TensorFlow/Keras.</a:t>
            </a:r>
            <a:endParaRPr lang="en-US" dirty="0" smtClean="0">
              <a:solidFill>
                <a:schemeClr val="tx1">
                  <a:lumMod val="50000"/>
                </a:schemeClr>
              </a:solidFill>
              <a:latin typeface="Catamaran Light" charset="0"/>
              <a:cs typeface="Catamaran Light" charset="0"/>
            </a:endParaRPr>
          </a:p>
          <a:p>
            <a:pPr lvl="0" algn="just">
              <a:lnSpc>
                <a:spcPct val="150000"/>
              </a:lnSpc>
              <a:buFont typeface="Arial" pitchFamily="34" charset="0"/>
              <a:buChar char="•"/>
            </a:pPr>
            <a:r>
              <a:rPr lang="en-IN" b="1" dirty="0" smtClean="0">
                <a:solidFill>
                  <a:schemeClr val="tx1">
                    <a:lumMod val="50000"/>
                  </a:schemeClr>
                </a:solidFill>
                <a:latin typeface="Catamaran Light" charset="0"/>
                <a:cs typeface="Catamaran Light" charset="0"/>
              </a:rPr>
              <a:t>Model Training &amp; Testing (January 2025 - February 2025):</a:t>
            </a:r>
            <a:r>
              <a:rPr lang="en-IN" dirty="0" smtClean="0">
                <a:solidFill>
                  <a:schemeClr val="tx1">
                    <a:lumMod val="50000"/>
                  </a:schemeClr>
                </a:solidFill>
                <a:latin typeface="Catamaran Light" charset="0"/>
                <a:cs typeface="Catamaran Light" charset="0"/>
              </a:rPr>
              <a:t> Training the model on the dataset and testing its accuracy.</a:t>
            </a:r>
            <a:endParaRPr lang="en-US" dirty="0" smtClean="0">
              <a:solidFill>
                <a:schemeClr val="tx1">
                  <a:lumMod val="50000"/>
                </a:schemeClr>
              </a:solidFill>
              <a:latin typeface="Catamaran Light" charset="0"/>
              <a:cs typeface="Catamaran Light" charset="0"/>
            </a:endParaRPr>
          </a:p>
          <a:p>
            <a:pPr lvl="0" algn="just">
              <a:lnSpc>
                <a:spcPct val="150000"/>
              </a:lnSpc>
              <a:buFont typeface="Arial" pitchFamily="34" charset="0"/>
              <a:buChar char="•"/>
            </a:pPr>
            <a:r>
              <a:rPr lang="en-IN" b="1" dirty="0" smtClean="0">
                <a:solidFill>
                  <a:schemeClr val="tx1">
                    <a:lumMod val="50000"/>
                  </a:schemeClr>
                </a:solidFill>
                <a:latin typeface="Catamaran Light" charset="0"/>
                <a:cs typeface="Catamaran Light" charset="0"/>
              </a:rPr>
              <a:t>Deployment &amp; Final Report (March 2025):</a:t>
            </a:r>
            <a:r>
              <a:rPr lang="en-IN" dirty="0" smtClean="0">
                <a:solidFill>
                  <a:schemeClr val="tx1">
                    <a:lumMod val="50000"/>
                  </a:schemeClr>
                </a:solidFill>
                <a:latin typeface="Catamaran Light" charset="0"/>
                <a:cs typeface="Catamaran Light" charset="0"/>
              </a:rPr>
              <a:t> Integrating the model into a user interface and preparing the final documentation.</a:t>
            </a:r>
            <a:endParaRPr lang="en-US" dirty="0" smtClean="0">
              <a:solidFill>
                <a:schemeClr val="tx1">
                  <a:lumMod val="50000"/>
                </a:schemeClr>
              </a:solidFill>
              <a:latin typeface="Catamaran Light" charset="0"/>
              <a:cs typeface="Catamaran Light" charset="0"/>
            </a:endParaRPr>
          </a:p>
          <a:p>
            <a:pPr algn="just">
              <a:lnSpc>
                <a:spcPct val="150000"/>
              </a:lnSpc>
            </a:pPr>
            <a:endParaRPr lang="en-US" dirty="0">
              <a:solidFill>
                <a:schemeClr val="tx1">
                  <a:lumMod val="50000"/>
                </a:schemeClr>
              </a:solidFill>
              <a:latin typeface="Catamaran Light" charset="0"/>
              <a:cs typeface="Catamaran Light"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ctrTitle"/>
          </p:nvPr>
        </p:nvSpPr>
        <p:spPr>
          <a:xfrm>
            <a:off x="2025645" y="465675"/>
            <a:ext cx="3481200" cy="4875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r>
              <a:rPr lang="en" sz="2600" b="0">
                <a:solidFill>
                  <a:srgbClr val="000000"/>
                </a:solidFill>
                <a:latin typeface="Livvic Black"/>
                <a:ea typeface="Livvic Black"/>
                <a:cs typeface="Livvic Black"/>
                <a:sym typeface="Livvic Black"/>
              </a:rPr>
              <a:t>Key Features:</a:t>
            </a:r>
            <a:endParaRPr sz="3900" b="0">
              <a:latin typeface="Livvic Black"/>
              <a:ea typeface="Livvic Black"/>
              <a:cs typeface="Livvic Black"/>
              <a:sym typeface="Livvic Black"/>
            </a:endParaRPr>
          </a:p>
        </p:txBody>
      </p:sp>
      <p:sp>
        <p:nvSpPr>
          <p:cNvPr id="182" name="Google Shape;182;p28"/>
          <p:cNvSpPr txBox="1">
            <a:spLocks noGrp="1"/>
          </p:cNvSpPr>
          <p:nvPr>
            <p:ph type="subTitle" idx="4294967295"/>
          </p:nvPr>
        </p:nvSpPr>
        <p:spPr>
          <a:xfrm flipH="1">
            <a:off x="720075" y="1378950"/>
            <a:ext cx="5823600" cy="2664900"/>
          </a:xfrm>
          <a:prstGeom prst="rect">
            <a:avLst/>
          </a:prstGeom>
        </p:spPr>
        <p:txBody>
          <a:bodyPr spcFirstLastPara="1" wrap="square" lIns="91425" tIns="91425" rIns="91425" bIns="91425" anchor="t" anchorCtr="0">
            <a:noAutofit/>
          </a:bodyPr>
          <a:lstStyle/>
          <a:p>
            <a:pPr>
              <a:spcBef>
                <a:spcPts val="1200"/>
              </a:spcBef>
              <a:buClr>
                <a:srgbClr val="000000"/>
              </a:buClr>
            </a:pPr>
            <a:r>
              <a:rPr lang="en-US" b="1" dirty="0" smtClean="0">
                <a:solidFill>
                  <a:srgbClr val="000000"/>
                </a:solidFill>
                <a:latin typeface="Catamaran Light" charset="0"/>
                <a:ea typeface="Arial"/>
                <a:cs typeface="Catamaran Light" charset="0"/>
                <a:sym typeface="Arial"/>
              </a:rPr>
              <a:t>Automated </a:t>
            </a:r>
            <a:r>
              <a:rPr lang="en-US" b="1" dirty="0" smtClean="0">
                <a:solidFill>
                  <a:srgbClr val="000000"/>
                </a:solidFill>
                <a:latin typeface="Catamaran Light" charset="0"/>
                <a:ea typeface="Arial"/>
                <a:cs typeface="Catamaran Light" charset="0"/>
                <a:sym typeface="Arial"/>
              </a:rPr>
              <a:t>Image Analysis</a:t>
            </a:r>
            <a:r>
              <a:rPr lang="en-US" b="1" dirty="0" smtClean="0">
                <a:solidFill>
                  <a:srgbClr val="000000"/>
                </a:solidFill>
                <a:latin typeface="Catamaran Light" charset="0"/>
                <a:ea typeface="Arial"/>
                <a:cs typeface="Catamaran Light" charset="0"/>
                <a:sym typeface="Arial"/>
              </a:rPr>
              <a:t>: </a:t>
            </a:r>
            <a:r>
              <a:rPr lang="en-US" dirty="0" smtClean="0">
                <a:solidFill>
                  <a:srgbClr val="000000"/>
                </a:solidFill>
                <a:latin typeface="Catamaran Light" charset="0"/>
                <a:ea typeface="Arial"/>
                <a:cs typeface="Catamaran Light" charset="0"/>
                <a:sym typeface="Arial"/>
              </a:rPr>
              <a:t>Uses CNN to automatically analyze and detect features in skin lesion images, reducing the need for manual examination.</a:t>
            </a:r>
          </a:p>
          <a:p>
            <a:pPr>
              <a:spcBef>
                <a:spcPts val="1200"/>
              </a:spcBef>
              <a:buClr>
                <a:srgbClr val="000000"/>
              </a:buClr>
            </a:pPr>
            <a:r>
              <a:rPr lang="en-US" b="1" dirty="0" smtClean="0">
                <a:solidFill>
                  <a:srgbClr val="000000"/>
                </a:solidFill>
                <a:latin typeface="Catamaran Light" charset="0"/>
                <a:ea typeface="Arial"/>
                <a:cs typeface="Catamaran Light" charset="0"/>
                <a:sym typeface="Arial"/>
              </a:rPr>
              <a:t>Early </a:t>
            </a:r>
            <a:r>
              <a:rPr lang="en-US" b="1" dirty="0" smtClean="0">
                <a:solidFill>
                  <a:srgbClr val="000000"/>
                </a:solidFill>
                <a:latin typeface="Catamaran Light" charset="0"/>
                <a:ea typeface="Arial"/>
                <a:cs typeface="Catamaran Light" charset="0"/>
                <a:sym typeface="Arial"/>
              </a:rPr>
              <a:t>Detection</a:t>
            </a:r>
            <a:r>
              <a:rPr lang="en-US" b="1" dirty="0" smtClean="0">
                <a:solidFill>
                  <a:srgbClr val="000000"/>
                </a:solidFill>
                <a:latin typeface="Catamaran Light" charset="0"/>
                <a:ea typeface="Arial"/>
                <a:cs typeface="Catamaran Light" charset="0"/>
                <a:sym typeface="Arial"/>
              </a:rPr>
              <a:t>: </a:t>
            </a:r>
            <a:r>
              <a:rPr lang="en-US" dirty="0" smtClean="0">
                <a:solidFill>
                  <a:srgbClr val="000000"/>
                </a:solidFill>
                <a:latin typeface="Catamaran Light" charset="0"/>
                <a:ea typeface="Arial"/>
                <a:cs typeface="Catamaran Light" charset="0"/>
                <a:sym typeface="Arial"/>
              </a:rPr>
              <a:t>Identifies cancerous lesions in their early stages, improving treatment success rates and patient outcomes.</a:t>
            </a:r>
          </a:p>
          <a:p>
            <a:pPr>
              <a:spcBef>
                <a:spcPts val="1200"/>
              </a:spcBef>
              <a:buClr>
                <a:srgbClr val="000000"/>
              </a:buClr>
            </a:pPr>
            <a:r>
              <a:rPr lang="en-US" b="1" dirty="0" smtClean="0">
                <a:solidFill>
                  <a:srgbClr val="000000"/>
                </a:solidFill>
                <a:latin typeface="Catamaran Light" charset="0"/>
                <a:ea typeface="Arial"/>
                <a:cs typeface="Catamaran Light" charset="0"/>
                <a:sym typeface="Arial"/>
              </a:rPr>
              <a:t>High </a:t>
            </a:r>
            <a:r>
              <a:rPr lang="en-US" b="1" dirty="0" smtClean="0">
                <a:solidFill>
                  <a:srgbClr val="000000"/>
                </a:solidFill>
                <a:latin typeface="Catamaran Light" charset="0"/>
                <a:ea typeface="Arial"/>
                <a:cs typeface="Catamaran Light" charset="0"/>
                <a:sym typeface="Arial"/>
              </a:rPr>
              <a:t>Accuracy</a:t>
            </a:r>
            <a:r>
              <a:rPr lang="en-US" b="1" dirty="0" smtClean="0">
                <a:solidFill>
                  <a:srgbClr val="000000"/>
                </a:solidFill>
                <a:latin typeface="Catamaran Light" charset="0"/>
                <a:ea typeface="Arial"/>
                <a:cs typeface="Catamaran Light" charset="0"/>
                <a:sym typeface="Arial"/>
              </a:rPr>
              <a:t>: </a:t>
            </a:r>
            <a:r>
              <a:rPr lang="en-US" dirty="0" smtClean="0">
                <a:solidFill>
                  <a:srgbClr val="000000"/>
                </a:solidFill>
                <a:latin typeface="Catamaran Light" charset="0"/>
                <a:ea typeface="Arial"/>
                <a:cs typeface="Catamaran Light" charset="0"/>
                <a:sym typeface="Arial"/>
              </a:rPr>
              <a:t>Trained on large datasets to distinguish between benign and malignant lesions, ensuring precise diagnosis.</a:t>
            </a:r>
          </a:p>
          <a:p>
            <a:pPr>
              <a:spcBef>
                <a:spcPts val="1200"/>
              </a:spcBef>
              <a:buClr>
                <a:srgbClr val="000000"/>
              </a:buClr>
            </a:pPr>
            <a:r>
              <a:rPr lang="en-US" b="1" dirty="0" smtClean="0">
                <a:solidFill>
                  <a:srgbClr val="000000"/>
                </a:solidFill>
                <a:latin typeface="Catamaran Light" charset="0"/>
                <a:ea typeface="Arial"/>
                <a:cs typeface="Catamaran Light" charset="0"/>
                <a:sym typeface="Arial"/>
              </a:rPr>
              <a:t>Real-time </a:t>
            </a:r>
            <a:r>
              <a:rPr lang="en-US" b="1" dirty="0" smtClean="0">
                <a:solidFill>
                  <a:srgbClr val="000000"/>
                </a:solidFill>
                <a:latin typeface="Catamaran Light" charset="0"/>
                <a:ea typeface="Arial"/>
                <a:cs typeface="Catamaran Light" charset="0"/>
                <a:sym typeface="Arial"/>
              </a:rPr>
              <a:t>Processing</a:t>
            </a:r>
            <a:r>
              <a:rPr lang="en-US" b="1" dirty="0" smtClean="0">
                <a:solidFill>
                  <a:srgbClr val="000000"/>
                </a:solidFill>
                <a:latin typeface="Catamaran Light" charset="0"/>
                <a:ea typeface="Arial"/>
                <a:cs typeface="Catamaran Light" charset="0"/>
                <a:sym typeface="Arial"/>
              </a:rPr>
              <a:t>: </a:t>
            </a:r>
            <a:r>
              <a:rPr lang="en-US" dirty="0" smtClean="0">
                <a:solidFill>
                  <a:srgbClr val="000000"/>
                </a:solidFill>
                <a:latin typeface="Catamaran Light" charset="0"/>
                <a:ea typeface="Arial"/>
                <a:cs typeface="Catamaran Light" charset="0"/>
                <a:sym typeface="Arial"/>
              </a:rPr>
              <a:t>Provides fast results, allowing for timely diagnosis and intervention.</a:t>
            </a:r>
          </a:p>
          <a:p>
            <a:pPr>
              <a:spcBef>
                <a:spcPts val="1200"/>
              </a:spcBef>
              <a:buClr>
                <a:srgbClr val="000000"/>
              </a:buClr>
            </a:pPr>
            <a:r>
              <a:rPr lang="en-US" b="1" dirty="0" smtClean="0">
                <a:solidFill>
                  <a:srgbClr val="000000"/>
                </a:solidFill>
                <a:latin typeface="Catamaran Light" charset="0"/>
                <a:ea typeface="Arial"/>
                <a:cs typeface="Catamaran Light" charset="0"/>
                <a:sym typeface="Arial"/>
              </a:rPr>
              <a:t>Scalability: </a:t>
            </a:r>
            <a:r>
              <a:rPr lang="en-US" dirty="0" smtClean="0">
                <a:solidFill>
                  <a:srgbClr val="000000"/>
                </a:solidFill>
                <a:latin typeface="Catamaran Light" charset="0"/>
                <a:ea typeface="Arial"/>
                <a:cs typeface="Catamaran Light" charset="0"/>
                <a:sym typeface="Arial"/>
              </a:rPr>
              <a:t>Can be expanded and adapted for use in various healthcare settings, improving accessibility for broader populations.</a:t>
            </a:r>
            <a:endParaRPr>
              <a:latin typeface="Catamaran Light" charset="0"/>
              <a:cs typeface="Catamaran Light" charset="0"/>
            </a:endParaRPr>
          </a:p>
        </p:txBody>
      </p:sp>
      <p:sp>
        <p:nvSpPr>
          <p:cNvPr id="183" name="Google Shape;183;p28"/>
          <p:cNvSpPr/>
          <p:nvPr/>
        </p:nvSpPr>
        <p:spPr>
          <a:xfrm>
            <a:off x="7396225" y="25"/>
            <a:ext cx="17385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p:nvPr/>
        </p:nvSpPr>
        <p:spPr>
          <a:xfrm rot="-5400000">
            <a:off x="4072500" y="-3483625"/>
            <a:ext cx="999000" cy="9148800"/>
          </a:xfrm>
          <a:prstGeom prst="rect">
            <a:avLst/>
          </a:prstGeom>
          <a:gradFill>
            <a:gsLst>
              <a:gs pos="0">
                <a:srgbClr val="908269">
                  <a:alpha val="49019"/>
                </a:srgbClr>
              </a:gs>
              <a:gs pos="100000">
                <a:schemeClr val="accent1"/>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txBox="1"/>
          <p:nvPr/>
        </p:nvSpPr>
        <p:spPr>
          <a:xfrm>
            <a:off x="3229050" y="650750"/>
            <a:ext cx="2685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a:solidFill>
                  <a:schemeClr val="dk1"/>
                </a:solidFill>
                <a:latin typeface="Livvic Black"/>
                <a:ea typeface="Livvic Black"/>
                <a:cs typeface="Livvic Black"/>
                <a:sym typeface="Livvic Black"/>
              </a:rPr>
              <a:t>Conclusion</a:t>
            </a:r>
            <a:endParaRPr sz="3600">
              <a:solidFill>
                <a:schemeClr val="dk1"/>
              </a:solidFill>
              <a:latin typeface="Livvic Black"/>
              <a:ea typeface="Livvic Black"/>
              <a:cs typeface="Livvic Black"/>
              <a:sym typeface="Livvic Black"/>
            </a:endParaRPr>
          </a:p>
        </p:txBody>
      </p:sp>
      <p:sp>
        <p:nvSpPr>
          <p:cNvPr id="190" name="Google Shape;190;p29"/>
          <p:cNvSpPr txBox="1"/>
          <p:nvPr/>
        </p:nvSpPr>
        <p:spPr>
          <a:xfrm>
            <a:off x="1391850" y="1827400"/>
            <a:ext cx="6360300" cy="2485265"/>
          </a:xfrm>
          <a:prstGeom prst="rect">
            <a:avLst/>
          </a:prstGeom>
          <a:noFill/>
          <a:ln>
            <a:noFill/>
          </a:ln>
        </p:spPr>
        <p:txBody>
          <a:bodyPr spcFirstLastPara="1" wrap="square" lIns="91425" tIns="91425" rIns="91425" bIns="91425" anchor="t" anchorCtr="0">
            <a:spAutoFit/>
          </a:bodyPr>
          <a:lstStyle/>
          <a:p>
            <a:pPr lvl="0">
              <a:lnSpc>
                <a:spcPct val="115000"/>
              </a:lnSpc>
            </a:pPr>
            <a:r>
              <a:rPr lang="en-US" sz="1300" dirty="0" smtClean="0">
                <a:latin typeface="Livvic Medium"/>
                <a:ea typeface="Livvic Medium"/>
                <a:cs typeface="Livvic Medium"/>
                <a:sym typeface="Livvic Medium"/>
              </a:rPr>
              <a:t>This project leverages Artificial Neural Networks (ANN) and Convolutional Neural Networks (CNN) for the early detection of skin cancer, particularly melanoma. By utilizing advanced image processing and machine learning techniques, the system can accurately differentiate between cancerous and non-cancerous skin lesions. Early detection is crucial for improving patient outcomes, as melanoma can be life-threatening if not treated promptly. The integration of ANN and CNN provides a robust framework for automating diagnosis, reducing human error, and facilitating faster medical intervention. This project can significantly contribute to improving healthcare by offering a reliable, scalable, and efficient solution for early skin cancer detection.</a:t>
            </a:r>
            <a:endParaRPr>
              <a:solidFill>
                <a:schemeClr val="dk1"/>
              </a:solidFill>
              <a:latin typeface="Livvic Medium"/>
              <a:ea typeface="Livvic Medium"/>
              <a:cs typeface="Livvic Medium"/>
              <a:sym typeface="Livvic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4"/>
        <p:cNvGrpSpPr/>
        <p:nvPr/>
      </p:nvGrpSpPr>
      <p:grpSpPr>
        <a:xfrm>
          <a:off x="0" y="0"/>
          <a:ext cx="0" cy="0"/>
          <a:chOff x="0" y="0"/>
          <a:chExt cx="0" cy="0"/>
        </a:xfrm>
      </p:grpSpPr>
      <p:sp>
        <p:nvSpPr>
          <p:cNvPr id="195" name="Google Shape;195;p30"/>
          <p:cNvSpPr/>
          <p:nvPr/>
        </p:nvSpPr>
        <p:spPr>
          <a:xfrm rot="5400000">
            <a:off x="1428875" y="205200"/>
            <a:ext cx="3358800" cy="5026500"/>
          </a:xfrm>
          <a:prstGeom prst="rect">
            <a:avLst/>
          </a:prstGeom>
          <a:solidFill>
            <a:srgbClr val="908269">
              <a:alpha val="617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txBox="1">
            <a:spLocks noGrp="1"/>
          </p:cNvSpPr>
          <p:nvPr>
            <p:ph type="ctrTitle"/>
          </p:nvPr>
        </p:nvSpPr>
        <p:spPr>
          <a:xfrm>
            <a:off x="831200" y="376500"/>
            <a:ext cx="2607300" cy="205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a:solidFill>
                  <a:schemeClr val="lt1"/>
                </a:solidFill>
              </a:rPr>
              <a:t>THANK YOU</a:t>
            </a:r>
            <a:endParaRPr sz="3000">
              <a:solidFill>
                <a:schemeClr val="lt1"/>
              </a:solidFill>
            </a:endParaRPr>
          </a:p>
        </p:txBody>
      </p:sp>
    </p:spTree>
  </p:cSld>
  <p:clrMapOvr>
    <a:masterClrMapping/>
  </p:clrMapOvr>
</p:sld>
</file>

<file path=ppt/theme/theme1.xml><?xml version="1.0" encoding="utf-8"?>
<a:theme xmlns:a="http://schemas.openxmlformats.org/drawingml/2006/main" name="Engineering Project Proposal by Slidesgo">
  <a:themeElements>
    <a:clrScheme name="Simple Light">
      <a:dk1>
        <a:srgbClr val="434343"/>
      </a:dk1>
      <a:lt1>
        <a:srgbClr val="FFFFFF"/>
      </a:lt1>
      <a:dk2>
        <a:srgbClr val="595959"/>
      </a:dk2>
      <a:lt2>
        <a:srgbClr val="EEEEEE"/>
      </a:lt2>
      <a:accent1>
        <a:srgbClr val="908269"/>
      </a:accent1>
      <a:accent2>
        <a:srgbClr val="212121"/>
      </a:accent2>
      <a:accent3>
        <a:srgbClr val="CFC3AC"/>
      </a:accent3>
      <a:accent4>
        <a:srgbClr val="976E26"/>
      </a:accent4>
      <a:accent5>
        <a:srgbClr val="927D59"/>
      </a:accent5>
      <a:accent6>
        <a:srgbClr val="584F3E"/>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479</Words>
  <PresentationFormat>On-screen Show (16:9)</PresentationFormat>
  <Paragraphs>41</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Livvic</vt:lpstr>
      <vt:lpstr>Catamaran Light</vt:lpstr>
      <vt:lpstr>Catamaran</vt:lpstr>
      <vt:lpstr>Livvic Black</vt:lpstr>
      <vt:lpstr>Livvic Medium</vt:lpstr>
      <vt:lpstr>Roboto</vt:lpstr>
      <vt:lpstr>Fira Sans Extra Condensed Medium</vt:lpstr>
      <vt:lpstr>Engineering Project Proposal by Slidesgo</vt:lpstr>
      <vt:lpstr>Skin Cancer Detection Using ANN and CNN </vt:lpstr>
      <vt:lpstr>TABLE OF CONTENTS</vt:lpstr>
      <vt:lpstr>Introduction</vt:lpstr>
      <vt:lpstr>Motivation</vt:lpstr>
      <vt:lpstr> Tech Stack</vt:lpstr>
      <vt:lpstr>Slide 6</vt:lpstr>
      <vt:lpstr>Key Features:</vt:lpstr>
      <vt:lpstr>Slide 8</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Cancer Detection Using ANN and CNN</dc:title>
  <dc:creator>Hitansh</dc:creator>
  <cp:lastModifiedBy>HITANSH</cp:lastModifiedBy>
  <cp:revision>2</cp:revision>
  <dcterms:modified xsi:type="dcterms:W3CDTF">2024-09-26T19:51:29Z</dcterms:modified>
</cp:coreProperties>
</file>