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575582-57B9-448D-B231-FDB6114F3C6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D93D53C-38C5-4475-A2DB-3A1B50492D48}">
      <dgm:prSet phldrT="[Text]"/>
      <dgm:spPr/>
      <dgm:t>
        <a:bodyPr/>
        <a:lstStyle/>
        <a:p>
          <a:endParaRPr lang="en-US" dirty="0"/>
        </a:p>
      </dgm:t>
    </dgm:pt>
    <dgm:pt modelId="{2C4F3B32-9C5F-41CE-A89F-95BCDAA59B35}" type="parTrans" cxnId="{C2B1E572-DC8E-4128-A59D-E19DE7163FDE}">
      <dgm:prSet/>
      <dgm:spPr/>
      <dgm:t>
        <a:bodyPr/>
        <a:lstStyle/>
        <a:p>
          <a:endParaRPr lang="en-US"/>
        </a:p>
      </dgm:t>
    </dgm:pt>
    <dgm:pt modelId="{EE634C52-CD06-4E21-A286-3CC188D152FA}" type="sibTrans" cxnId="{C2B1E572-DC8E-4128-A59D-E19DE7163FDE}">
      <dgm:prSet/>
      <dgm:spPr/>
      <dgm:t>
        <a:bodyPr/>
        <a:lstStyle/>
        <a:p>
          <a:endParaRPr lang="en-US"/>
        </a:p>
      </dgm:t>
    </dgm:pt>
    <dgm:pt modelId="{43B1FE96-0DC9-4BF7-836E-DF5209B25BBE}">
      <dgm:prSet phldrT="[Text]"/>
      <dgm:spPr/>
      <dgm:t>
        <a:bodyPr/>
        <a:lstStyle/>
        <a:p>
          <a:r>
            <a:rPr lang="en-US" dirty="0"/>
            <a:t>1</a:t>
          </a:r>
        </a:p>
      </dgm:t>
    </dgm:pt>
    <dgm:pt modelId="{00517366-DC6A-4A00-B6F5-02CC5BC6FE06}" type="parTrans" cxnId="{57F42457-E735-4793-A26C-CFD31A58DA21}">
      <dgm:prSet/>
      <dgm:spPr/>
      <dgm:t>
        <a:bodyPr/>
        <a:lstStyle/>
        <a:p>
          <a:endParaRPr lang="en-US"/>
        </a:p>
      </dgm:t>
    </dgm:pt>
    <dgm:pt modelId="{8CF9A0DA-4AF7-42E1-B8B6-5B4D2C574961}" type="sibTrans" cxnId="{57F42457-E735-4793-A26C-CFD31A58DA21}">
      <dgm:prSet/>
      <dgm:spPr/>
      <dgm:t>
        <a:bodyPr/>
        <a:lstStyle/>
        <a:p>
          <a:endParaRPr lang="en-US"/>
        </a:p>
      </dgm:t>
    </dgm:pt>
    <dgm:pt modelId="{9CB2BAEB-DCEB-4600-8815-02C6BCCBB6A4}">
      <dgm:prSet phldrT="[Text]"/>
      <dgm:spPr/>
      <dgm:t>
        <a:bodyPr/>
        <a:lstStyle/>
        <a:p>
          <a:r>
            <a:rPr lang="en-US" dirty="0"/>
            <a:t>2</a:t>
          </a:r>
        </a:p>
      </dgm:t>
    </dgm:pt>
    <dgm:pt modelId="{325443AF-FB18-475D-9E2A-0715B3350940}" type="parTrans" cxnId="{16A795FA-CBA6-4FBA-BC63-FD4C65F7584B}">
      <dgm:prSet/>
      <dgm:spPr/>
      <dgm:t>
        <a:bodyPr/>
        <a:lstStyle/>
        <a:p>
          <a:endParaRPr lang="en-US"/>
        </a:p>
      </dgm:t>
    </dgm:pt>
    <dgm:pt modelId="{C24A1685-5198-489F-A0FE-C0078D42165B}" type="sibTrans" cxnId="{16A795FA-CBA6-4FBA-BC63-FD4C65F7584B}">
      <dgm:prSet/>
      <dgm:spPr/>
      <dgm:t>
        <a:bodyPr/>
        <a:lstStyle/>
        <a:p>
          <a:endParaRPr lang="en-US"/>
        </a:p>
      </dgm:t>
    </dgm:pt>
    <dgm:pt modelId="{7005A482-6B89-4206-8EAE-0C275283AF0F}">
      <dgm:prSet phldrT="[Text]"/>
      <dgm:spPr/>
      <dgm:t>
        <a:bodyPr/>
        <a:lstStyle/>
        <a:p>
          <a:r>
            <a:rPr lang="en-US" dirty="0"/>
            <a:t>3</a:t>
          </a:r>
        </a:p>
      </dgm:t>
    </dgm:pt>
    <dgm:pt modelId="{7927077B-03D8-434E-997B-0170C684F4C8}" type="parTrans" cxnId="{6E69917D-F11C-4B26-8515-53328E94DB49}">
      <dgm:prSet/>
      <dgm:spPr/>
      <dgm:t>
        <a:bodyPr/>
        <a:lstStyle/>
        <a:p>
          <a:endParaRPr lang="en-US"/>
        </a:p>
      </dgm:t>
    </dgm:pt>
    <dgm:pt modelId="{3596C339-0FE4-457F-9D32-5775DBB4BB5D}" type="sibTrans" cxnId="{6E69917D-F11C-4B26-8515-53328E94DB49}">
      <dgm:prSet/>
      <dgm:spPr/>
      <dgm:t>
        <a:bodyPr/>
        <a:lstStyle/>
        <a:p>
          <a:endParaRPr lang="en-US"/>
        </a:p>
      </dgm:t>
    </dgm:pt>
    <dgm:pt modelId="{413E9CC1-E9ED-4832-BB03-CCE4A1F7A5A6}">
      <dgm:prSet phldrT="[Text]"/>
      <dgm:spPr/>
      <dgm:t>
        <a:bodyPr/>
        <a:lstStyle/>
        <a:p>
          <a:r>
            <a:rPr lang="en-US" dirty="0"/>
            <a:t>4</a:t>
          </a:r>
        </a:p>
      </dgm:t>
    </dgm:pt>
    <dgm:pt modelId="{C69BE4EE-0701-4E8C-9FBA-805802E48CBE}" type="parTrans" cxnId="{0D7A38D6-EA12-4E03-9EF0-C65385D194C0}">
      <dgm:prSet/>
      <dgm:spPr/>
      <dgm:t>
        <a:bodyPr/>
        <a:lstStyle/>
        <a:p>
          <a:endParaRPr lang="en-US"/>
        </a:p>
      </dgm:t>
    </dgm:pt>
    <dgm:pt modelId="{2DC33E0B-831A-4C45-9238-F8DFFA62E354}" type="sibTrans" cxnId="{0D7A38D6-EA12-4E03-9EF0-C65385D194C0}">
      <dgm:prSet/>
      <dgm:spPr/>
      <dgm:t>
        <a:bodyPr/>
        <a:lstStyle/>
        <a:p>
          <a:endParaRPr lang="en-US"/>
        </a:p>
      </dgm:t>
    </dgm:pt>
    <dgm:pt modelId="{21167ABC-472F-4CD4-B4D4-3680B9297294}">
      <dgm:prSet/>
      <dgm:spPr/>
      <dgm:t>
        <a:bodyPr/>
        <a:lstStyle/>
        <a:p>
          <a:r>
            <a:rPr lang="en-US" dirty="0"/>
            <a:t>Career and Learning Pathway for young students </a:t>
          </a:r>
        </a:p>
      </dgm:t>
    </dgm:pt>
    <dgm:pt modelId="{ED8356F9-7DB8-43A5-805C-3DE684A4DF98}" type="parTrans" cxnId="{3B011CFD-5AF7-4A99-99F3-6C38BD11DE5B}">
      <dgm:prSet/>
      <dgm:spPr/>
      <dgm:t>
        <a:bodyPr/>
        <a:lstStyle/>
        <a:p>
          <a:endParaRPr lang="en-US"/>
        </a:p>
      </dgm:t>
    </dgm:pt>
    <dgm:pt modelId="{6A10584A-A65B-41C3-8978-35DF277D180F}" type="sibTrans" cxnId="{3B011CFD-5AF7-4A99-99F3-6C38BD11DE5B}">
      <dgm:prSet/>
      <dgm:spPr/>
      <dgm:t>
        <a:bodyPr/>
        <a:lstStyle/>
        <a:p>
          <a:endParaRPr lang="en-US"/>
        </a:p>
      </dgm:t>
    </dgm:pt>
    <dgm:pt modelId="{8CF4B28E-BE02-459C-806B-EC73532FF339}">
      <dgm:prSet/>
      <dgm:spPr/>
      <dgm:t>
        <a:bodyPr/>
        <a:lstStyle/>
        <a:p>
          <a:r>
            <a:rPr lang="en-US" dirty="0"/>
            <a:t>What are you interested in? Math, science or Machine learning? </a:t>
          </a:r>
        </a:p>
      </dgm:t>
    </dgm:pt>
    <dgm:pt modelId="{C0FDFD71-C682-4DEE-8469-F855152095C3}" type="parTrans" cxnId="{6A3A33C7-4DA4-493A-A8CB-950753692742}">
      <dgm:prSet/>
      <dgm:spPr/>
      <dgm:t>
        <a:bodyPr/>
        <a:lstStyle/>
        <a:p>
          <a:endParaRPr lang="en-US"/>
        </a:p>
      </dgm:t>
    </dgm:pt>
    <dgm:pt modelId="{BC84872C-1312-410D-A2A9-F4EF7210EDB9}" type="sibTrans" cxnId="{6A3A33C7-4DA4-493A-A8CB-950753692742}">
      <dgm:prSet/>
      <dgm:spPr/>
      <dgm:t>
        <a:bodyPr/>
        <a:lstStyle/>
        <a:p>
          <a:endParaRPr lang="en-US"/>
        </a:p>
      </dgm:t>
    </dgm:pt>
    <dgm:pt modelId="{D341E14D-1889-483F-8C38-47811FB44F34}">
      <dgm:prSet/>
      <dgm:spPr/>
      <dgm:t>
        <a:bodyPr/>
        <a:lstStyle/>
        <a:p>
          <a:r>
            <a:rPr lang="en-US" dirty="0"/>
            <a:t>Adding affiliate links to educational resources </a:t>
          </a:r>
        </a:p>
      </dgm:t>
    </dgm:pt>
    <dgm:pt modelId="{72DCE822-9B08-4519-A519-A1FF3624AEFE}" type="parTrans" cxnId="{1F26D906-B6BD-40A2-9312-954CD50051B2}">
      <dgm:prSet/>
      <dgm:spPr/>
      <dgm:t>
        <a:bodyPr/>
        <a:lstStyle/>
        <a:p>
          <a:endParaRPr lang="en-US"/>
        </a:p>
      </dgm:t>
    </dgm:pt>
    <dgm:pt modelId="{37B6DEA7-CFE0-47FF-9847-74FB33DF789F}" type="sibTrans" cxnId="{1F26D906-B6BD-40A2-9312-954CD50051B2}">
      <dgm:prSet/>
      <dgm:spPr/>
      <dgm:t>
        <a:bodyPr/>
        <a:lstStyle/>
        <a:p>
          <a:endParaRPr lang="en-US"/>
        </a:p>
      </dgm:t>
    </dgm:pt>
    <dgm:pt modelId="{63343F3C-9F5D-4807-8CE6-3CB3257C7090}">
      <dgm:prSet/>
      <dgm:spPr/>
      <dgm:t>
        <a:bodyPr/>
        <a:lstStyle/>
        <a:p>
          <a:r>
            <a:rPr lang="en-US" dirty="0"/>
            <a:t>It will include resources for college and university graduates from grade 11 to onward! </a:t>
          </a:r>
        </a:p>
      </dgm:t>
    </dgm:pt>
    <dgm:pt modelId="{41E16693-AD02-4EAF-B332-9F3DC1EE4332}" type="parTrans" cxnId="{A051079E-8E39-46D0-B6DD-9B021C9A8C1A}">
      <dgm:prSet/>
      <dgm:spPr/>
      <dgm:t>
        <a:bodyPr/>
        <a:lstStyle/>
        <a:p>
          <a:endParaRPr lang="en-US"/>
        </a:p>
      </dgm:t>
    </dgm:pt>
    <dgm:pt modelId="{0CEF78A7-5281-40D8-AFA7-91293E6BB0EE}" type="sibTrans" cxnId="{A051079E-8E39-46D0-B6DD-9B021C9A8C1A}">
      <dgm:prSet/>
      <dgm:spPr/>
      <dgm:t>
        <a:bodyPr/>
        <a:lstStyle/>
        <a:p>
          <a:endParaRPr lang="en-US"/>
        </a:p>
      </dgm:t>
    </dgm:pt>
    <dgm:pt modelId="{1954F5E9-B368-4E38-A8E3-A6FD02B4D14C}">
      <dgm:prSet/>
      <dgm:spPr/>
      <dgm:t>
        <a:bodyPr/>
        <a:lstStyle/>
        <a:p>
          <a:r>
            <a:rPr lang="en-US" dirty="0"/>
            <a:t>Abouts us, Blog, Resources and Career Map</a:t>
          </a:r>
        </a:p>
      </dgm:t>
    </dgm:pt>
    <dgm:pt modelId="{37DF9760-731A-44C8-AA9E-38BFA962E951}" type="parTrans" cxnId="{EE765D71-8A78-4E7B-B19E-D85AE13D059E}">
      <dgm:prSet/>
      <dgm:spPr/>
      <dgm:t>
        <a:bodyPr/>
        <a:lstStyle/>
        <a:p>
          <a:endParaRPr lang="en-US"/>
        </a:p>
      </dgm:t>
    </dgm:pt>
    <dgm:pt modelId="{38A1D8DE-EDC6-42C1-8EE4-C7567C892008}" type="sibTrans" cxnId="{EE765D71-8A78-4E7B-B19E-D85AE13D059E}">
      <dgm:prSet/>
      <dgm:spPr/>
      <dgm:t>
        <a:bodyPr/>
        <a:lstStyle/>
        <a:p>
          <a:endParaRPr lang="en-US"/>
        </a:p>
      </dgm:t>
    </dgm:pt>
    <dgm:pt modelId="{F0F8A621-1A7A-466D-AB60-30396FDCEF8A}" type="pres">
      <dgm:prSet presAssocID="{E1575582-57B9-448D-B231-FDB6114F3C6D}" presName="linearFlow" presStyleCnt="0">
        <dgm:presLayoutVars>
          <dgm:dir/>
          <dgm:animLvl val="lvl"/>
          <dgm:resizeHandles val="exact"/>
        </dgm:presLayoutVars>
      </dgm:prSet>
      <dgm:spPr/>
    </dgm:pt>
    <dgm:pt modelId="{2859CA49-09C3-4DEE-BA50-B52BDC3345CB}" type="pres">
      <dgm:prSet presAssocID="{7D93D53C-38C5-4475-A2DB-3A1B50492D48}" presName="composite" presStyleCnt="0"/>
      <dgm:spPr/>
    </dgm:pt>
    <dgm:pt modelId="{F8A947D8-F3A6-41ED-A8C6-A70D9C468C0B}" type="pres">
      <dgm:prSet presAssocID="{7D93D53C-38C5-4475-A2DB-3A1B50492D48}" presName="parentText" presStyleLbl="alignNode1" presStyleIdx="0" presStyleCnt="5">
        <dgm:presLayoutVars>
          <dgm:chMax val="1"/>
          <dgm:bulletEnabled val="1"/>
        </dgm:presLayoutVars>
      </dgm:prSet>
      <dgm:spPr/>
    </dgm:pt>
    <dgm:pt modelId="{10E26E2B-7A49-4A66-8BA9-8FF9ACEA582E}" type="pres">
      <dgm:prSet presAssocID="{7D93D53C-38C5-4475-A2DB-3A1B50492D48}" presName="descendantText" presStyleLbl="alignAcc1" presStyleIdx="0" presStyleCnt="5">
        <dgm:presLayoutVars>
          <dgm:bulletEnabled val="1"/>
        </dgm:presLayoutVars>
      </dgm:prSet>
      <dgm:spPr/>
    </dgm:pt>
    <dgm:pt modelId="{21185FCB-9C11-4567-94B7-D134D61BF932}" type="pres">
      <dgm:prSet presAssocID="{EE634C52-CD06-4E21-A286-3CC188D152FA}" presName="sp" presStyleCnt="0"/>
      <dgm:spPr/>
    </dgm:pt>
    <dgm:pt modelId="{4897E99C-F312-4572-B6D2-A880F56C6678}" type="pres">
      <dgm:prSet presAssocID="{43B1FE96-0DC9-4BF7-836E-DF5209B25BBE}" presName="composite" presStyleCnt="0"/>
      <dgm:spPr/>
    </dgm:pt>
    <dgm:pt modelId="{D3188C4A-9575-4CE4-B2B7-72051351BDA5}" type="pres">
      <dgm:prSet presAssocID="{43B1FE96-0DC9-4BF7-836E-DF5209B25BBE}" presName="parentText" presStyleLbl="alignNode1" presStyleIdx="1" presStyleCnt="5">
        <dgm:presLayoutVars>
          <dgm:chMax val="1"/>
          <dgm:bulletEnabled val="1"/>
        </dgm:presLayoutVars>
      </dgm:prSet>
      <dgm:spPr/>
    </dgm:pt>
    <dgm:pt modelId="{FB6CCAE5-C6D7-427B-8DDD-D65D21634624}" type="pres">
      <dgm:prSet presAssocID="{43B1FE96-0DC9-4BF7-836E-DF5209B25BBE}" presName="descendantText" presStyleLbl="alignAcc1" presStyleIdx="1" presStyleCnt="5">
        <dgm:presLayoutVars>
          <dgm:bulletEnabled val="1"/>
        </dgm:presLayoutVars>
      </dgm:prSet>
      <dgm:spPr/>
    </dgm:pt>
    <dgm:pt modelId="{88442E0F-9640-4036-816F-71FBACA8DA45}" type="pres">
      <dgm:prSet presAssocID="{8CF9A0DA-4AF7-42E1-B8B6-5B4D2C574961}" presName="sp" presStyleCnt="0"/>
      <dgm:spPr/>
    </dgm:pt>
    <dgm:pt modelId="{481E2392-38E8-4B5B-9914-0EECA298E1EC}" type="pres">
      <dgm:prSet presAssocID="{9CB2BAEB-DCEB-4600-8815-02C6BCCBB6A4}" presName="composite" presStyleCnt="0"/>
      <dgm:spPr/>
    </dgm:pt>
    <dgm:pt modelId="{DAFB7CAF-56EB-4A64-9910-E3771FCC00F1}" type="pres">
      <dgm:prSet presAssocID="{9CB2BAEB-DCEB-4600-8815-02C6BCCBB6A4}" presName="parentText" presStyleLbl="alignNode1" presStyleIdx="2" presStyleCnt="5">
        <dgm:presLayoutVars>
          <dgm:chMax val="1"/>
          <dgm:bulletEnabled val="1"/>
        </dgm:presLayoutVars>
      </dgm:prSet>
      <dgm:spPr/>
    </dgm:pt>
    <dgm:pt modelId="{4F47E6DE-65A3-4857-BC13-23A5BD02C2D9}" type="pres">
      <dgm:prSet presAssocID="{9CB2BAEB-DCEB-4600-8815-02C6BCCBB6A4}" presName="descendantText" presStyleLbl="alignAcc1" presStyleIdx="2" presStyleCnt="5">
        <dgm:presLayoutVars>
          <dgm:bulletEnabled val="1"/>
        </dgm:presLayoutVars>
      </dgm:prSet>
      <dgm:spPr/>
    </dgm:pt>
    <dgm:pt modelId="{3AE09418-CFE0-4F71-BD36-95DF3F744300}" type="pres">
      <dgm:prSet presAssocID="{C24A1685-5198-489F-A0FE-C0078D42165B}" presName="sp" presStyleCnt="0"/>
      <dgm:spPr/>
    </dgm:pt>
    <dgm:pt modelId="{66E8EC41-BEE4-469D-B87F-CB5FE10D237C}" type="pres">
      <dgm:prSet presAssocID="{7005A482-6B89-4206-8EAE-0C275283AF0F}" presName="composite" presStyleCnt="0"/>
      <dgm:spPr/>
    </dgm:pt>
    <dgm:pt modelId="{17DB7EE9-58B2-4E3D-9E62-9CDDE44CA880}" type="pres">
      <dgm:prSet presAssocID="{7005A482-6B89-4206-8EAE-0C275283AF0F}" presName="parentText" presStyleLbl="alignNode1" presStyleIdx="3" presStyleCnt="5">
        <dgm:presLayoutVars>
          <dgm:chMax val="1"/>
          <dgm:bulletEnabled val="1"/>
        </dgm:presLayoutVars>
      </dgm:prSet>
      <dgm:spPr/>
    </dgm:pt>
    <dgm:pt modelId="{905C862E-AEB4-4138-9E2F-BB5D0B66E4B7}" type="pres">
      <dgm:prSet presAssocID="{7005A482-6B89-4206-8EAE-0C275283AF0F}" presName="descendantText" presStyleLbl="alignAcc1" presStyleIdx="3" presStyleCnt="5">
        <dgm:presLayoutVars>
          <dgm:bulletEnabled val="1"/>
        </dgm:presLayoutVars>
      </dgm:prSet>
      <dgm:spPr/>
    </dgm:pt>
    <dgm:pt modelId="{BD44CD8A-905B-441C-AA0B-2756FD948A32}" type="pres">
      <dgm:prSet presAssocID="{3596C339-0FE4-457F-9D32-5775DBB4BB5D}" presName="sp" presStyleCnt="0"/>
      <dgm:spPr/>
    </dgm:pt>
    <dgm:pt modelId="{B0384F89-BF8C-4AFC-AE5B-E27A9257A1DD}" type="pres">
      <dgm:prSet presAssocID="{413E9CC1-E9ED-4832-BB03-CCE4A1F7A5A6}" presName="composite" presStyleCnt="0"/>
      <dgm:spPr/>
    </dgm:pt>
    <dgm:pt modelId="{FCA60F79-5605-4C62-B86E-2EC076A76A0E}" type="pres">
      <dgm:prSet presAssocID="{413E9CC1-E9ED-4832-BB03-CCE4A1F7A5A6}" presName="parentText" presStyleLbl="alignNode1" presStyleIdx="4" presStyleCnt="5">
        <dgm:presLayoutVars>
          <dgm:chMax val="1"/>
          <dgm:bulletEnabled val="1"/>
        </dgm:presLayoutVars>
      </dgm:prSet>
      <dgm:spPr/>
    </dgm:pt>
    <dgm:pt modelId="{3D367001-B4A0-4F5C-9ABC-C75EDCFBAA23}" type="pres">
      <dgm:prSet presAssocID="{413E9CC1-E9ED-4832-BB03-CCE4A1F7A5A6}" presName="descendantText" presStyleLbl="alignAcc1" presStyleIdx="4" presStyleCnt="5">
        <dgm:presLayoutVars>
          <dgm:bulletEnabled val="1"/>
        </dgm:presLayoutVars>
      </dgm:prSet>
      <dgm:spPr/>
    </dgm:pt>
  </dgm:ptLst>
  <dgm:cxnLst>
    <dgm:cxn modelId="{1F26D906-B6BD-40A2-9312-954CD50051B2}" srcId="{9CB2BAEB-DCEB-4600-8815-02C6BCCBB6A4}" destId="{D341E14D-1889-483F-8C38-47811FB44F34}" srcOrd="0" destOrd="0" parTransId="{72DCE822-9B08-4519-A519-A1FF3624AEFE}" sibTransId="{37B6DEA7-CFE0-47FF-9847-74FB33DF789F}"/>
    <dgm:cxn modelId="{FF62C50B-6CB3-444A-961F-C4EDD16EDF94}" type="presOf" srcId="{1954F5E9-B368-4E38-A8E3-A6FD02B4D14C}" destId="{3D367001-B4A0-4F5C-9ABC-C75EDCFBAA23}" srcOrd="0" destOrd="0" presId="urn:microsoft.com/office/officeart/2005/8/layout/chevron2"/>
    <dgm:cxn modelId="{B85BE625-D154-4606-AFB9-A684C54E5BD6}" type="presOf" srcId="{9CB2BAEB-DCEB-4600-8815-02C6BCCBB6A4}" destId="{DAFB7CAF-56EB-4A64-9910-E3771FCC00F1}" srcOrd="0" destOrd="0" presId="urn:microsoft.com/office/officeart/2005/8/layout/chevron2"/>
    <dgm:cxn modelId="{4320932D-4900-4272-B4A7-68F58ABF9149}" type="presOf" srcId="{21167ABC-472F-4CD4-B4D4-3680B9297294}" destId="{10E26E2B-7A49-4A66-8BA9-8FF9ACEA582E}" srcOrd="0" destOrd="0" presId="urn:microsoft.com/office/officeart/2005/8/layout/chevron2"/>
    <dgm:cxn modelId="{DA96734A-40D4-444D-8E6B-20DEA7CE583E}" type="presOf" srcId="{7D93D53C-38C5-4475-A2DB-3A1B50492D48}" destId="{F8A947D8-F3A6-41ED-A8C6-A70D9C468C0B}" srcOrd="0" destOrd="0" presId="urn:microsoft.com/office/officeart/2005/8/layout/chevron2"/>
    <dgm:cxn modelId="{1C323A6E-3527-4DB5-A917-5257A217F3D8}" type="presOf" srcId="{7005A482-6B89-4206-8EAE-0C275283AF0F}" destId="{17DB7EE9-58B2-4E3D-9E62-9CDDE44CA880}" srcOrd="0" destOrd="0" presId="urn:microsoft.com/office/officeart/2005/8/layout/chevron2"/>
    <dgm:cxn modelId="{EE765D71-8A78-4E7B-B19E-D85AE13D059E}" srcId="{413E9CC1-E9ED-4832-BB03-CCE4A1F7A5A6}" destId="{1954F5E9-B368-4E38-A8E3-A6FD02B4D14C}" srcOrd="0" destOrd="0" parTransId="{37DF9760-731A-44C8-AA9E-38BFA962E951}" sibTransId="{38A1D8DE-EDC6-42C1-8EE4-C7567C892008}"/>
    <dgm:cxn modelId="{C2B1E572-DC8E-4128-A59D-E19DE7163FDE}" srcId="{E1575582-57B9-448D-B231-FDB6114F3C6D}" destId="{7D93D53C-38C5-4475-A2DB-3A1B50492D48}" srcOrd="0" destOrd="0" parTransId="{2C4F3B32-9C5F-41CE-A89F-95BCDAA59B35}" sibTransId="{EE634C52-CD06-4E21-A286-3CC188D152FA}"/>
    <dgm:cxn modelId="{57F42457-E735-4793-A26C-CFD31A58DA21}" srcId="{E1575582-57B9-448D-B231-FDB6114F3C6D}" destId="{43B1FE96-0DC9-4BF7-836E-DF5209B25BBE}" srcOrd="1" destOrd="0" parTransId="{00517366-DC6A-4A00-B6F5-02CC5BC6FE06}" sibTransId="{8CF9A0DA-4AF7-42E1-B8B6-5B4D2C574961}"/>
    <dgm:cxn modelId="{98B7637D-4B6C-4221-A484-FEA19CFE8C4E}" type="presOf" srcId="{E1575582-57B9-448D-B231-FDB6114F3C6D}" destId="{F0F8A621-1A7A-466D-AB60-30396FDCEF8A}" srcOrd="0" destOrd="0" presId="urn:microsoft.com/office/officeart/2005/8/layout/chevron2"/>
    <dgm:cxn modelId="{6E69917D-F11C-4B26-8515-53328E94DB49}" srcId="{E1575582-57B9-448D-B231-FDB6114F3C6D}" destId="{7005A482-6B89-4206-8EAE-0C275283AF0F}" srcOrd="3" destOrd="0" parTransId="{7927077B-03D8-434E-997B-0170C684F4C8}" sibTransId="{3596C339-0FE4-457F-9D32-5775DBB4BB5D}"/>
    <dgm:cxn modelId="{A051079E-8E39-46D0-B6DD-9B021C9A8C1A}" srcId="{7005A482-6B89-4206-8EAE-0C275283AF0F}" destId="{63343F3C-9F5D-4807-8CE6-3CB3257C7090}" srcOrd="0" destOrd="0" parTransId="{41E16693-AD02-4EAF-B332-9F3DC1EE4332}" sibTransId="{0CEF78A7-5281-40D8-AFA7-91293E6BB0EE}"/>
    <dgm:cxn modelId="{D4BE7CA7-D69F-41D4-9B89-6447E2A5EC91}" type="presOf" srcId="{43B1FE96-0DC9-4BF7-836E-DF5209B25BBE}" destId="{D3188C4A-9575-4CE4-B2B7-72051351BDA5}" srcOrd="0" destOrd="0" presId="urn:microsoft.com/office/officeart/2005/8/layout/chevron2"/>
    <dgm:cxn modelId="{C5DFD3AC-72C2-4D03-A6E8-E76F636B0629}" type="presOf" srcId="{8CF4B28E-BE02-459C-806B-EC73532FF339}" destId="{FB6CCAE5-C6D7-427B-8DDD-D65D21634624}" srcOrd="0" destOrd="0" presId="urn:microsoft.com/office/officeart/2005/8/layout/chevron2"/>
    <dgm:cxn modelId="{564A7AB2-0CF9-4AB7-A292-5682B400FFF1}" type="presOf" srcId="{63343F3C-9F5D-4807-8CE6-3CB3257C7090}" destId="{905C862E-AEB4-4138-9E2F-BB5D0B66E4B7}" srcOrd="0" destOrd="0" presId="urn:microsoft.com/office/officeart/2005/8/layout/chevron2"/>
    <dgm:cxn modelId="{6A3A33C7-4DA4-493A-A8CB-950753692742}" srcId="{43B1FE96-0DC9-4BF7-836E-DF5209B25BBE}" destId="{8CF4B28E-BE02-459C-806B-EC73532FF339}" srcOrd="0" destOrd="0" parTransId="{C0FDFD71-C682-4DEE-8469-F855152095C3}" sibTransId="{BC84872C-1312-410D-A2A9-F4EF7210EDB9}"/>
    <dgm:cxn modelId="{0D7A38D6-EA12-4E03-9EF0-C65385D194C0}" srcId="{E1575582-57B9-448D-B231-FDB6114F3C6D}" destId="{413E9CC1-E9ED-4832-BB03-CCE4A1F7A5A6}" srcOrd="4" destOrd="0" parTransId="{C69BE4EE-0701-4E8C-9FBA-805802E48CBE}" sibTransId="{2DC33E0B-831A-4C45-9238-F8DFFA62E354}"/>
    <dgm:cxn modelId="{55C77CF4-638A-4884-B398-6C4968FD18EB}" type="presOf" srcId="{D341E14D-1889-483F-8C38-47811FB44F34}" destId="{4F47E6DE-65A3-4857-BC13-23A5BD02C2D9}" srcOrd="0" destOrd="0" presId="urn:microsoft.com/office/officeart/2005/8/layout/chevron2"/>
    <dgm:cxn modelId="{16A795FA-CBA6-4FBA-BC63-FD4C65F7584B}" srcId="{E1575582-57B9-448D-B231-FDB6114F3C6D}" destId="{9CB2BAEB-DCEB-4600-8815-02C6BCCBB6A4}" srcOrd="2" destOrd="0" parTransId="{325443AF-FB18-475D-9E2A-0715B3350940}" sibTransId="{C24A1685-5198-489F-A0FE-C0078D42165B}"/>
    <dgm:cxn modelId="{E43338FB-6022-4D00-AC52-14917BD1506C}" type="presOf" srcId="{413E9CC1-E9ED-4832-BB03-CCE4A1F7A5A6}" destId="{FCA60F79-5605-4C62-B86E-2EC076A76A0E}" srcOrd="0" destOrd="0" presId="urn:microsoft.com/office/officeart/2005/8/layout/chevron2"/>
    <dgm:cxn modelId="{3B011CFD-5AF7-4A99-99F3-6C38BD11DE5B}" srcId="{7D93D53C-38C5-4475-A2DB-3A1B50492D48}" destId="{21167ABC-472F-4CD4-B4D4-3680B9297294}" srcOrd="0" destOrd="0" parTransId="{ED8356F9-7DB8-43A5-805C-3DE684A4DF98}" sibTransId="{6A10584A-A65B-41C3-8978-35DF277D180F}"/>
    <dgm:cxn modelId="{6BAA14AA-C329-4BDE-B963-C38DAC208AA0}" type="presParOf" srcId="{F0F8A621-1A7A-466D-AB60-30396FDCEF8A}" destId="{2859CA49-09C3-4DEE-BA50-B52BDC3345CB}" srcOrd="0" destOrd="0" presId="urn:microsoft.com/office/officeart/2005/8/layout/chevron2"/>
    <dgm:cxn modelId="{9D0CF31D-6731-4FCB-ACEA-B1635649E168}" type="presParOf" srcId="{2859CA49-09C3-4DEE-BA50-B52BDC3345CB}" destId="{F8A947D8-F3A6-41ED-A8C6-A70D9C468C0B}" srcOrd="0" destOrd="0" presId="urn:microsoft.com/office/officeart/2005/8/layout/chevron2"/>
    <dgm:cxn modelId="{68BDF07A-9887-42EC-9DEE-059CF85988B5}" type="presParOf" srcId="{2859CA49-09C3-4DEE-BA50-B52BDC3345CB}" destId="{10E26E2B-7A49-4A66-8BA9-8FF9ACEA582E}" srcOrd="1" destOrd="0" presId="urn:microsoft.com/office/officeart/2005/8/layout/chevron2"/>
    <dgm:cxn modelId="{6E2D8BC1-9146-4326-82D6-16302D47D519}" type="presParOf" srcId="{F0F8A621-1A7A-466D-AB60-30396FDCEF8A}" destId="{21185FCB-9C11-4567-94B7-D134D61BF932}" srcOrd="1" destOrd="0" presId="urn:microsoft.com/office/officeart/2005/8/layout/chevron2"/>
    <dgm:cxn modelId="{20588CD5-6A7A-4679-BD91-393FFE354AF5}" type="presParOf" srcId="{F0F8A621-1A7A-466D-AB60-30396FDCEF8A}" destId="{4897E99C-F312-4572-B6D2-A880F56C6678}" srcOrd="2" destOrd="0" presId="urn:microsoft.com/office/officeart/2005/8/layout/chevron2"/>
    <dgm:cxn modelId="{82865DF1-EAE9-4563-9B8E-F1C4A92C71BA}" type="presParOf" srcId="{4897E99C-F312-4572-B6D2-A880F56C6678}" destId="{D3188C4A-9575-4CE4-B2B7-72051351BDA5}" srcOrd="0" destOrd="0" presId="urn:microsoft.com/office/officeart/2005/8/layout/chevron2"/>
    <dgm:cxn modelId="{4F13E91E-4D37-414E-9AD4-93ED0567CA21}" type="presParOf" srcId="{4897E99C-F312-4572-B6D2-A880F56C6678}" destId="{FB6CCAE5-C6D7-427B-8DDD-D65D21634624}" srcOrd="1" destOrd="0" presId="urn:microsoft.com/office/officeart/2005/8/layout/chevron2"/>
    <dgm:cxn modelId="{1CCE30ED-8BBD-4D34-8D10-B58BED06A72F}" type="presParOf" srcId="{F0F8A621-1A7A-466D-AB60-30396FDCEF8A}" destId="{88442E0F-9640-4036-816F-71FBACA8DA45}" srcOrd="3" destOrd="0" presId="urn:microsoft.com/office/officeart/2005/8/layout/chevron2"/>
    <dgm:cxn modelId="{0A659934-55A9-4815-9BA7-494789C8FB25}" type="presParOf" srcId="{F0F8A621-1A7A-466D-AB60-30396FDCEF8A}" destId="{481E2392-38E8-4B5B-9914-0EECA298E1EC}" srcOrd="4" destOrd="0" presId="urn:microsoft.com/office/officeart/2005/8/layout/chevron2"/>
    <dgm:cxn modelId="{F284E504-A7EB-493E-B574-8834854FEDA1}" type="presParOf" srcId="{481E2392-38E8-4B5B-9914-0EECA298E1EC}" destId="{DAFB7CAF-56EB-4A64-9910-E3771FCC00F1}" srcOrd="0" destOrd="0" presId="urn:microsoft.com/office/officeart/2005/8/layout/chevron2"/>
    <dgm:cxn modelId="{E7F87CE9-0941-4D3A-A679-26012A4E5AC5}" type="presParOf" srcId="{481E2392-38E8-4B5B-9914-0EECA298E1EC}" destId="{4F47E6DE-65A3-4857-BC13-23A5BD02C2D9}" srcOrd="1" destOrd="0" presId="urn:microsoft.com/office/officeart/2005/8/layout/chevron2"/>
    <dgm:cxn modelId="{4CE3E760-5558-4899-988F-6DF968022D56}" type="presParOf" srcId="{F0F8A621-1A7A-466D-AB60-30396FDCEF8A}" destId="{3AE09418-CFE0-4F71-BD36-95DF3F744300}" srcOrd="5" destOrd="0" presId="urn:microsoft.com/office/officeart/2005/8/layout/chevron2"/>
    <dgm:cxn modelId="{36FC25C1-7553-41CE-A429-DAE1787124AA}" type="presParOf" srcId="{F0F8A621-1A7A-466D-AB60-30396FDCEF8A}" destId="{66E8EC41-BEE4-469D-B87F-CB5FE10D237C}" srcOrd="6" destOrd="0" presId="urn:microsoft.com/office/officeart/2005/8/layout/chevron2"/>
    <dgm:cxn modelId="{9712B4DF-4576-4C53-AB8D-26B1B4E706A2}" type="presParOf" srcId="{66E8EC41-BEE4-469D-B87F-CB5FE10D237C}" destId="{17DB7EE9-58B2-4E3D-9E62-9CDDE44CA880}" srcOrd="0" destOrd="0" presId="urn:microsoft.com/office/officeart/2005/8/layout/chevron2"/>
    <dgm:cxn modelId="{4B96DB38-040B-4027-A2C1-32F6FC02C67F}" type="presParOf" srcId="{66E8EC41-BEE4-469D-B87F-CB5FE10D237C}" destId="{905C862E-AEB4-4138-9E2F-BB5D0B66E4B7}" srcOrd="1" destOrd="0" presId="urn:microsoft.com/office/officeart/2005/8/layout/chevron2"/>
    <dgm:cxn modelId="{0F500AC2-8284-463B-847A-FDE573201198}" type="presParOf" srcId="{F0F8A621-1A7A-466D-AB60-30396FDCEF8A}" destId="{BD44CD8A-905B-441C-AA0B-2756FD948A32}" srcOrd="7" destOrd="0" presId="urn:microsoft.com/office/officeart/2005/8/layout/chevron2"/>
    <dgm:cxn modelId="{35124AED-2042-4C5A-B3AD-26950E384235}" type="presParOf" srcId="{F0F8A621-1A7A-466D-AB60-30396FDCEF8A}" destId="{B0384F89-BF8C-4AFC-AE5B-E27A9257A1DD}" srcOrd="8" destOrd="0" presId="urn:microsoft.com/office/officeart/2005/8/layout/chevron2"/>
    <dgm:cxn modelId="{BB01615F-6A75-425E-9D0A-D119D5649ECD}" type="presParOf" srcId="{B0384F89-BF8C-4AFC-AE5B-E27A9257A1DD}" destId="{FCA60F79-5605-4C62-B86E-2EC076A76A0E}" srcOrd="0" destOrd="0" presId="urn:microsoft.com/office/officeart/2005/8/layout/chevron2"/>
    <dgm:cxn modelId="{25C6D18E-AD0F-4B47-AAB3-F2297F87F06C}" type="presParOf" srcId="{B0384F89-BF8C-4AFC-AE5B-E27A9257A1DD}" destId="{3D367001-B4A0-4F5C-9ABC-C75EDCFBAA2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EE96AE-A9C4-4E32-9F93-D9F50516EA96}" type="doc">
      <dgm:prSet loTypeId="urn:microsoft.com/office/officeart/2005/8/layout/target1" loCatId="relationship" qsTypeId="urn:microsoft.com/office/officeart/2005/8/quickstyle/simple1" qsCatId="simple" csTypeId="urn:microsoft.com/office/officeart/2005/8/colors/accent1_2" csCatId="accent1" phldr="1"/>
      <dgm:spPr/>
      <dgm:t>
        <a:bodyPr/>
        <a:lstStyle/>
        <a:p>
          <a:endParaRPr lang="en-US"/>
        </a:p>
      </dgm:t>
    </dgm:pt>
    <dgm:pt modelId="{1A7FBE43-83CD-4222-85C8-14E126CCD9CA}">
      <dgm:prSet/>
      <dgm:spPr/>
      <dgm:t>
        <a:bodyPr/>
        <a:lstStyle/>
        <a:p>
          <a:r>
            <a:rPr lang="en-US" dirty="0"/>
            <a:t>What are you interested in?</a:t>
          </a:r>
        </a:p>
      </dgm:t>
    </dgm:pt>
    <dgm:pt modelId="{01D3A1BE-279F-433E-8861-334F2D12312F}" type="parTrans" cxnId="{CB251F08-B2EE-4357-B8AB-57A88D96577E}">
      <dgm:prSet/>
      <dgm:spPr/>
      <dgm:t>
        <a:bodyPr/>
        <a:lstStyle/>
        <a:p>
          <a:endParaRPr lang="en-US"/>
        </a:p>
      </dgm:t>
    </dgm:pt>
    <dgm:pt modelId="{79F5D8DD-BDBC-4DA4-ACD4-E7EADB240A71}" type="sibTrans" cxnId="{CB251F08-B2EE-4357-B8AB-57A88D96577E}">
      <dgm:prSet/>
      <dgm:spPr/>
      <dgm:t>
        <a:bodyPr/>
        <a:lstStyle/>
        <a:p>
          <a:endParaRPr lang="en-US"/>
        </a:p>
      </dgm:t>
    </dgm:pt>
    <dgm:pt modelId="{EB4893DD-4F29-4863-B634-8E592FBF46CD}">
      <dgm:prSet phldrT="[Text]"/>
      <dgm:spPr/>
      <dgm:t>
        <a:bodyPr/>
        <a:lstStyle/>
        <a:p>
          <a:r>
            <a:rPr lang="en-US" dirty="0"/>
            <a:t>We will create a Career Map for you</a:t>
          </a:r>
        </a:p>
      </dgm:t>
    </dgm:pt>
    <dgm:pt modelId="{FA55EB8A-4BD1-42AC-9A4F-A72A1E777982}" type="parTrans" cxnId="{7D1BAB20-0622-4A4D-8FE1-058F4D88DF77}">
      <dgm:prSet/>
      <dgm:spPr/>
      <dgm:t>
        <a:bodyPr/>
        <a:lstStyle/>
        <a:p>
          <a:endParaRPr lang="en-US"/>
        </a:p>
      </dgm:t>
    </dgm:pt>
    <dgm:pt modelId="{0E3723BF-5C43-4BE4-938F-46E822B47E4E}" type="sibTrans" cxnId="{7D1BAB20-0622-4A4D-8FE1-058F4D88DF77}">
      <dgm:prSet/>
      <dgm:spPr/>
      <dgm:t>
        <a:bodyPr/>
        <a:lstStyle/>
        <a:p>
          <a:endParaRPr lang="en-US"/>
        </a:p>
      </dgm:t>
    </dgm:pt>
    <dgm:pt modelId="{0F0A4A2A-B525-4A60-89FE-5A8BB9B15564}">
      <dgm:prSet phldrT="[Text]"/>
      <dgm:spPr/>
      <dgm:t>
        <a:bodyPr/>
        <a:lstStyle/>
        <a:p>
          <a:r>
            <a:rPr lang="en-US" dirty="0"/>
            <a:t>Find you a Learning Pathway-Like what courses would you need to start this career!</a:t>
          </a:r>
        </a:p>
      </dgm:t>
    </dgm:pt>
    <dgm:pt modelId="{D46F835F-3201-41B7-9AE8-5AEDABABAC11}" type="parTrans" cxnId="{BCC68776-E3AF-42B1-911D-ED362503D87A}">
      <dgm:prSet/>
      <dgm:spPr/>
      <dgm:t>
        <a:bodyPr/>
        <a:lstStyle/>
        <a:p>
          <a:endParaRPr lang="en-US"/>
        </a:p>
      </dgm:t>
    </dgm:pt>
    <dgm:pt modelId="{B0714201-62A2-4A7F-86A0-061AF1D80EC0}" type="sibTrans" cxnId="{BCC68776-E3AF-42B1-911D-ED362503D87A}">
      <dgm:prSet/>
      <dgm:spPr/>
      <dgm:t>
        <a:bodyPr/>
        <a:lstStyle/>
        <a:p>
          <a:endParaRPr lang="en-US"/>
        </a:p>
      </dgm:t>
    </dgm:pt>
    <dgm:pt modelId="{F481E46A-E17D-408E-B56F-60B904021BB6}">
      <dgm:prSet phldrT="[Text]"/>
      <dgm:spPr/>
      <dgm:t>
        <a:bodyPr/>
        <a:lstStyle/>
        <a:p>
          <a:r>
            <a:rPr lang="en-US" dirty="0"/>
            <a:t>Providing educational resources and through affiliate links. </a:t>
          </a:r>
        </a:p>
      </dgm:t>
    </dgm:pt>
    <dgm:pt modelId="{6C52A533-9C43-4AF6-B31C-379570E0A58B}" type="parTrans" cxnId="{A3899BFB-B677-495C-A488-6FD20ED2E4F4}">
      <dgm:prSet/>
      <dgm:spPr/>
      <dgm:t>
        <a:bodyPr/>
        <a:lstStyle/>
        <a:p>
          <a:endParaRPr lang="en-US"/>
        </a:p>
      </dgm:t>
    </dgm:pt>
    <dgm:pt modelId="{71B85BD8-43D8-4927-8BF7-54F56BCF7725}" type="sibTrans" cxnId="{A3899BFB-B677-495C-A488-6FD20ED2E4F4}">
      <dgm:prSet/>
      <dgm:spPr/>
      <dgm:t>
        <a:bodyPr/>
        <a:lstStyle/>
        <a:p>
          <a:endParaRPr lang="en-US"/>
        </a:p>
      </dgm:t>
    </dgm:pt>
    <dgm:pt modelId="{611AC54A-04B1-4BD9-9F28-C9D43FFC92A5}" type="pres">
      <dgm:prSet presAssocID="{86EE96AE-A9C4-4E32-9F93-D9F50516EA96}" presName="composite" presStyleCnt="0">
        <dgm:presLayoutVars>
          <dgm:chMax val="5"/>
          <dgm:dir/>
          <dgm:resizeHandles val="exact"/>
        </dgm:presLayoutVars>
      </dgm:prSet>
      <dgm:spPr/>
    </dgm:pt>
    <dgm:pt modelId="{A4DD16D9-498A-4992-A8CF-1F8F16FE4FCC}" type="pres">
      <dgm:prSet presAssocID="{1A7FBE43-83CD-4222-85C8-14E126CCD9CA}" presName="circle1" presStyleLbl="lnNode1" presStyleIdx="0" presStyleCnt="4"/>
      <dgm:spPr/>
    </dgm:pt>
    <dgm:pt modelId="{032218E1-022D-4514-B545-EDA5D0AD7A03}" type="pres">
      <dgm:prSet presAssocID="{1A7FBE43-83CD-4222-85C8-14E126CCD9CA}" presName="text1" presStyleLbl="revTx" presStyleIdx="0" presStyleCnt="4">
        <dgm:presLayoutVars>
          <dgm:bulletEnabled val="1"/>
        </dgm:presLayoutVars>
      </dgm:prSet>
      <dgm:spPr/>
    </dgm:pt>
    <dgm:pt modelId="{E8E6A108-F64D-403F-B751-4D4327AC3874}" type="pres">
      <dgm:prSet presAssocID="{1A7FBE43-83CD-4222-85C8-14E126CCD9CA}" presName="line1" presStyleLbl="callout" presStyleIdx="0" presStyleCnt="8"/>
      <dgm:spPr/>
    </dgm:pt>
    <dgm:pt modelId="{5EFEC814-51BC-431F-9A27-A3C0BD5D37C6}" type="pres">
      <dgm:prSet presAssocID="{1A7FBE43-83CD-4222-85C8-14E126CCD9CA}" presName="d1" presStyleLbl="callout" presStyleIdx="1" presStyleCnt="8"/>
      <dgm:spPr/>
    </dgm:pt>
    <dgm:pt modelId="{8BDFBAEC-B2E8-4C3C-99A6-874248E80EA5}" type="pres">
      <dgm:prSet presAssocID="{EB4893DD-4F29-4863-B634-8E592FBF46CD}" presName="circle2" presStyleLbl="lnNode1" presStyleIdx="1" presStyleCnt="4"/>
      <dgm:spPr/>
    </dgm:pt>
    <dgm:pt modelId="{81A1E274-6B48-4F86-A604-F878BCE01F51}" type="pres">
      <dgm:prSet presAssocID="{EB4893DD-4F29-4863-B634-8E592FBF46CD}" presName="text2" presStyleLbl="revTx" presStyleIdx="1" presStyleCnt="4">
        <dgm:presLayoutVars>
          <dgm:bulletEnabled val="1"/>
        </dgm:presLayoutVars>
      </dgm:prSet>
      <dgm:spPr/>
    </dgm:pt>
    <dgm:pt modelId="{A22FFA52-26A9-4798-BD9D-462C4CA3BAEF}" type="pres">
      <dgm:prSet presAssocID="{EB4893DD-4F29-4863-B634-8E592FBF46CD}" presName="line2" presStyleLbl="callout" presStyleIdx="2" presStyleCnt="8"/>
      <dgm:spPr/>
    </dgm:pt>
    <dgm:pt modelId="{FF53FCDC-8F2E-4F06-A972-ABF30ADD53D3}" type="pres">
      <dgm:prSet presAssocID="{EB4893DD-4F29-4863-B634-8E592FBF46CD}" presName="d2" presStyleLbl="callout" presStyleIdx="3" presStyleCnt="8"/>
      <dgm:spPr/>
    </dgm:pt>
    <dgm:pt modelId="{4BE84114-7A3F-4507-8D1C-FB2AAD3EB02A}" type="pres">
      <dgm:prSet presAssocID="{0F0A4A2A-B525-4A60-89FE-5A8BB9B15564}" presName="circle3" presStyleLbl="lnNode1" presStyleIdx="2" presStyleCnt="4"/>
      <dgm:spPr/>
    </dgm:pt>
    <dgm:pt modelId="{09C4723B-B173-4F17-A08C-758137772308}" type="pres">
      <dgm:prSet presAssocID="{0F0A4A2A-B525-4A60-89FE-5A8BB9B15564}" presName="text3" presStyleLbl="revTx" presStyleIdx="2" presStyleCnt="4">
        <dgm:presLayoutVars>
          <dgm:bulletEnabled val="1"/>
        </dgm:presLayoutVars>
      </dgm:prSet>
      <dgm:spPr/>
    </dgm:pt>
    <dgm:pt modelId="{BC97780E-D9BC-4D0B-95F1-E78E99F5B22C}" type="pres">
      <dgm:prSet presAssocID="{0F0A4A2A-B525-4A60-89FE-5A8BB9B15564}" presName="line3" presStyleLbl="callout" presStyleIdx="4" presStyleCnt="8"/>
      <dgm:spPr/>
    </dgm:pt>
    <dgm:pt modelId="{DC7D1726-9364-4B3A-BE4D-02EDBBCA2865}" type="pres">
      <dgm:prSet presAssocID="{0F0A4A2A-B525-4A60-89FE-5A8BB9B15564}" presName="d3" presStyleLbl="callout" presStyleIdx="5" presStyleCnt="8"/>
      <dgm:spPr/>
    </dgm:pt>
    <dgm:pt modelId="{E16CE871-64A1-4109-BE5E-43E2D4890E48}" type="pres">
      <dgm:prSet presAssocID="{F481E46A-E17D-408E-B56F-60B904021BB6}" presName="circle4" presStyleLbl="lnNode1" presStyleIdx="3" presStyleCnt="4"/>
      <dgm:spPr/>
    </dgm:pt>
    <dgm:pt modelId="{277470E4-CCFF-4DE2-8D91-10FD2E3234E6}" type="pres">
      <dgm:prSet presAssocID="{F481E46A-E17D-408E-B56F-60B904021BB6}" presName="text4" presStyleLbl="revTx" presStyleIdx="3" presStyleCnt="4">
        <dgm:presLayoutVars>
          <dgm:bulletEnabled val="1"/>
        </dgm:presLayoutVars>
      </dgm:prSet>
      <dgm:spPr/>
    </dgm:pt>
    <dgm:pt modelId="{07AFA536-4A4D-4C2B-B5DC-EB728B388940}" type="pres">
      <dgm:prSet presAssocID="{F481E46A-E17D-408E-B56F-60B904021BB6}" presName="line4" presStyleLbl="callout" presStyleIdx="6" presStyleCnt="8"/>
      <dgm:spPr/>
    </dgm:pt>
    <dgm:pt modelId="{324C79F1-F343-47A2-8AD8-2263025B856B}" type="pres">
      <dgm:prSet presAssocID="{F481E46A-E17D-408E-B56F-60B904021BB6}" presName="d4" presStyleLbl="callout" presStyleIdx="7" presStyleCnt="8"/>
      <dgm:spPr/>
    </dgm:pt>
  </dgm:ptLst>
  <dgm:cxnLst>
    <dgm:cxn modelId="{CB251F08-B2EE-4357-B8AB-57A88D96577E}" srcId="{86EE96AE-A9C4-4E32-9F93-D9F50516EA96}" destId="{1A7FBE43-83CD-4222-85C8-14E126CCD9CA}" srcOrd="0" destOrd="0" parTransId="{01D3A1BE-279F-433E-8861-334F2D12312F}" sibTransId="{79F5D8DD-BDBC-4DA4-ACD4-E7EADB240A71}"/>
    <dgm:cxn modelId="{92F72312-7E02-4935-BCBC-C75F56DC53E5}" type="presOf" srcId="{86EE96AE-A9C4-4E32-9F93-D9F50516EA96}" destId="{611AC54A-04B1-4BD9-9F28-C9D43FFC92A5}" srcOrd="0" destOrd="0" presId="urn:microsoft.com/office/officeart/2005/8/layout/target1"/>
    <dgm:cxn modelId="{8A326A1E-C48D-4C2D-9075-477E644E3778}" type="presOf" srcId="{0F0A4A2A-B525-4A60-89FE-5A8BB9B15564}" destId="{09C4723B-B173-4F17-A08C-758137772308}" srcOrd="0" destOrd="0" presId="urn:microsoft.com/office/officeart/2005/8/layout/target1"/>
    <dgm:cxn modelId="{7D1BAB20-0622-4A4D-8FE1-058F4D88DF77}" srcId="{86EE96AE-A9C4-4E32-9F93-D9F50516EA96}" destId="{EB4893DD-4F29-4863-B634-8E592FBF46CD}" srcOrd="1" destOrd="0" parTransId="{FA55EB8A-4BD1-42AC-9A4F-A72A1E777982}" sibTransId="{0E3723BF-5C43-4BE4-938F-46E822B47E4E}"/>
    <dgm:cxn modelId="{BCC68776-E3AF-42B1-911D-ED362503D87A}" srcId="{86EE96AE-A9C4-4E32-9F93-D9F50516EA96}" destId="{0F0A4A2A-B525-4A60-89FE-5A8BB9B15564}" srcOrd="2" destOrd="0" parTransId="{D46F835F-3201-41B7-9AE8-5AEDABABAC11}" sibTransId="{B0714201-62A2-4A7F-86A0-061AF1D80EC0}"/>
    <dgm:cxn modelId="{57D655C3-41E8-47C7-80BF-3A3E7408C9D2}" type="presOf" srcId="{EB4893DD-4F29-4863-B634-8E592FBF46CD}" destId="{81A1E274-6B48-4F86-A604-F878BCE01F51}" srcOrd="0" destOrd="0" presId="urn:microsoft.com/office/officeart/2005/8/layout/target1"/>
    <dgm:cxn modelId="{5DD9D4DA-28AB-4EA8-A9F3-AE78B37248A6}" type="presOf" srcId="{1A7FBE43-83CD-4222-85C8-14E126CCD9CA}" destId="{032218E1-022D-4514-B545-EDA5D0AD7A03}" srcOrd="0" destOrd="0" presId="urn:microsoft.com/office/officeart/2005/8/layout/target1"/>
    <dgm:cxn modelId="{D4E531FA-2D9D-44D9-B27C-55B80D6888BC}" type="presOf" srcId="{F481E46A-E17D-408E-B56F-60B904021BB6}" destId="{277470E4-CCFF-4DE2-8D91-10FD2E3234E6}" srcOrd="0" destOrd="0" presId="urn:microsoft.com/office/officeart/2005/8/layout/target1"/>
    <dgm:cxn modelId="{A3899BFB-B677-495C-A488-6FD20ED2E4F4}" srcId="{86EE96AE-A9C4-4E32-9F93-D9F50516EA96}" destId="{F481E46A-E17D-408E-B56F-60B904021BB6}" srcOrd="3" destOrd="0" parTransId="{6C52A533-9C43-4AF6-B31C-379570E0A58B}" sibTransId="{71B85BD8-43D8-4927-8BF7-54F56BCF7725}"/>
    <dgm:cxn modelId="{6659C16C-A9C4-4709-BA4B-0A710D55C33D}" type="presParOf" srcId="{611AC54A-04B1-4BD9-9F28-C9D43FFC92A5}" destId="{A4DD16D9-498A-4992-A8CF-1F8F16FE4FCC}" srcOrd="0" destOrd="0" presId="urn:microsoft.com/office/officeart/2005/8/layout/target1"/>
    <dgm:cxn modelId="{48179A42-E418-4C29-9537-803CD7ACA58E}" type="presParOf" srcId="{611AC54A-04B1-4BD9-9F28-C9D43FFC92A5}" destId="{032218E1-022D-4514-B545-EDA5D0AD7A03}" srcOrd="1" destOrd="0" presId="urn:microsoft.com/office/officeart/2005/8/layout/target1"/>
    <dgm:cxn modelId="{B8D4260D-E686-4DCF-B500-B6BFF9893525}" type="presParOf" srcId="{611AC54A-04B1-4BD9-9F28-C9D43FFC92A5}" destId="{E8E6A108-F64D-403F-B751-4D4327AC3874}" srcOrd="2" destOrd="0" presId="urn:microsoft.com/office/officeart/2005/8/layout/target1"/>
    <dgm:cxn modelId="{76682A77-3FF0-4CE1-A49B-0E2F09C117AB}" type="presParOf" srcId="{611AC54A-04B1-4BD9-9F28-C9D43FFC92A5}" destId="{5EFEC814-51BC-431F-9A27-A3C0BD5D37C6}" srcOrd="3" destOrd="0" presId="urn:microsoft.com/office/officeart/2005/8/layout/target1"/>
    <dgm:cxn modelId="{F6E90687-9B1E-4610-8037-74E5423DFD85}" type="presParOf" srcId="{611AC54A-04B1-4BD9-9F28-C9D43FFC92A5}" destId="{8BDFBAEC-B2E8-4C3C-99A6-874248E80EA5}" srcOrd="4" destOrd="0" presId="urn:microsoft.com/office/officeart/2005/8/layout/target1"/>
    <dgm:cxn modelId="{DC83034B-41D5-46F0-A2D8-281D492C757C}" type="presParOf" srcId="{611AC54A-04B1-4BD9-9F28-C9D43FFC92A5}" destId="{81A1E274-6B48-4F86-A604-F878BCE01F51}" srcOrd="5" destOrd="0" presId="urn:microsoft.com/office/officeart/2005/8/layout/target1"/>
    <dgm:cxn modelId="{3E1B0079-04B4-49BA-9FA3-F7ABC654114F}" type="presParOf" srcId="{611AC54A-04B1-4BD9-9F28-C9D43FFC92A5}" destId="{A22FFA52-26A9-4798-BD9D-462C4CA3BAEF}" srcOrd="6" destOrd="0" presId="urn:microsoft.com/office/officeart/2005/8/layout/target1"/>
    <dgm:cxn modelId="{61E55104-2F83-4E4F-8890-3D53A1321098}" type="presParOf" srcId="{611AC54A-04B1-4BD9-9F28-C9D43FFC92A5}" destId="{FF53FCDC-8F2E-4F06-A972-ABF30ADD53D3}" srcOrd="7" destOrd="0" presId="urn:microsoft.com/office/officeart/2005/8/layout/target1"/>
    <dgm:cxn modelId="{DAEF9804-5A20-4B3F-BCAA-A0F302BDA3DB}" type="presParOf" srcId="{611AC54A-04B1-4BD9-9F28-C9D43FFC92A5}" destId="{4BE84114-7A3F-4507-8D1C-FB2AAD3EB02A}" srcOrd="8" destOrd="0" presId="urn:microsoft.com/office/officeart/2005/8/layout/target1"/>
    <dgm:cxn modelId="{9B647D54-41FF-43F0-985A-46A8F7B0837E}" type="presParOf" srcId="{611AC54A-04B1-4BD9-9F28-C9D43FFC92A5}" destId="{09C4723B-B173-4F17-A08C-758137772308}" srcOrd="9" destOrd="0" presId="urn:microsoft.com/office/officeart/2005/8/layout/target1"/>
    <dgm:cxn modelId="{6FEC8EF6-B39B-480B-AE78-CF7B0CE6ECAF}" type="presParOf" srcId="{611AC54A-04B1-4BD9-9F28-C9D43FFC92A5}" destId="{BC97780E-D9BC-4D0B-95F1-E78E99F5B22C}" srcOrd="10" destOrd="0" presId="urn:microsoft.com/office/officeart/2005/8/layout/target1"/>
    <dgm:cxn modelId="{E4BFA1EE-8A7C-4CBB-8E1C-2646B69D84EC}" type="presParOf" srcId="{611AC54A-04B1-4BD9-9F28-C9D43FFC92A5}" destId="{DC7D1726-9364-4B3A-BE4D-02EDBBCA2865}" srcOrd="11" destOrd="0" presId="urn:microsoft.com/office/officeart/2005/8/layout/target1"/>
    <dgm:cxn modelId="{971A756B-7791-4BED-BFA5-03DB36856F61}" type="presParOf" srcId="{611AC54A-04B1-4BD9-9F28-C9D43FFC92A5}" destId="{E16CE871-64A1-4109-BE5E-43E2D4890E48}" srcOrd="12" destOrd="0" presId="urn:microsoft.com/office/officeart/2005/8/layout/target1"/>
    <dgm:cxn modelId="{408E3071-5B50-4CCF-811C-2037B041B637}" type="presParOf" srcId="{611AC54A-04B1-4BD9-9F28-C9D43FFC92A5}" destId="{277470E4-CCFF-4DE2-8D91-10FD2E3234E6}" srcOrd="13" destOrd="0" presId="urn:microsoft.com/office/officeart/2005/8/layout/target1"/>
    <dgm:cxn modelId="{0B2772F1-C661-42FB-BE84-B7070D2473AB}" type="presParOf" srcId="{611AC54A-04B1-4BD9-9F28-C9D43FFC92A5}" destId="{07AFA536-4A4D-4C2B-B5DC-EB728B388940}" srcOrd="14" destOrd="0" presId="urn:microsoft.com/office/officeart/2005/8/layout/target1"/>
    <dgm:cxn modelId="{9ED30739-7E74-4987-B597-4F7F9FA8B4B2}" type="presParOf" srcId="{611AC54A-04B1-4BD9-9F28-C9D43FFC92A5}" destId="{324C79F1-F343-47A2-8AD8-2263025B856B}" srcOrd="15"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C5BCC2-3461-4647-ABB2-5CCEB5BD7EC4}" type="doc">
      <dgm:prSet loTypeId="urn:microsoft.com/office/officeart/2009/3/layout/IncreasingArrowsProcess" loCatId="process" qsTypeId="urn:microsoft.com/office/officeart/2005/8/quickstyle/simple1" qsCatId="simple" csTypeId="urn:microsoft.com/office/officeart/2005/8/colors/colorful2" csCatId="colorful" phldr="1"/>
      <dgm:spPr/>
      <dgm:t>
        <a:bodyPr/>
        <a:lstStyle/>
        <a:p>
          <a:endParaRPr lang="en-US"/>
        </a:p>
      </dgm:t>
    </dgm:pt>
    <dgm:pt modelId="{47B030F1-F8E2-4B68-9671-D80BABF08745}">
      <dgm:prSet phldrT="[Text]"/>
      <dgm:spPr/>
      <dgm:t>
        <a:bodyPr/>
        <a:lstStyle/>
        <a:p>
          <a:r>
            <a:rPr lang="en-US" dirty="0"/>
            <a:t>Main page</a:t>
          </a:r>
        </a:p>
      </dgm:t>
    </dgm:pt>
    <dgm:pt modelId="{58FBD411-7C84-4C69-8FA9-53B5CDDB80C6}" type="parTrans" cxnId="{9E9DBC6F-C0DC-4F53-85A3-3736DB30B0BA}">
      <dgm:prSet/>
      <dgm:spPr/>
      <dgm:t>
        <a:bodyPr/>
        <a:lstStyle/>
        <a:p>
          <a:endParaRPr lang="en-US"/>
        </a:p>
      </dgm:t>
    </dgm:pt>
    <dgm:pt modelId="{1F0F4743-8773-4B44-9802-25D16F74E908}" type="sibTrans" cxnId="{9E9DBC6F-C0DC-4F53-85A3-3736DB30B0BA}">
      <dgm:prSet/>
      <dgm:spPr/>
      <dgm:t>
        <a:bodyPr/>
        <a:lstStyle/>
        <a:p>
          <a:endParaRPr lang="en-US"/>
        </a:p>
      </dgm:t>
    </dgm:pt>
    <dgm:pt modelId="{01004865-40D1-4860-8EA3-C4497CD2FA41}">
      <dgm:prSet phldrT="[Text]"/>
      <dgm:spPr/>
      <dgm:t>
        <a:bodyPr/>
        <a:lstStyle/>
        <a:p>
          <a:r>
            <a:rPr lang="en-US" dirty="0"/>
            <a:t>About us </a:t>
          </a:r>
        </a:p>
      </dgm:t>
    </dgm:pt>
    <dgm:pt modelId="{92C92716-407F-49AC-B58E-381888B0CF51}" type="parTrans" cxnId="{63A67DFC-9672-4C0A-8DF6-802765841E7C}">
      <dgm:prSet/>
      <dgm:spPr/>
      <dgm:t>
        <a:bodyPr/>
        <a:lstStyle/>
        <a:p>
          <a:endParaRPr lang="en-US"/>
        </a:p>
      </dgm:t>
    </dgm:pt>
    <dgm:pt modelId="{C082B86B-843A-4B93-ACA2-42029A26EE30}" type="sibTrans" cxnId="{63A67DFC-9672-4C0A-8DF6-802765841E7C}">
      <dgm:prSet/>
      <dgm:spPr/>
      <dgm:t>
        <a:bodyPr/>
        <a:lstStyle/>
        <a:p>
          <a:endParaRPr lang="en-US"/>
        </a:p>
      </dgm:t>
    </dgm:pt>
    <dgm:pt modelId="{4C9ABE25-9790-4230-A5FB-9496F62D1891}">
      <dgm:prSet phldrT="[Text]"/>
      <dgm:spPr/>
      <dgm:t>
        <a:bodyPr/>
        <a:lstStyle/>
        <a:p>
          <a:r>
            <a:rPr lang="en-US" dirty="0"/>
            <a:t>Find your</a:t>
          </a:r>
        </a:p>
      </dgm:t>
    </dgm:pt>
    <dgm:pt modelId="{2BF03B48-5DA2-4A25-A727-066EA8B86BF0}" type="parTrans" cxnId="{0021776A-3483-463C-B06A-EB28E853F4AE}">
      <dgm:prSet/>
      <dgm:spPr/>
      <dgm:t>
        <a:bodyPr/>
        <a:lstStyle/>
        <a:p>
          <a:endParaRPr lang="en-US"/>
        </a:p>
      </dgm:t>
    </dgm:pt>
    <dgm:pt modelId="{0B7FF0FF-F11D-4B08-8E67-715EFA24CD4D}" type="sibTrans" cxnId="{0021776A-3483-463C-B06A-EB28E853F4AE}">
      <dgm:prSet/>
      <dgm:spPr/>
      <dgm:t>
        <a:bodyPr/>
        <a:lstStyle/>
        <a:p>
          <a:endParaRPr lang="en-US"/>
        </a:p>
      </dgm:t>
    </dgm:pt>
    <dgm:pt modelId="{CFCE531C-A2CC-4C64-8E58-BED34A8AB88F}">
      <dgm:prSet phldrT="[Text]"/>
      <dgm:spPr/>
      <dgm:t>
        <a:bodyPr/>
        <a:lstStyle/>
        <a:p>
          <a:r>
            <a:rPr lang="en-US" dirty="0"/>
            <a:t>Career Map</a:t>
          </a:r>
        </a:p>
      </dgm:t>
    </dgm:pt>
    <dgm:pt modelId="{E1648BDA-A08A-4BFE-A644-225CAB886757}" type="parTrans" cxnId="{C3D20F63-F0DC-44BB-98C3-11ECCE75F430}">
      <dgm:prSet/>
      <dgm:spPr/>
      <dgm:t>
        <a:bodyPr/>
        <a:lstStyle/>
        <a:p>
          <a:endParaRPr lang="en-US"/>
        </a:p>
      </dgm:t>
    </dgm:pt>
    <dgm:pt modelId="{1776ACA1-0B78-4BBB-A9D7-622A00D71044}" type="sibTrans" cxnId="{C3D20F63-F0DC-44BB-98C3-11ECCE75F430}">
      <dgm:prSet/>
      <dgm:spPr/>
      <dgm:t>
        <a:bodyPr/>
        <a:lstStyle/>
        <a:p>
          <a:endParaRPr lang="en-US"/>
        </a:p>
      </dgm:t>
    </dgm:pt>
    <dgm:pt modelId="{84783F08-D388-4FDA-97D2-404AE5FE19C1}">
      <dgm:prSet phldrT="[Text]"/>
      <dgm:spPr/>
      <dgm:t>
        <a:bodyPr/>
        <a:lstStyle/>
        <a:p>
          <a:r>
            <a:rPr lang="en-US" dirty="0"/>
            <a:t>Connecting students with </a:t>
          </a:r>
        </a:p>
      </dgm:t>
    </dgm:pt>
    <dgm:pt modelId="{0B5B3885-C8F0-4521-9F1A-3617DB7D43BA}" type="parTrans" cxnId="{9769942E-9A74-4C8C-AC1F-B249957C7FC5}">
      <dgm:prSet/>
      <dgm:spPr/>
      <dgm:t>
        <a:bodyPr/>
        <a:lstStyle/>
        <a:p>
          <a:endParaRPr lang="en-US"/>
        </a:p>
      </dgm:t>
    </dgm:pt>
    <dgm:pt modelId="{9752BAE9-7EA2-4BE5-A63B-C7757BD6A41D}" type="sibTrans" cxnId="{9769942E-9A74-4C8C-AC1F-B249957C7FC5}">
      <dgm:prSet/>
      <dgm:spPr/>
      <dgm:t>
        <a:bodyPr/>
        <a:lstStyle/>
        <a:p>
          <a:endParaRPr lang="en-US"/>
        </a:p>
      </dgm:t>
    </dgm:pt>
    <dgm:pt modelId="{1A6FC0E8-09C0-41FC-A3C7-4E75A52462DB}">
      <dgm:prSet phldrT="[Text]"/>
      <dgm:spPr/>
      <dgm:t>
        <a:bodyPr/>
        <a:lstStyle/>
        <a:p>
          <a:r>
            <a:rPr lang="en-US" dirty="0"/>
            <a:t>Educational resources </a:t>
          </a:r>
        </a:p>
      </dgm:t>
    </dgm:pt>
    <dgm:pt modelId="{70BC2A48-D3C0-4922-A8BC-51343C2BA4D0}" type="parTrans" cxnId="{4D25A695-2F49-4B1C-9F05-A8FC0049D7BB}">
      <dgm:prSet/>
      <dgm:spPr/>
      <dgm:t>
        <a:bodyPr/>
        <a:lstStyle/>
        <a:p>
          <a:endParaRPr lang="en-US"/>
        </a:p>
      </dgm:t>
    </dgm:pt>
    <dgm:pt modelId="{2D85D868-9E19-479F-9FE2-4F2862BE252C}" type="sibTrans" cxnId="{4D25A695-2F49-4B1C-9F05-A8FC0049D7BB}">
      <dgm:prSet/>
      <dgm:spPr/>
      <dgm:t>
        <a:bodyPr/>
        <a:lstStyle/>
        <a:p>
          <a:endParaRPr lang="en-US"/>
        </a:p>
      </dgm:t>
    </dgm:pt>
    <dgm:pt modelId="{A0FEE546-BA03-4D91-9149-E7FC99A155F9}" type="pres">
      <dgm:prSet presAssocID="{88C5BCC2-3461-4647-ABB2-5CCEB5BD7EC4}" presName="Name0" presStyleCnt="0">
        <dgm:presLayoutVars>
          <dgm:chMax val="5"/>
          <dgm:chPref val="5"/>
          <dgm:dir/>
          <dgm:animLvl val="lvl"/>
        </dgm:presLayoutVars>
      </dgm:prSet>
      <dgm:spPr/>
    </dgm:pt>
    <dgm:pt modelId="{732FA4B5-5B30-49EE-B90C-F9D084A631BB}" type="pres">
      <dgm:prSet presAssocID="{47B030F1-F8E2-4B68-9671-D80BABF08745}" presName="parentText1" presStyleLbl="node1" presStyleIdx="0" presStyleCnt="3">
        <dgm:presLayoutVars>
          <dgm:chMax/>
          <dgm:chPref val="3"/>
          <dgm:bulletEnabled val="1"/>
        </dgm:presLayoutVars>
      </dgm:prSet>
      <dgm:spPr/>
    </dgm:pt>
    <dgm:pt modelId="{75A51800-1F8A-4C90-A8B4-71C33917F92A}" type="pres">
      <dgm:prSet presAssocID="{47B030F1-F8E2-4B68-9671-D80BABF08745}" presName="childText1" presStyleLbl="solidAlignAcc1" presStyleIdx="0" presStyleCnt="3">
        <dgm:presLayoutVars>
          <dgm:chMax val="0"/>
          <dgm:chPref val="0"/>
          <dgm:bulletEnabled val="1"/>
        </dgm:presLayoutVars>
      </dgm:prSet>
      <dgm:spPr/>
    </dgm:pt>
    <dgm:pt modelId="{EEADC25B-91E3-4B89-8247-B07E0B4F5AE7}" type="pres">
      <dgm:prSet presAssocID="{4C9ABE25-9790-4230-A5FB-9496F62D1891}" presName="parentText2" presStyleLbl="node1" presStyleIdx="1" presStyleCnt="3">
        <dgm:presLayoutVars>
          <dgm:chMax/>
          <dgm:chPref val="3"/>
          <dgm:bulletEnabled val="1"/>
        </dgm:presLayoutVars>
      </dgm:prSet>
      <dgm:spPr/>
    </dgm:pt>
    <dgm:pt modelId="{C06EEBF3-CBED-43AA-8F44-B037929D55B4}" type="pres">
      <dgm:prSet presAssocID="{4C9ABE25-9790-4230-A5FB-9496F62D1891}" presName="childText2" presStyleLbl="solidAlignAcc1" presStyleIdx="1" presStyleCnt="3">
        <dgm:presLayoutVars>
          <dgm:chMax val="0"/>
          <dgm:chPref val="0"/>
          <dgm:bulletEnabled val="1"/>
        </dgm:presLayoutVars>
      </dgm:prSet>
      <dgm:spPr/>
    </dgm:pt>
    <dgm:pt modelId="{D7C56740-ACC0-467A-AB7F-B9F9FC933F0F}" type="pres">
      <dgm:prSet presAssocID="{84783F08-D388-4FDA-97D2-404AE5FE19C1}" presName="parentText3" presStyleLbl="node1" presStyleIdx="2" presStyleCnt="3">
        <dgm:presLayoutVars>
          <dgm:chMax/>
          <dgm:chPref val="3"/>
          <dgm:bulletEnabled val="1"/>
        </dgm:presLayoutVars>
      </dgm:prSet>
      <dgm:spPr/>
    </dgm:pt>
    <dgm:pt modelId="{863EF37E-E2D7-422D-AA7E-60CEC80310C1}" type="pres">
      <dgm:prSet presAssocID="{84783F08-D388-4FDA-97D2-404AE5FE19C1}" presName="childText3" presStyleLbl="solidAlignAcc1" presStyleIdx="2" presStyleCnt="3">
        <dgm:presLayoutVars>
          <dgm:chMax val="0"/>
          <dgm:chPref val="0"/>
          <dgm:bulletEnabled val="1"/>
        </dgm:presLayoutVars>
      </dgm:prSet>
      <dgm:spPr/>
    </dgm:pt>
  </dgm:ptLst>
  <dgm:cxnLst>
    <dgm:cxn modelId="{F9EED305-CDA0-409F-8F5C-32DB44B52D3D}" type="presOf" srcId="{4C9ABE25-9790-4230-A5FB-9496F62D1891}" destId="{EEADC25B-91E3-4B89-8247-B07E0B4F5AE7}" srcOrd="0" destOrd="0" presId="urn:microsoft.com/office/officeart/2009/3/layout/IncreasingArrowsProcess"/>
    <dgm:cxn modelId="{A3E7D01F-5F19-4419-A2EF-502BD528F8C9}" type="presOf" srcId="{CFCE531C-A2CC-4C64-8E58-BED34A8AB88F}" destId="{C06EEBF3-CBED-43AA-8F44-B037929D55B4}" srcOrd="0" destOrd="0" presId="urn:microsoft.com/office/officeart/2009/3/layout/IncreasingArrowsProcess"/>
    <dgm:cxn modelId="{286B6A2D-7159-4EE5-B3BF-0FC6154BD218}" type="presOf" srcId="{88C5BCC2-3461-4647-ABB2-5CCEB5BD7EC4}" destId="{A0FEE546-BA03-4D91-9149-E7FC99A155F9}" srcOrd="0" destOrd="0" presId="urn:microsoft.com/office/officeart/2009/3/layout/IncreasingArrowsProcess"/>
    <dgm:cxn modelId="{9769942E-9A74-4C8C-AC1F-B249957C7FC5}" srcId="{88C5BCC2-3461-4647-ABB2-5CCEB5BD7EC4}" destId="{84783F08-D388-4FDA-97D2-404AE5FE19C1}" srcOrd="2" destOrd="0" parTransId="{0B5B3885-C8F0-4521-9F1A-3617DB7D43BA}" sibTransId="{9752BAE9-7EA2-4BE5-A63B-C7757BD6A41D}"/>
    <dgm:cxn modelId="{A269015C-AEA0-4949-936C-CFE46AA4543D}" type="presOf" srcId="{1A6FC0E8-09C0-41FC-A3C7-4E75A52462DB}" destId="{863EF37E-E2D7-422D-AA7E-60CEC80310C1}" srcOrd="0" destOrd="0" presId="urn:microsoft.com/office/officeart/2009/3/layout/IncreasingArrowsProcess"/>
    <dgm:cxn modelId="{C3D20F63-F0DC-44BB-98C3-11ECCE75F430}" srcId="{4C9ABE25-9790-4230-A5FB-9496F62D1891}" destId="{CFCE531C-A2CC-4C64-8E58-BED34A8AB88F}" srcOrd="0" destOrd="0" parTransId="{E1648BDA-A08A-4BFE-A644-225CAB886757}" sibTransId="{1776ACA1-0B78-4BBB-A9D7-622A00D71044}"/>
    <dgm:cxn modelId="{F0D81D69-D713-4C7E-9250-5FF6C6532808}" type="presOf" srcId="{84783F08-D388-4FDA-97D2-404AE5FE19C1}" destId="{D7C56740-ACC0-467A-AB7F-B9F9FC933F0F}" srcOrd="0" destOrd="0" presId="urn:microsoft.com/office/officeart/2009/3/layout/IncreasingArrowsProcess"/>
    <dgm:cxn modelId="{0021776A-3483-463C-B06A-EB28E853F4AE}" srcId="{88C5BCC2-3461-4647-ABB2-5CCEB5BD7EC4}" destId="{4C9ABE25-9790-4230-A5FB-9496F62D1891}" srcOrd="1" destOrd="0" parTransId="{2BF03B48-5DA2-4A25-A727-066EA8B86BF0}" sibTransId="{0B7FF0FF-F11D-4B08-8E67-715EFA24CD4D}"/>
    <dgm:cxn modelId="{9E9DBC6F-C0DC-4F53-85A3-3736DB30B0BA}" srcId="{88C5BCC2-3461-4647-ABB2-5CCEB5BD7EC4}" destId="{47B030F1-F8E2-4B68-9671-D80BABF08745}" srcOrd="0" destOrd="0" parTransId="{58FBD411-7C84-4C69-8FA9-53B5CDDB80C6}" sibTransId="{1F0F4743-8773-4B44-9802-25D16F74E908}"/>
    <dgm:cxn modelId="{4D25A695-2F49-4B1C-9F05-A8FC0049D7BB}" srcId="{84783F08-D388-4FDA-97D2-404AE5FE19C1}" destId="{1A6FC0E8-09C0-41FC-A3C7-4E75A52462DB}" srcOrd="0" destOrd="0" parTransId="{70BC2A48-D3C0-4922-A8BC-51343C2BA4D0}" sibTransId="{2D85D868-9E19-479F-9FE2-4F2862BE252C}"/>
    <dgm:cxn modelId="{5229E8A5-D2DA-4033-8B45-454CA48FFD60}" type="presOf" srcId="{47B030F1-F8E2-4B68-9671-D80BABF08745}" destId="{732FA4B5-5B30-49EE-B90C-F9D084A631BB}" srcOrd="0" destOrd="0" presId="urn:microsoft.com/office/officeart/2009/3/layout/IncreasingArrowsProcess"/>
    <dgm:cxn modelId="{FB1344B9-9F2E-442C-AF90-4B138EBCF0B4}" type="presOf" srcId="{01004865-40D1-4860-8EA3-C4497CD2FA41}" destId="{75A51800-1F8A-4C90-A8B4-71C33917F92A}" srcOrd="0" destOrd="0" presId="urn:microsoft.com/office/officeart/2009/3/layout/IncreasingArrowsProcess"/>
    <dgm:cxn modelId="{63A67DFC-9672-4C0A-8DF6-802765841E7C}" srcId="{47B030F1-F8E2-4B68-9671-D80BABF08745}" destId="{01004865-40D1-4860-8EA3-C4497CD2FA41}" srcOrd="0" destOrd="0" parTransId="{92C92716-407F-49AC-B58E-381888B0CF51}" sibTransId="{C082B86B-843A-4B93-ACA2-42029A26EE30}"/>
    <dgm:cxn modelId="{3930EEAA-63D0-4EAB-A0BB-05CBB9EE7D70}" type="presParOf" srcId="{A0FEE546-BA03-4D91-9149-E7FC99A155F9}" destId="{732FA4B5-5B30-49EE-B90C-F9D084A631BB}" srcOrd="0" destOrd="0" presId="urn:microsoft.com/office/officeart/2009/3/layout/IncreasingArrowsProcess"/>
    <dgm:cxn modelId="{D3BAC105-13F9-41C8-B41D-1A4C5C6B1529}" type="presParOf" srcId="{A0FEE546-BA03-4D91-9149-E7FC99A155F9}" destId="{75A51800-1F8A-4C90-A8B4-71C33917F92A}" srcOrd="1" destOrd="0" presId="urn:microsoft.com/office/officeart/2009/3/layout/IncreasingArrowsProcess"/>
    <dgm:cxn modelId="{EE46EFF8-147D-4AE8-9C2D-19A2766B2C32}" type="presParOf" srcId="{A0FEE546-BA03-4D91-9149-E7FC99A155F9}" destId="{EEADC25B-91E3-4B89-8247-B07E0B4F5AE7}" srcOrd="2" destOrd="0" presId="urn:microsoft.com/office/officeart/2009/3/layout/IncreasingArrowsProcess"/>
    <dgm:cxn modelId="{E40DC09D-26F3-4BDA-9F65-4D70B145930C}" type="presParOf" srcId="{A0FEE546-BA03-4D91-9149-E7FC99A155F9}" destId="{C06EEBF3-CBED-43AA-8F44-B037929D55B4}" srcOrd="3" destOrd="0" presId="urn:microsoft.com/office/officeart/2009/3/layout/IncreasingArrowsProcess"/>
    <dgm:cxn modelId="{D952E2CA-D2FF-46B5-8DBD-B757DBF568B0}" type="presParOf" srcId="{A0FEE546-BA03-4D91-9149-E7FC99A155F9}" destId="{D7C56740-ACC0-467A-AB7F-B9F9FC933F0F}" srcOrd="4" destOrd="0" presId="urn:microsoft.com/office/officeart/2009/3/layout/IncreasingArrowsProcess"/>
    <dgm:cxn modelId="{D508A625-A1AB-440A-A155-AECBDB3CCBF3}" type="presParOf" srcId="{A0FEE546-BA03-4D91-9149-E7FC99A155F9}" destId="{863EF37E-E2D7-422D-AA7E-60CEC80310C1}"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947D8-F3A6-41ED-A8C6-A70D9C468C0B}">
      <dsp:nvSpPr>
        <dsp:cNvPr id="0" name=""/>
        <dsp:cNvSpPr/>
      </dsp:nvSpPr>
      <dsp:spPr>
        <a:xfrm rot="5400000">
          <a:off x="-176410" y="178091"/>
          <a:ext cx="1176072" cy="82325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rot="-5400000">
        <a:off x="1" y="413307"/>
        <a:ext cx="823251" cy="352821"/>
      </dsp:txXfrm>
    </dsp:sp>
    <dsp:sp modelId="{10E26E2B-7A49-4A66-8BA9-8FF9ACEA582E}">
      <dsp:nvSpPr>
        <dsp:cNvPr id="0" name=""/>
        <dsp:cNvSpPr/>
      </dsp:nvSpPr>
      <dsp:spPr>
        <a:xfrm rot="5400000">
          <a:off x="4093401" y="-3268470"/>
          <a:ext cx="764447" cy="73047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Career and Learning Pathway for young students </a:t>
          </a:r>
        </a:p>
      </dsp:txBody>
      <dsp:txXfrm rot="-5400000">
        <a:off x="823251" y="38997"/>
        <a:ext cx="7267431" cy="689813"/>
      </dsp:txXfrm>
    </dsp:sp>
    <dsp:sp modelId="{D3188C4A-9575-4CE4-B2B7-72051351BDA5}">
      <dsp:nvSpPr>
        <dsp:cNvPr id="0" name=""/>
        <dsp:cNvSpPr/>
      </dsp:nvSpPr>
      <dsp:spPr>
        <a:xfrm rot="5400000">
          <a:off x="-176410" y="1237899"/>
          <a:ext cx="1176072" cy="82325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1</a:t>
          </a:r>
        </a:p>
      </dsp:txBody>
      <dsp:txXfrm rot="-5400000">
        <a:off x="1" y="1473115"/>
        <a:ext cx="823251" cy="352821"/>
      </dsp:txXfrm>
    </dsp:sp>
    <dsp:sp modelId="{FB6CCAE5-C6D7-427B-8DDD-D65D21634624}">
      <dsp:nvSpPr>
        <dsp:cNvPr id="0" name=""/>
        <dsp:cNvSpPr/>
      </dsp:nvSpPr>
      <dsp:spPr>
        <a:xfrm rot="5400000">
          <a:off x="4093401" y="-2208662"/>
          <a:ext cx="764447" cy="73047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What are you interested in? Math, science or Machine learning? </a:t>
          </a:r>
        </a:p>
      </dsp:txBody>
      <dsp:txXfrm rot="-5400000">
        <a:off x="823251" y="1098805"/>
        <a:ext cx="7267431" cy="689813"/>
      </dsp:txXfrm>
    </dsp:sp>
    <dsp:sp modelId="{DAFB7CAF-56EB-4A64-9910-E3771FCC00F1}">
      <dsp:nvSpPr>
        <dsp:cNvPr id="0" name=""/>
        <dsp:cNvSpPr/>
      </dsp:nvSpPr>
      <dsp:spPr>
        <a:xfrm rot="5400000">
          <a:off x="-176410" y="2297707"/>
          <a:ext cx="1176072" cy="82325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2</a:t>
          </a:r>
        </a:p>
      </dsp:txBody>
      <dsp:txXfrm rot="-5400000">
        <a:off x="1" y="2532923"/>
        <a:ext cx="823251" cy="352821"/>
      </dsp:txXfrm>
    </dsp:sp>
    <dsp:sp modelId="{4F47E6DE-65A3-4857-BC13-23A5BD02C2D9}">
      <dsp:nvSpPr>
        <dsp:cNvPr id="0" name=""/>
        <dsp:cNvSpPr/>
      </dsp:nvSpPr>
      <dsp:spPr>
        <a:xfrm rot="5400000">
          <a:off x="4093401" y="-1148853"/>
          <a:ext cx="764447" cy="73047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Adding affiliate links to educational resources </a:t>
          </a:r>
        </a:p>
      </dsp:txBody>
      <dsp:txXfrm rot="-5400000">
        <a:off x="823251" y="2158614"/>
        <a:ext cx="7267431" cy="689813"/>
      </dsp:txXfrm>
    </dsp:sp>
    <dsp:sp modelId="{17DB7EE9-58B2-4E3D-9E62-9CDDE44CA880}">
      <dsp:nvSpPr>
        <dsp:cNvPr id="0" name=""/>
        <dsp:cNvSpPr/>
      </dsp:nvSpPr>
      <dsp:spPr>
        <a:xfrm rot="5400000">
          <a:off x="-176410" y="3357516"/>
          <a:ext cx="1176072" cy="82325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3</a:t>
          </a:r>
        </a:p>
      </dsp:txBody>
      <dsp:txXfrm rot="-5400000">
        <a:off x="1" y="3592732"/>
        <a:ext cx="823251" cy="352821"/>
      </dsp:txXfrm>
    </dsp:sp>
    <dsp:sp modelId="{905C862E-AEB4-4138-9E2F-BB5D0B66E4B7}">
      <dsp:nvSpPr>
        <dsp:cNvPr id="0" name=""/>
        <dsp:cNvSpPr/>
      </dsp:nvSpPr>
      <dsp:spPr>
        <a:xfrm rot="5400000">
          <a:off x="4093401" y="-89045"/>
          <a:ext cx="764447" cy="73047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It will include resources for college and university graduates from grade 11 to onward! </a:t>
          </a:r>
        </a:p>
      </dsp:txBody>
      <dsp:txXfrm rot="-5400000">
        <a:off x="823251" y="3218422"/>
        <a:ext cx="7267431" cy="689813"/>
      </dsp:txXfrm>
    </dsp:sp>
    <dsp:sp modelId="{FCA60F79-5605-4C62-B86E-2EC076A76A0E}">
      <dsp:nvSpPr>
        <dsp:cNvPr id="0" name=""/>
        <dsp:cNvSpPr/>
      </dsp:nvSpPr>
      <dsp:spPr>
        <a:xfrm rot="5400000">
          <a:off x="-176410" y="4417324"/>
          <a:ext cx="1176072" cy="82325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4</a:t>
          </a:r>
        </a:p>
      </dsp:txBody>
      <dsp:txXfrm rot="-5400000">
        <a:off x="1" y="4652540"/>
        <a:ext cx="823251" cy="352821"/>
      </dsp:txXfrm>
    </dsp:sp>
    <dsp:sp modelId="{3D367001-B4A0-4F5C-9ABC-C75EDCFBAA23}">
      <dsp:nvSpPr>
        <dsp:cNvPr id="0" name=""/>
        <dsp:cNvSpPr/>
      </dsp:nvSpPr>
      <dsp:spPr>
        <a:xfrm rot="5400000">
          <a:off x="4093401" y="970763"/>
          <a:ext cx="764447" cy="73047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Abouts us, Blog, Resources and Career Map</a:t>
          </a:r>
        </a:p>
      </dsp:txBody>
      <dsp:txXfrm rot="-5400000">
        <a:off x="823251" y="4278231"/>
        <a:ext cx="7267431" cy="689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CE871-64A1-4109-BE5E-43E2D4890E48}">
      <dsp:nvSpPr>
        <dsp:cNvPr id="0" name=""/>
        <dsp:cNvSpPr/>
      </dsp:nvSpPr>
      <dsp:spPr>
        <a:xfrm>
          <a:off x="677333" y="1354666"/>
          <a:ext cx="4064000" cy="406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E84114-7A3F-4507-8D1C-FB2AAD3EB02A}">
      <dsp:nvSpPr>
        <dsp:cNvPr id="0" name=""/>
        <dsp:cNvSpPr/>
      </dsp:nvSpPr>
      <dsp:spPr>
        <a:xfrm>
          <a:off x="1258146" y="1935480"/>
          <a:ext cx="2902373" cy="29023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DFBAEC-B2E8-4C3C-99A6-874248E80EA5}">
      <dsp:nvSpPr>
        <dsp:cNvPr id="0" name=""/>
        <dsp:cNvSpPr/>
      </dsp:nvSpPr>
      <dsp:spPr>
        <a:xfrm>
          <a:off x="1838621" y="2515954"/>
          <a:ext cx="1741424" cy="17414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DD16D9-498A-4992-A8CF-1F8F16FE4FCC}">
      <dsp:nvSpPr>
        <dsp:cNvPr id="0" name=""/>
        <dsp:cNvSpPr/>
      </dsp:nvSpPr>
      <dsp:spPr>
        <a:xfrm>
          <a:off x="2419095" y="3096429"/>
          <a:ext cx="580474" cy="58047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2218E1-022D-4514-B545-EDA5D0AD7A03}">
      <dsp:nvSpPr>
        <dsp:cNvPr id="0" name=""/>
        <dsp:cNvSpPr/>
      </dsp:nvSpPr>
      <dsp:spPr>
        <a:xfrm>
          <a:off x="5418666" y="0"/>
          <a:ext cx="2032000" cy="97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dirty="0"/>
            <a:t>What are you interested in?</a:t>
          </a:r>
        </a:p>
      </dsp:txBody>
      <dsp:txXfrm>
        <a:off x="5418666" y="0"/>
        <a:ext cx="2032000" cy="971973"/>
      </dsp:txXfrm>
    </dsp:sp>
    <dsp:sp modelId="{E8E6A108-F64D-403F-B751-4D4327AC3874}">
      <dsp:nvSpPr>
        <dsp:cNvPr id="0" name=""/>
        <dsp:cNvSpPr/>
      </dsp:nvSpPr>
      <dsp:spPr>
        <a:xfrm>
          <a:off x="4910666" y="485986"/>
          <a:ext cx="5080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FEC814-51BC-431F-9A27-A3C0BD5D37C6}">
      <dsp:nvSpPr>
        <dsp:cNvPr id="0" name=""/>
        <dsp:cNvSpPr/>
      </dsp:nvSpPr>
      <dsp:spPr>
        <a:xfrm rot="5400000">
          <a:off x="2357119" y="806026"/>
          <a:ext cx="2871893" cy="223520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A1E274-6B48-4F86-A604-F878BCE01F51}">
      <dsp:nvSpPr>
        <dsp:cNvPr id="0" name=""/>
        <dsp:cNvSpPr/>
      </dsp:nvSpPr>
      <dsp:spPr>
        <a:xfrm>
          <a:off x="5418666" y="971973"/>
          <a:ext cx="2032000" cy="97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dirty="0"/>
            <a:t>We will create a Career Map for you</a:t>
          </a:r>
        </a:p>
      </dsp:txBody>
      <dsp:txXfrm>
        <a:off x="5418666" y="971973"/>
        <a:ext cx="2032000" cy="971973"/>
      </dsp:txXfrm>
    </dsp:sp>
    <dsp:sp modelId="{A22FFA52-26A9-4798-BD9D-462C4CA3BAEF}">
      <dsp:nvSpPr>
        <dsp:cNvPr id="0" name=""/>
        <dsp:cNvSpPr/>
      </dsp:nvSpPr>
      <dsp:spPr>
        <a:xfrm>
          <a:off x="4910666" y="1457960"/>
          <a:ext cx="5080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53FCDC-8F2E-4F06-A972-ABF30ADD53D3}">
      <dsp:nvSpPr>
        <dsp:cNvPr id="0" name=""/>
        <dsp:cNvSpPr/>
      </dsp:nvSpPr>
      <dsp:spPr>
        <a:xfrm rot="5400000">
          <a:off x="2854282" y="1762082"/>
          <a:ext cx="2358474" cy="175090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C4723B-B173-4F17-A08C-758137772308}">
      <dsp:nvSpPr>
        <dsp:cNvPr id="0" name=""/>
        <dsp:cNvSpPr/>
      </dsp:nvSpPr>
      <dsp:spPr>
        <a:xfrm>
          <a:off x="5418666" y="1943946"/>
          <a:ext cx="2032000" cy="97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dirty="0"/>
            <a:t>Find you a Learning Pathway-Like what courses would you need to start this career!</a:t>
          </a:r>
        </a:p>
      </dsp:txBody>
      <dsp:txXfrm>
        <a:off x="5418666" y="1943946"/>
        <a:ext cx="2032000" cy="971973"/>
      </dsp:txXfrm>
    </dsp:sp>
    <dsp:sp modelId="{BC97780E-D9BC-4D0B-95F1-E78E99F5B22C}">
      <dsp:nvSpPr>
        <dsp:cNvPr id="0" name=""/>
        <dsp:cNvSpPr/>
      </dsp:nvSpPr>
      <dsp:spPr>
        <a:xfrm>
          <a:off x="4910666" y="2429933"/>
          <a:ext cx="5080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7D1726-9364-4B3A-BE4D-02EDBBCA2865}">
      <dsp:nvSpPr>
        <dsp:cNvPr id="0" name=""/>
        <dsp:cNvSpPr/>
      </dsp:nvSpPr>
      <dsp:spPr>
        <a:xfrm rot="5400000">
          <a:off x="3335527" y="2653114"/>
          <a:ext cx="1798997" cy="135128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470E4-CCFF-4DE2-8D91-10FD2E3234E6}">
      <dsp:nvSpPr>
        <dsp:cNvPr id="0" name=""/>
        <dsp:cNvSpPr/>
      </dsp:nvSpPr>
      <dsp:spPr>
        <a:xfrm>
          <a:off x="5418666" y="2915920"/>
          <a:ext cx="2032000" cy="97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dirty="0"/>
            <a:t>Providing educational resources and through affiliate links. </a:t>
          </a:r>
        </a:p>
      </dsp:txBody>
      <dsp:txXfrm>
        <a:off x="5418666" y="2915920"/>
        <a:ext cx="2032000" cy="971973"/>
      </dsp:txXfrm>
    </dsp:sp>
    <dsp:sp modelId="{07AFA536-4A4D-4C2B-B5DC-EB728B388940}">
      <dsp:nvSpPr>
        <dsp:cNvPr id="0" name=""/>
        <dsp:cNvSpPr/>
      </dsp:nvSpPr>
      <dsp:spPr>
        <a:xfrm>
          <a:off x="4910666" y="3401906"/>
          <a:ext cx="5080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4C79F1-F343-47A2-8AD8-2263025B856B}">
      <dsp:nvSpPr>
        <dsp:cNvPr id="0" name=""/>
        <dsp:cNvSpPr/>
      </dsp:nvSpPr>
      <dsp:spPr>
        <a:xfrm rot="5400000">
          <a:off x="3817924" y="3547669"/>
          <a:ext cx="1236539" cy="94420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FA4B5-5B30-49EE-B90C-F9D084A631BB}">
      <dsp:nvSpPr>
        <dsp:cNvPr id="0" name=""/>
        <dsp:cNvSpPr/>
      </dsp:nvSpPr>
      <dsp:spPr>
        <a:xfrm>
          <a:off x="0" y="734852"/>
          <a:ext cx="8128000" cy="1183746"/>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87920" numCol="1" spcCol="1270" anchor="ctr" anchorCtr="0">
          <a:noAutofit/>
        </a:bodyPr>
        <a:lstStyle/>
        <a:p>
          <a:pPr marL="0" lvl="0" indent="0" algn="l" defTabSz="711200">
            <a:lnSpc>
              <a:spcPct val="90000"/>
            </a:lnSpc>
            <a:spcBef>
              <a:spcPct val="0"/>
            </a:spcBef>
            <a:spcAft>
              <a:spcPct val="35000"/>
            </a:spcAft>
            <a:buNone/>
          </a:pPr>
          <a:r>
            <a:rPr lang="en-US" sz="1600" kern="1200" dirty="0"/>
            <a:t>Main page</a:t>
          </a:r>
        </a:p>
      </dsp:txBody>
      <dsp:txXfrm>
        <a:off x="0" y="1030789"/>
        <a:ext cx="7832064" cy="591873"/>
      </dsp:txXfrm>
    </dsp:sp>
    <dsp:sp modelId="{75A51800-1F8A-4C90-A8B4-71C33917F92A}">
      <dsp:nvSpPr>
        <dsp:cNvPr id="0" name=""/>
        <dsp:cNvSpPr/>
      </dsp:nvSpPr>
      <dsp:spPr>
        <a:xfrm>
          <a:off x="0" y="1647691"/>
          <a:ext cx="2503424" cy="2280331"/>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About us </a:t>
          </a:r>
        </a:p>
      </dsp:txBody>
      <dsp:txXfrm>
        <a:off x="0" y="1647691"/>
        <a:ext cx="2503424" cy="2280331"/>
      </dsp:txXfrm>
    </dsp:sp>
    <dsp:sp modelId="{EEADC25B-91E3-4B89-8247-B07E0B4F5AE7}">
      <dsp:nvSpPr>
        <dsp:cNvPr id="0" name=""/>
        <dsp:cNvSpPr/>
      </dsp:nvSpPr>
      <dsp:spPr>
        <a:xfrm>
          <a:off x="2503423" y="1129434"/>
          <a:ext cx="5624576" cy="1183746"/>
        </a:xfrm>
        <a:prstGeom prst="rightArrow">
          <a:avLst>
            <a:gd name="adj1" fmla="val 50000"/>
            <a:gd name="adj2" fmla="val 50000"/>
          </a:avLst>
        </a:prstGeom>
        <a:solidFill>
          <a:schemeClr val="accent2">
            <a:hueOff val="-747392"/>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87920" numCol="1" spcCol="1270" anchor="ctr" anchorCtr="0">
          <a:noAutofit/>
        </a:bodyPr>
        <a:lstStyle/>
        <a:p>
          <a:pPr marL="0" lvl="0" indent="0" algn="l" defTabSz="711200">
            <a:lnSpc>
              <a:spcPct val="90000"/>
            </a:lnSpc>
            <a:spcBef>
              <a:spcPct val="0"/>
            </a:spcBef>
            <a:spcAft>
              <a:spcPct val="35000"/>
            </a:spcAft>
            <a:buNone/>
          </a:pPr>
          <a:r>
            <a:rPr lang="en-US" sz="1600" kern="1200" dirty="0"/>
            <a:t>Find your</a:t>
          </a:r>
        </a:p>
      </dsp:txBody>
      <dsp:txXfrm>
        <a:off x="2503423" y="1425371"/>
        <a:ext cx="5328640" cy="591873"/>
      </dsp:txXfrm>
    </dsp:sp>
    <dsp:sp modelId="{C06EEBF3-CBED-43AA-8F44-B037929D55B4}">
      <dsp:nvSpPr>
        <dsp:cNvPr id="0" name=""/>
        <dsp:cNvSpPr/>
      </dsp:nvSpPr>
      <dsp:spPr>
        <a:xfrm>
          <a:off x="2503423" y="2042273"/>
          <a:ext cx="2503424" cy="2280331"/>
        </a:xfrm>
        <a:prstGeom prst="rect">
          <a:avLst/>
        </a:prstGeom>
        <a:solidFill>
          <a:schemeClr val="lt1">
            <a:hueOff val="0"/>
            <a:satOff val="0"/>
            <a:lumOff val="0"/>
            <a:alphaOff val="0"/>
          </a:schemeClr>
        </a:solidFill>
        <a:ln w="12700" cap="flat" cmpd="sng" algn="ctr">
          <a:solidFill>
            <a:schemeClr val="accent2">
              <a:hueOff val="-747392"/>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Career Map</a:t>
          </a:r>
        </a:p>
      </dsp:txBody>
      <dsp:txXfrm>
        <a:off x="2503423" y="2042273"/>
        <a:ext cx="2503424" cy="2280331"/>
      </dsp:txXfrm>
    </dsp:sp>
    <dsp:sp modelId="{D7C56740-ACC0-467A-AB7F-B9F9FC933F0F}">
      <dsp:nvSpPr>
        <dsp:cNvPr id="0" name=""/>
        <dsp:cNvSpPr/>
      </dsp:nvSpPr>
      <dsp:spPr>
        <a:xfrm>
          <a:off x="5006848" y="1524016"/>
          <a:ext cx="3121152" cy="1183746"/>
        </a:xfrm>
        <a:prstGeom prst="rightArrow">
          <a:avLst>
            <a:gd name="adj1" fmla="val 50000"/>
            <a:gd name="adj2" fmla="val 50000"/>
          </a:avLst>
        </a:prstGeom>
        <a:solidFill>
          <a:schemeClr val="accent2">
            <a:hueOff val="-1494784"/>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87920" numCol="1" spcCol="1270" anchor="ctr" anchorCtr="0">
          <a:noAutofit/>
        </a:bodyPr>
        <a:lstStyle/>
        <a:p>
          <a:pPr marL="0" lvl="0" indent="0" algn="l" defTabSz="711200">
            <a:lnSpc>
              <a:spcPct val="90000"/>
            </a:lnSpc>
            <a:spcBef>
              <a:spcPct val="0"/>
            </a:spcBef>
            <a:spcAft>
              <a:spcPct val="35000"/>
            </a:spcAft>
            <a:buNone/>
          </a:pPr>
          <a:r>
            <a:rPr lang="en-US" sz="1600" kern="1200" dirty="0"/>
            <a:t>Connecting students with </a:t>
          </a:r>
        </a:p>
      </dsp:txBody>
      <dsp:txXfrm>
        <a:off x="5006848" y="1819953"/>
        <a:ext cx="2825216" cy="591873"/>
      </dsp:txXfrm>
    </dsp:sp>
    <dsp:sp modelId="{863EF37E-E2D7-422D-AA7E-60CEC80310C1}">
      <dsp:nvSpPr>
        <dsp:cNvPr id="0" name=""/>
        <dsp:cNvSpPr/>
      </dsp:nvSpPr>
      <dsp:spPr>
        <a:xfrm>
          <a:off x="5006848" y="2436855"/>
          <a:ext cx="2503424" cy="2246958"/>
        </a:xfrm>
        <a:prstGeom prst="rect">
          <a:avLst/>
        </a:prstGeom>
        <a:solidFill>
          <a:schemeClr val="lt1">
            <a:hueOff val="0"/>
            <a:satOff val="0"/>
            <a:lumOff val="0"/>
            <a:alphaOff val="0"/>
          </a:schemeClr>
        </a:solidFill>
        <a:ln w="12700" cap="flat" cmpd="sng" algn="ctr">
          <a:solidFill>
            <a:schemeClr val="accent2">
              <a:hueOff val="-1494784"/>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Educational resources </a:t>
          </a:r>
        </a:p>
      </dsp:txBody>
      <dsp:txXfrm>
        <a:off x="5006848" y="2436855"/>
        <a:ext cx="2503424" cy="22469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February 16,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6055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February 16,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2138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February 16,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0701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February 16,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9349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February 16,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8403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February 16,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6231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February 16,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2001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February 16,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71624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February 16,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9341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February 16,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9745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February 16,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3139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February 16,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11945844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B00F5-21FA-43E0-976F-FE0258FBF862}"/>
              </a:ext>
            </a:extLst>
          </p:cNvPr>
          <p:cNvSpPr>
            <a:spLocks noGrp="1"/>
          </p:cNvSpPr>
          <p:nvPr>
            <p:ph type="ctrTitle"/>
          </p:nvPr>
        </p:nvSpPr>
        <p:spPr>
          <a:xfrm>
            <a:off x="550864" y="549275"/>
            <a:ext cx="6373812" cy="984885"/>
          </a:xfrm>
        </p:spPr>
        <p:txBody>
          <a:bodyPr wrap="square" anchor="ctr">
            <a:normAutofit/>
          </a:bodyPr>
          <a:lstStyle/>
          <a:p>
            <a:r>
              <a:rPr lang="en-US" sz="4800" dirty="0"/>
              <a:t>Educational Website </a:t>
            </a:r>
          </a:p>
        </p:txBody>
      </p:sp>
      <p:sp>
        <p:nvSpPr>
          <p:cNvPr id="3" name="Subtitle 2">
            <a:extLst>
              <a:ext uri="{FF2B5EF4-FFF2-40B4-BE49-F238E27FC236}">
                <a16:creationId xmlns:a16="http://schemas.microsoft.com/office/drawing/2014/main" id="{3F9047C7-50A9-48F7-A824-C9EDB19514C4}"/>
              </a:ext>
            </a:extLst>
          </p:cNvPr>
          <p:cNvSpPr>
            <a:spLocks noGrp="1"/>
          </p:cNvSpPr>
          <p:nvPr>
            <p:ph type="subTitle" idx="1"/>
          </p:nvPr>
        </p:nvSpPr>
        <p:spPr>
          <a:xfrm>
            <a:off x="7140575" y="549275"/>
            <a:ext cx="4498976" cy="984885"/>
          </a:xfrm>
        </p:spPr>
        <p:txBody>
          <a:bodyPr anchor="ctr">
            <a:normAutofit/>
          </a:bodyPr>
          <a:lstStyle/>
          <a:p>
            <a:pPr algn="r"/>
            <a:r>
              <a:rPr lang="en-US" dirty="0">
                <a:solidFill>
                  <a:schemeClr val="tx1">
                    <a:alpha val="60000"/>
                  </a:schemeClr>
                </a:solidFill>
              </a:rPr>
              <a:t>Group project </a:t>
            </a:r>
          </a:p>
        </p:txBody>
      </p:sp>
      <p:pic>
        <p:nvPicPr>
          <p:cNvPr id="4" name="Picture 3">
            <a:extLst>
              <a:ext uri="{FF2B5EF4-FFF2-40B4-BE49-F238E27FC236}">
                <a16:creationId xmlns:a16="http://schemas.microsoft.com/office/drawing/2014/main" id="{E456B13C-EAFD-421B-AC4E-6841AC676B0F}"/>
              </a:ext>
            </a:extLst>
          </p:cNvPr>
          <p:cNvPicPr>
            <a:picLocks noChangeAspect="1"/>
          </p:cNvPicPr>
          <p:nvPr/>
        </p:nvPicPr>
        <p:blipFill rotWithShape="1">
          <a:blip r:embed="rId2"/>
          <a:srcRect t="43843" b="16996"/>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2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E50A766-5C5A-4BF3-BDC0-2AD18D61FF4B}"/>
              </a:ext>
            </a:extLst>
          </p:cNvPr>
          <p:cNvGraphicFramePr/>
          <p:nvPr>
            <p:extLst>
              <p:ext uri="{D42A27DB-BD31-4B8C-83A1-F6EECF244321}">
                <p14:modId xmlns:p14="http://schemas.microsoft.com/office/powerpoint/2010/main" val="25040397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19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6F59E48-C125-47D9-9379-92764711152C}"/>
              </a:ext>
            </a:extLst>
          </p:cNvPr>
          <p:cNvGraphicFramePr/>
          <p:nvPr>
            <p:extLst>
              <p:ext uri="{D42A27DB-BD31-4B8C-83A1-F6EECF244321}">
                <p14:modId xmlns:p14="http://schemas.microsoft.com/office/powerpoint/2010/main" val="148600953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867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CE88838-AB14-445F-909A-77134DAB0A58}"/>
              </a:ext>
            </a:extLst>
          </p:cNvPr>
          <p:cNvGraphicFramePr/>
          <p:nvPr>
            <p:extLst>
              <p:ext uri="{D42A27DB-BD31-4B8C-83A1-F6EECF244321}">
                <p14:modId xmlns:p14="http://schemas.microsoft.com/office/powerpoint/2010/main" val="144028220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895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76094-1F06-447F-94C5-9DDD51248372}"/>
              </a:ext>
            </a:extLst>
          </p:cNvPr>
          <p:cNvSpPr txBox="1"/>
          <p:nvPr/>
        </p:nvSpPr>
        <p:spPr>
          <a:xfrm>
            <a:off x="2928731" y="1457739"/>
            <a:ext cx="5367130" cy="1477328"/>
          </a:xfrm>
          <a:prstGeom prst="rect">
            <a:avLst/>
          </a:prstGeom>
          <a:noFill/>
        </p:spPr>
        <p:txBody>
          <a:bodyPr wrap="square" rtlCol="0">
            <a:spAutoFit/>
          </a:bodyPr>
          <a:lstStyle/>
          <a:p>
            <a:r>
              <a:rPr lang="en-US" dirty="0"/>
              <a:t>We need to draw career map for students. For example, if they are interested in Machine Learning, System generates for them career map! For example, how many courses they need to do and duration of their studies. </a:t>
            </a:r>
          </a:p>
        </p:txBody>
      </p:sp>
    </p:spTree>
    <p:extLst>
      <p:ext uri="{BB962C8B-B14F-4D97-AF65-F5344CB8AC3E}">
        <p14:creationId xmlns:p14="http://schemas.microsoft.com/office/powerpoint/2010/main" val="1358311211"/>
      </p:ext>
    </p:extLst>
  </p:cSld>
  <p:clrMapOvr>
    <a:masterClrMapping/>
  </p:clrMapOvr>
</p:sld>
</file>

<file path=ppt/theme/theme1.xml><?xml version="1.0" encoding="utf-8"?>
<a:theme xmlns:a="http://schemas.openxmlformats.org/drawingml/2006/main" name="3DFloatVTI">
  <a:themeElements>
    <a:clrScheme name="AnalogousFromRegularSeedLeftStep">
      <a:dk1>
        <a:srgbClr val="000000"/>
      </a:dk1>
      <a:lt1>
        <a:srgbClr val="FFFFFF"/>
      </a:lt1>
      <a:dk2>
        <a:srgbClr val="301B2C"/>
      </a:dk2>
      <a:lt2>
        <a:srgbClr val="F0F1F3"/>
      </a:lt2>
      <a:accent1>
        <a:srgbClr val="B0A145"/>
      </a:accent1>
      <a:accent2>
        <a:srgbClr val="B16F3B"/>
      </a:accent2>
      <a:accent3>
        <a:srgbClr val="C3504D"/>
      </a:accent3>
      <a:accent4>
        <a:srgbClr val="B13B69"/>
      </a:accent4>
      <a:accent5>
        <a:srgbClr val="C34DAC"/>
      </a:accent5>
      <a:accent6>
        <a:srgbClr val="973BB1"/>
      </a:accent6>
      <a:hlink>
        <a:srgbClr val="5464C6"/>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43</TotalTime>
  <Words>151</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Avenir Next LT Pro</vt:lpstr>
      <vt:lpstr>3DFloatVTI</vt:lpstr>
      <vt:lpstr>Educational Website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Website </dc:title>
  <dc:creator>Sidra Rafique</dc:creator>
  <cp:lastModifiedBy>Sidra Rafique</cp:lastModifiedBy>
  <cp:revision>1</cp:revision>
  <dcterms:created xsi:type="dcterms:W3CDTF">2022-02-16T14:41:43Z</dcterms:created>
  <dcterms:modified xsi:type="dcterms:W3CDTF">2022-02-16T15:25:42Z</dcterms:modified>
</cp:coreProperties>
</file>