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9" r:id="rId5"/>
    <p:sldId id="265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2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ED9F4-2EB3-4D8F-8B96-11515D41BF0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82B8D-C4D1-4658-8EB4-114744F04028}">
      <dgm:prSet phldrT="[Text]"/>
      <dgm:spPr/>
      <dgm:t>
        <a:bodyPr/>
        <a:lstStyle/>
        <a:p>
          <a:r>
            <a:rPr lang="en-US" dirty="0"/>
            <a:t>Main page </a:t>
          </a:r>
        </a:p>
      </dgm:t>
    </dgm:pt>
    <dgm:pt modelId="{80726B52-9E2F-4B83-800E-7447673E0B1B}" type="parTrans" cxnId="{8BDF77B0-DDCA-4A85-8373-F330FFDDF8FF}">
      <dgm:prSet/>
      <dgm:spPr/>
      <dgm:t>
        <a:bodyPr/>
        <a:lstStyle/>
        <a:p>
          <a:endParaRPr lang="en-US"/>
        </a:p>
      </dgm:t>
    </dgm:pt>
    <dgm:pt modelId="{72265682-AE29-4618-8315-7C96A697B12B}" type="sibTrans" cxnId="{8BDF77B0-DDCA-4A85-8373-F330FFDDF8FF}">
      <dgm:prSet/>
      <dgm:spPr/>
      <dgm:t>
        <a:bodyPr/>
        <a:lstStyle/>
        <a:p>
          <a:endParaRPr lang="en-US"/>
        </a:p>
      </dgm:t>
    </dgm:pt>
    <dgm:pt modelId="{4E8831B4-6F70-4B39-AF53-8D7EF2FC360C}" type="asst">
      <dgm:prSet phldrT="[Text]"/>
      <dgm:spPr/>
      <dgm:t>
        <a:bodyPr/>
        <a:lstStyle/>
        <a:p>
          <a:r>
            <a:rPr lang="en-US" dirty="0"/>
            <a:t>About Us</a:t>
          </a:r>
        </a:p>
      </dgm:t>
    </dgm:pt>
    <dgm:pt modelId="{BD7F49B4-6B15-4BA0-B661-48EB8E1549E2}" type="parTrans" cxnId="{77E6CC39-CAE2-4E43-8DA0-29EC6AE86653}">
      <dgm:prSet/>
      <dgm:spPr/>
      <dgm:t>
        <a:bodyPr/>
        <a:lstStyle/>
        <a:p>
          <a:endParaRPr lang="en-US"/>
        </a:p>
      </dgm:t>
    </dgm:pt>
    <dgm:pt modelId="{4BA2600A-ED9D-4F19-8271-53447EBC0C5A}" type="sibTrans" cxnId="{77E6CC39-CAE2-4E43-8DA0-29EC6AE86653}">
      <dgm:prSet/>
      <dgm:spPr/>
      <dgm:t>
        <a:bodyPr/>
        <a:lstStyle/>
        <a:p>
          <a:endParaRPr lang="en-US"/>
        </a:p>
      </dgm:t>
    </dgm:pt>
    <dgm:pt modelId="{E4DC9EC3-AB2E-435A-8D79-2C2372D0578A}">
      <dgm:prSet phldrT="[Text]"/>
      <dgm:spPr/>
      <dgm:t>
        <a:bodyPr/>
        <a:lstStyle/>
        <a:p>
          <a:r>
            <a:rPr lang="en-US" dirty="0"/>
            <a:t>Find Your Career Map</a:t>
          </a:r>
        </a:p>
      </dgm:t>
    </dgm:pt>
    <dgm:pt modelId="{B66FC57C-CA9A-4520-A2D3-2284BDBCC80D}" type="parTrans" cxnId="{718DCB92-128A-4658-94E4-E2D342590220}">
      <dgm:prSet/>
      <dgm:spPr/>
      <dgm:t>
        <a:bodyPr/>
        <a:lstStyle/>
        <a:p>
          <a:endParaRPr lang="en-US"/>
        </a:p>
      </dgm:t>
    </dgm:pt>
    <dgm:pt modelId="{A59DE061-FB4E-4C38-8A01-90244492B678}" type="sibTrans" cxnId="{718DCB92-128A-4658-94E4-E2D342590220}">
      <dgm:prSet/>
      <dgm:spPr/>
      <dgm:t>
        <a:bodyPr/>
        <a:lstStyle/>
        <a:p>
          <a:endParaRPr lang="en-US"/>
        </a:p>
      </dgm:t>
    </dgm:pt>
    <dgm:pt modelId="{10369A41-074E-4639-9747-889D04C5D81A}">
      <dgm:prSet phldrT="[Text]"/>
      <dgm:spPr/>
      <dgm:t>
        <a:bodyPr/>
        <a:lstStyle/>
        <a:p>
          <a:r>
            <a:rPr lang="en-US" dirty="0"/>
            <a:t>Resources </a:t>
          </a:r>
        </a:p>
      </dgm:t>
    </dgm:pt>
    <dgm:pt modelId="{6A44CABF-BF5E-44E5-B093-6C3779047877}" type="parTrans" cxnId="{47FC0FFC-D76F-4CEA-A406-1D16E3635DE8}">
      <dgm:prSet/>
      <dgm:spPr/>
      <dgm:t>
        <a:bodyPr/>
        <a:lstStyle/>
        <a:p>
          <a:endParaRPr lang="en-US"/>
        </a:p>
      </dgm:t>
    </dgm:pt>
    <dgm:pt modelId="{4295289A-FCAB-4237-A96B-E764A35CCD3A}" type="sibTrans" cxnId="{47FC0FFC-D76F-4CEA-A406-1D16E3635DE8}">
      <dgm:prSet/>
      <dgm:spPr/>
      <dgm:t>
        <a:bodyPr/>
        <a:lstStyle/>
        <a:p>
          <a:endParaRPr lang="en-US"/>
        </a:p>
      </dgm:t>
    </dgm:pt>
    <dgm:pt modelId="{EC4762DF-6F31-49E5-B3B1-65D3CB27CB0C}">
      <dgm:prSet phldrT="[Text]"/>
      <dgm:spPr/>
      <dgm:t>
        <a:bodyPr/>
        <a:lstStyle/>
        <a:p>
          <a:r>
            <a:rPr lang="en-US" dirty="0"/>
            <a:t>Learner’s Community </a:t>
          </a:r>
        </a:p>
      </dgm:t>
    </dgm:pt>
    <dgm:pt modelId="{20F6021A-0578-4510-A455-014F9AD69216}" type="parTrans" cxnId="{77B0ED2C-3454-4577-86EE-788154FFB5C8}">
      <dgm:prSet/>
      <dgm:spPr/>
      <dgm:t>
        <a:bodyPr/>
        <a:lstStyle/>
        <a:p>
          <a:endParaRPr lang="en-US"/>
        </a:p>
      </dgm:t>
    </dgm:pt>
    <dgm:pt modelId="{E3F3B77B-4145-452F-89F5-A991C3B79152}" type="sibTrans" cxnId="{77B0ED2C-3454-4577-86EE-788154FFB5C8}">
      <dgm:prSet/>
      <dgm:spPr/>
      <dgm:t>
        <a:bodyPr/>
        <a:lstStyle/>
        <a:p>
          <a:endParaRPr lang="en-US"/>
        </a:p>
      </dgm:t>
    </dgm:pt>
    <dgm:pt modelId="{1595FB92-DED1-4A6A-A069-316D39DC44E5}">
      <dgm:prSet/>
      <dgm:spPr/>
      <dgm:t>
        <a:bodyPr/>
        <a:lstStyle/>
        <a:p>
          <a:r>
            <a:rPr lang="en-US" dirty="0"/>
            <a:t>What are you interested in?</a:t>
          </a:r>
        </a:p>
      </dgm:t>
    </dgm:pt>
    <dgm:pt modelId="{5F73D04C-AB71-44CF-A53D-0482B490AEFF}" type="parTrans" cxnId="{E2FDEF12-73D4-479A-A768-2E5F136F761F}">
      <dgm:prSet/>
      <dgm:spPr/>
      <dgm:t>
        <a:bodyPr/>
        <a:lstStyle/>
        <a:p>
          <a:endParaRPr lang="en-US"/>
        </a:p>
      </dgm:t>
    </dgm:pt>
    <dgm:pt modelId="{42D197A1-1FA9-46DB-BF4A-5D63E472680D}" type="sibTrans" cxnId="{E2FDEF12-73D4-479A-A768-2E5F136F761F}">
      <dgm:prSet/>
      <dgm:spPr/>
      <dgm:t>
        <a:bodyPr/>
        <a:lstStyle/>
        <a:p>
          <a:endParaRPr lang="en-US"/>
        </a:p>
      </dgm:t>
    </dgm:pt>
    <dgm:pt modelId="{7E761B5B-1660-4B1C-91BB-ABF17EF10C98}">
      <dgm:prSet/>
      <dgm:spPr/>
      <dgm:t>
        <a:bodyPr/>
        <a:lstStyle/>
        <a:p>
          <a:r>
            <a:rPr lang="en-US" dirty="0"/>
            <a:t>Team</a:t>
          </a:r>
        </a:p>
      </dgm:t>
    </dgm:pt>
    <dgm:pt modelId="{5918F155-6FAA-4393-BA65-5E0FF844629F}" type="parTrans" cxnId="{498B52D5-9FD9-403B-B729-175D8CCD5CFD}">
      <dgm:prSet/>
      <dgm:spPr/>
      <dgm:t>
        <a:bodyPr/>
        <a:lstStyle/>
        <a:p>
          <a:endParaRPr lang="en-US"/>
        </a:p>
      </dgm:t>
    </dgm:pt>
    <dgm:pt modelId="{80AF0BB1-1015-4123-A602-0A2B7CC4DFDE}" type="sibTrans" cxnId="{498B52D5-9FD9-403B-B729-175D8CCD5CFD}">
      <dgm:prSet/>
      <dgm:spPr/>
      <dgm:t>
        <a:bodyPr/>
        <a:lstStyle/>
        <a:p>
          <a:endParaRPr lang="en-US"/>
        </a:p>
      </dgm:t>
    </dgm:pt>
    <dgm:pt modelId="{E6EB9E00-E66B-438A-BFBF-E36DE3F42832}">
      <dgm:prSet/>
      <dgm:spPr/>
      <dgm:t>
        <a:bodyPr/>
        <a:lstStyle/>
        <a:p>
          <a:r>
            <a:rPr lang="en-US" dirty="0"/>
            <a:t>Blog</a:t>
          </a:r>
        </a:p>
      </dgm:t>
    </dgm:pt>
    <dgm:pt modelId="{9A1E258C-9BFF-4484-A370-192C836D682E}" type="parTrans" cxnId="{9A863C74-6DEA-409F-A350-E9E6DDBFF6BC}">
      <dgm:prSet/>
      <dgm:spPr/>
      <dgm:t>
        <a:bodyPr/>
        <a:lstStyle/>
        <a:p>
          <a:endParaRPr lang="en-US"/>
        </a:p>
      </dgm:t>
    </dgm:pt>
    <dgm:pt modelId="{AB2DA460-125E-4DC3-AFC9-78FFC852CB0F}" type="sibTrans" cxnId="{9A863C74-6DEA-409F-A350-E9E6DDBFF6BC}">
      <dgm:prSet/>
      <dgm:spPr/>
      <dgm:t>
        <a:bodyPr/>
        <a:lstStyle/>
        <a:p>
          <a:endParaRPr lang="en-US"/>
        </a:p>
      </dgm:t>
    </dgm:pt>
    <dgm:pt modelId="{52D21CCE-1EFA-48A6-A5B9-487E3F6619C5}">
      <dgm:prSet/>
      <dgm:spPr/>
      <dgm:t>
        <a:bodyPr/>
        <a:lstStyle/>
        <a:p>
          <a:r>
            <a:rPr lang="en-US" dirty="0"/>
            <a:t>Display of Career Map</a:t>
          </a:r>
        </a:p>
      </dgm:t>
    </dgm:pt>
    <dgm:pt modelId="{C551C006-5046-4412-B175-BE017E783E4E}" type="parTrans" cxnId="{22D10025-C7A4-4786-9BB0-53FD37155D31}">
      <dgm:prSet/>
      <dgm:spPr/>
      <dgm:t>
        <a:bodyPr/>
        <a:lstStyle/>
        <a:p>
          <a:endParaRPr lang="en-US"/>
        </a:p>
      </dgm:t>
    </dgm:pt>
    <dgm:pt modelId="{3E676462-D9F0-4A74-BDC1-915E971C9E9A}" type="sibTrans" cxnId="{22D10025-C7A4-4786-9BB0-53FD37155D31}">
      <dgm:prSet/>
      <dgm:spPr/>
      <dgm:t>
        <a:bodyPr/>
        <a:lstStyle/>
        <a:p>
          <a:endParaRPr lang="en-US"/>
        </a:p>
      </dgm:t>
    </dgm:pt>
    <dgm:pt modelId="{AA3C52B2-4D26-4DD6-9A47-D98C6ECAEAC8}">
      <dgm:prSet/>
      <dgm:spPr/>
      <dgm:t>
        <a:bodyPr/>
        <a:lstStyle/>
        <a:p>
          <a:r>
            <a:rPr lang="en-US" dirty="0"/>
            <a:t>Register to see educational resources</a:t>
          </a:r>
        </a:p>
      </dgm:t>
    </dgm:pt>
    <dgm:pt modelId="{1A9C57A1-A5E2-48CB-9834-E62E67BD4ADC}" type="parTrans" cxnId="{F02AF4C8-087F-4579-B844-F536C4A13487}">
      <dgm:prSet/>
      <dgm:spPr/>
      <dgm:t>
        <a:bodyPr/>
        <a:lstStyle/>
        <a:p>
          <a:endParaRPr lang="en-US"/>
        </a:p>
      </dgm:t>
    </dgm:pt>
    <dgm:pt modelId="{B2099036-0EEC-4359-9B0A-2FDDEF383631}" type="sibTrans" cxnId="{F02AF4C8-087F-4579-B844-F536C4A13487}">
      <dgm:prSet/>
      <dgm:spPr/>
      <dgm:t>
        <a:bodyPr/>
        <a:lstStyle/>
        <a:p>
          <a:endParaRPr lang="en-US"/>
        </a:p>
      </dgm:t>
    </dgm:pt>
    <dgm:pt modelId="{543FF0FC-BD0E-44F8-9543-497E583600F6}">
      <dgm:prSet/>
      <dgm:spPr/>
      <dgm:t>
        <a:bodyPr/>
        <a:lstStyle/>
        <a:p>
          <a:r>
            <a:rPr lang="en-US" dirty="0"/>
            <a:t>Display Educational Resources</a:t>
          </a:r>
        </a:p>
      </dgm:t>
    </dgm:pt>
    <dgm:pt modelId="{43D95628-673A-4465-AC7B-AAB3E56AAC05}" type="parTrans" cxnId="{B2DEAE9C-15AB-4A31-B400-9C10E50AB0BD}">
      <dgm:prSet/>
      <dgm:spPr/>
      <dgm:t>
        <a:bodyPr/>
        <a:lstStyle/>
        <a:p>
          <a:endParaRPr lang="en-US"/>
        </a:p>
      </dgm:t>
    </dgm:pt>
    <dgm:pt modelId="{F0E6CA4D-37EB-4D63-AD0E-10508EF6687E}" type="sibTrans" cxnId="{B2DEAE9C-15AB-4A31-B400-9C10E50AB0BD}">
      <dgm:prSet/>
      <dgm:spPr/>
      <dgm:t>
        <a:bodyPr/>
        <a:lstStyle/>
        <a:p>
          <a:endParaRPr lang="en-US"/>
        </a:p>
      </dgm:t>
    </dgm:pt>
    <dgm:pt modelId="{95FFD606-3E8B-4F23-8563-37308F602688}">
      <dgm:prSet/>
      <dgm:spPr/>
      <dgm:t>
        <a:bodyPr/>
        <a:lstStyle/>
        <a:p>
          <a:r>
            <a:rPr lang="en-US" dirty="0"/>
            <a:t>Discussion Forum </a:t>
          </a:r>
        </a:p>
      </dgm:t>
    </dgm:pt>
    <dgm:pt modelId="{64212FE8-8509-413E-89A2-7C7FA8575F15}" type="parTrans" cxnId="{76DAE21B-97C5-47ED-ABD4-0D8A71AB5DD8}">
      <dgm:prSet/>
      <dgm:spPr/>
      <dgm:t>
        <a:bodyPr/>
        <a:lstStyle/>
        <a:p>
          <a:endParaRPr lang="en-US"/>
        </a:p>
      </dgm:t>
    </dgm:pt>
    <dgm:pt modelId="{7361CEBC-DAF4-449D-B6F4-3F2055BD49C7}" type="sibTrans" cxnId="{76DAE21B-97C5-47ED-ABD4-0D8A71AB5DD8}">
      <dgm:prSet/>
      <dgm:spPr/>
      <dgm:t>
        <a:bodyPr/>
        <a:lstStyle/>
        <a:p>
          <a:endParaRPr lang="en-US"/>
        </a:p>
      </dgm:t>
    </dgm:pt>
    <dgm:pt modelId="{BE68226D-7607-4BD5-9DC4-672661922AF8}">
      <dgm:prSet/>
      <dgm:spPr/>
      <dgm:t>
        <a:bodyPr/>
        <a:lstStyle/>
        <a:p>
          <a:r>
            <a:rPr lang="en-US" dirty="0"/>
            <a:t>Discussion Tab</a:t>
          </a:r>
        </a:p>
      </dgm:t>
    </dgm:pt>
    <dgm:pt modelId="{B98F5091-88DC-4E4F-BF86-19CABB9EFCAC}" type="parTrans" cxnId="{31D008A6-B6E2-4744-8FBC-1C7D22EEEC27}">
      <dgm:prSet/>
      <dgm:spPr/>
      <dgm:t>
        <a:bodyPr/>
        <a:lstStyle/>
        <a:p>
          <a:endParaRPr lang="en-US"/>
        </a:p>
      </dgm:t>
    </dgm:pt>
    <dgm:pt modelId="{7121B490-BFA3-4F70-B886-47817037E11E}" type="sibTrans" cxnId="{31D008A6-B6E2-4744-8FBC-1C7D22EEEC27}">
      <dgm:prSet/>
      <dgm:spPr/>
      <dgm:t>
        <a:bodyPr/>
        <a:lstStyle/>
        <a:p>
          <a:endParaRPr lang="en-US"/>
        </a:p>
      </dgm:t>
    </dgm:pt>
    <dgm:pt modelId="{62A9B435-8603-491A-8621-8647977980AE}">
      <dgm:prSet/>
      <dgm:spPr/>
      <dgm:t>
        <a:bodyPr/>
        <a:lstStyle/>
        <a:p>
          <a:r>
            <a:rPr lang="en-US" dirty="0"/>
            <a:t>Ask questions </a:t>
          </a:r>
        </a:p>
      </dgm:t>
    </dgm:pt>
    <dgm:pt modelId="{91A9D676-65FF-4042-B6ED-470968EDCB92}" type="parTrans" cxnId="{03A0ACF8-FDA3-4863-B5ED-C265EFCCF679}">
      <dgm:prSet/>
      <dgm:spPr/>
      <dgm:t>
        <a:bodyPr/>
        <a:lstStyle/>
        <a:p>
          <a:endParaRPr lang="en-US"/>
        </a:p>
      </dgm:t>
    </dgm:pt>
    <dgm:pt modelId="{15BB1E0A-CBBC-4BB2-A22C-1A003FD84A43}" type="sibTrans" cxnId="{03A0ACF8-FDA3-4863-B5ED-C265EFCCF679}">
      <dgm:prSet/>
      <dgm:spPr/>
      <dgm:t>
        <a:bodyPr/>
        <a:lstStyle/>
        <a:p>
          <a:endParaRPr lang="en-US"/>
        </a:p>
      </dgm:t>
    </dgm:pt>
    <dgm:pt modelId="{D282FB98-F5EA-449F-8B0C-FDB756991D41}">
      <dgm:prSet/>
      <dgm:spPr/>
      <dgm:t>
        <a:bodyPr/>
        <a:lstStyle/>
        <a:p>
          <a:r>
            <a:rPr lang="en-US" dirty="0"/>
            <a:t>Headshot &amp; Bio</a:t>
          </a:r>
        </a:p>
      </dgm:t>
    </dgm:pt>
    <dgm:pt modelId="{622F6743-F5F0-4556-A99D-FC0D9947472E}" type="parTrans" cxnId="{1D83FB6D-E225-4831-8C59-47091873C4B5}">
      <dgm:prSet/>
      <dgm:spPr/>
      <dgm:t>
        <a:bodyPr/>
        <a:lstStyle/>
        <a:p>
          <a:endParaRPr lang="en-US"/>
        </a:p>
      </dgm:t>
    </dgm:pt>
    <dgm:pt modelId="{30D1F81C-0707-4B31-9151-67D5622DA796}" type="sibTrans" cxnId="{1D83FB6D-E225-4831-8C59-47091873C4B5}">
      <dgm:prSet/>
      <dgm:spPr/>
      <dgm:t>
        <a:bodyPr/>
        <a:lstStyle/>
        <a:p>
          <a:endParaRPr lang="en-US"/>
        </a:p>
      </dgm:t>
    </dgm:pt>
    <dgm:pt modelId="{10965FAE-5AC7-4F73-B364-F6C7EBF4E9C9}">
      <dgm:prSet/>
      <dgm:spPr/>
      <dgm:t>
        <a:bodyPr/>
        <a:lstStyle/>
        <a:p>
          <a:r>
            <a:rPr lang="en-US" dirty="0"/>
            <a:t>Contact Us</a:t>
          </a:r>
        </a:p>
      </dgm:t>
    </dgm:pt>
    <dgm:pt modelId="{B06ED129-9DDE-4787-B5DD-FCF809C35ED7}" type="parTrans" cxnId="{12257AA4-7434-478F-A33D-51E5E4AD40D0}">
      <dgm:prSet/>
      <dgm:spPr/>
      <dgm:t>
        <a:bodyPr/>
        <a:lstStyle/>
        <a:p>
          <a:endParaRPr lang="en-US"/>
        </a:p>
      </dgm:t>
    </dgm:pt>
    <dgm:pt modelId="{59BF6970-B1C7-4E1B-89AE-3170C77AD7B6}" type="sibTrans" cxnId="{12257AA4-7434-478F-A33D-51E5E4AD40D0}">
      <dgm:prSet/>
      <dgm:spPr/>
      <dgm:t>
        <a:bodyPr/>
        <a:lstStyle/>
        <a:p>
          <a:endParaRPr lang="en-US"/>
        </a:p>
      </dgm:t>
    </dgm:pt>
    <dgm:pt modelId="{AE3B1BC1-AC84-43B4-8C01-E242396E2952}">
      <dgm:prSet/>
      <dgm:spPr/>
      <dgm:t>
        <a:bodyPr/>
        <a:lstStyle/>
        <a:p>
          <a:r>
            <a:rPr lang="en-US" dirty="0"/>
            <a:t>Feedback </a:t>
          </a:r>
        </a:p>
      </dgm:t>
    </dgm:pt>
    <dgm:pt modelId="{41D0A9EA-690F-47F1-96C0-E49E33F4D713}" type="parTrans" cxnId="{6B9ABB81-FDD2-4847-8C84-22D39FC4637D}">
      <dgm:prSet/>
      <dgm:spPr/>
      <dgm:t>
        <a:bodyPr/>
        <a:lstStyle/>
        <a:p>
          <a:endParaRPr lang="en-US"/>
        </a:p>
      </dgm:t>
    </dgm:pt>
    <dgm:pt modelId="{E75BD84D-D052-416E-B8F1-056FF7B8D409}" type="sibTrans" cxnId="{6B9ABB81-FDD2-4847-8C84-22D39FC4637D}">
      <dgm:prSet/>
      <dgm:spPr/>
      <dgm:t>
        <a:bodyPr/>
        <a:lstStyle/>
        <a:p>
          <a:endParaRPr lang="en-US"/>
        </a:p>
      </dgm:t>
    </dgm:pt>
    <dgm:pt modelId="{96C1EA61-1681-465B-9434-713964270D17}" type="pres">
      <dgm:prSet presAssocID="{FA0ED9F4-2EB3-4D8F-8B96-11515D41BF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57E9F1-65CE-441C-BAC9-3BA921716CB9}" type="pres">
      <dgm:prSet presAssocID="{98682B8D-C4D1-4658-8EB4-114744F04028}" presName="hierRoot1" presStyleCnt="0"/>
      <dgm:spPr/>
    </dgm:pt>
    <dgm:pt modelId="{A5B047CD-0E3A-4D18-BE1D-1DCC1B470E20}" type="pres">
      <dgm:prSet presAssocID="{98682B8D-C4D1-4658-8EB4-114744F04028}" presName="composite" presStyleCnt="0"/>
      <dgm:spPr/>
    </dgm:pt>
    <dgm:pt modelId="{89FAC22A-6B76-4876-ADA8-B4B81EF51860}" type="pres">
      <dgm:prSet presAssocID="{98682B8D-C4D1-4658-8EB4-114744F04028}" presName="background" presStyleLbl="node0" presStyleIdx="0" presStyleCnt="1"/>
      <dgm:spPr/>
    </dgm:pt>
    <dgm:pt modelId="{849998AD-83DE-4921-8408-46DF88226092}" type="pres">
      <dgm:prSet presAssocID="{98682B8D-C4D1-4658-8EB4-114744F04028}" presName="text" presStyleLbl="fgAcc0" presStyleIdx="0" presStyleCnt="1">
        <dgm:presLayoutVars>
          <dgm:chPref val="3"/>
        </dgm:presLayoutVars>
      </dgm:prSet>
      <dgm:spPr/>
    </dgm:pt>
    <dgm:pt modelId="{7750DE33-997C-4332-9AA1-AD22CC45CC34}" type="pres">
      <dgm:prSet presAssocID="{98682B8D-C4D1-4658-8EB4-114744F04028}" presName="hierChild2" presStyleCnt="0"/>
      <dgm:spPr/>
    </dgm:pt>
    <dgm:pt modelId="{317A3A0A-F320-4162-8BA5-DCB6E374FA09}" type="pres">
      <dgm:prSet presAssocID="{BD7F49B4-6B15-4BA0-B661-48EB8E1549E2}" presName="Name10" presStyleLbl="parChTrans1D2" presStyleIdx="0" presStyleCnt="5"/>
      <dgm:spPr/>
    </dgm:pt>
    <dgm:pt modelId="{24BFD66D-F21A-44F2-B981-F653C51C7821}" type="pres">
      <dgm:prSet presAssocID="{4E8831B4-6F70-4B39-AF53-8D7EF2FC360C}" presName="hierRoot2" presStyleCnt="0"/>
      <dgm:spPr/>
    </dgm:pt>
    <dgm:pt modelId="{38DF6DEA-FC02-4534-9C85-59E0679BC56A}" type="pres">
      <dgm:prSet presAssocID="{4E8831B4-6F70-4B39-AF53-8D7EF2FC360C}" presName="composite2" presStyleCnt="0"/>
      <dgm:spPr/>
    </dgm:pt>
    <dgm:pt modelId="{BF03C439-FFEC-4AF3-AC10-9464E6DCEDCA}" type="pres">
      <dgm:prSet presAssocID="{4E8831B4-6F70-4B39-AF53-8D7EF2FC360C}" presName="background2" presStyleLbl="asst1" presStyleIdx="0" presStyleCnt="1"/>
      <dgm:spPr/>
    </dgm:pt>
    <dgm:pt modelId="{82F1BE85-1940-4EDE-A96C-CFCECBAA7322}" type="pres">
      <dgm:prSet presAssocID="{4E8831B4-6F70-4B39-AF53-8D7EF2FC360C}" presName="text2" presStyleLbl="fgAcc2" presStyleIdx="0" presStyleCnt="5">
        <dgm:presLayoutVars>
          <dgm:chPref val="3"/>
        </dgm:presLayoutVars>
      </dgm:prSet>
      <dgm:spPr/>
    </dgm:pt>
    <dgm:pt modelId="{190E1508-8309-4ADA-874F-495AC65D1643}" type="pres">
      <dgm:prSet presAssocID="{4E8831B4-6F70-4B39-AF53-8D7EF2FC360C}" presName="hierChild3" presStyleCnt="0"/>
      <dgm:spPr/>
    </dgm:pt>
    <dgm:pt modelId="{1B239D8B-DBD0-4392-B5A5-7366FD069090}" type="pres">
      <dgm:prSet presAssocID="{5918F155-6FAA-4393-BA65-5E0FF844629F}" presName="Name17" presStyleLbl="parChTrans1D3" presStyleIdx="0" presStyleCnt="4"/>
      <dgm:spPr/>
    </dgm:pt>
    <dgm:pt modelId="{010C8341-3FC1-44FE-B8D9-670FCE83F083}" type="pres">
      <dgm:prSet presAssocID="{7E761B5B-1660-4B1C-91BB-ABF17EF10C98}" presName="hierRoot3" presStyleCnt="0"/>
      <dgm:spPr/>
    </dgm:pt>
    <dgm:pt modelId="{CEB841DC-9E97-4EFC-BF71-4F9A9EB4BE4C}" type="pres">
      <dgm:prSet presAssocID="{7E761B5B-1660-4B1C-91BB-ABF17EF10C98}" presName="composite3" presStyleCnt="0"/>
      <dgm:spPr/>
    </dgm:pt>
    <dgm:pt modelId="{3810A906-E225-4018-8B86-9AB3A7AB34F6}" type="pres">
      <dgm:prSet presAssocID="{7E761B5B-1660-4B1C-91BB-ABF17EF10C98}" presName="background3" presStyleLbl="node3" presStyleIdx="0" presStyleCnt="4"/>
      <dgm:spPr/>
    </dgm:pt>
    <dgm:pt modelId="{BAFFB542-373C-47D9-85AC-EAAC5F91F68F}" type="pres">
      <dgm:prSet presAssocID="{7E761B5B-1660-4B1C-91BB-ABF17EF10C98}" presName="text3" presStyleLbl="fgAcc3" presStyleIdx="0" presStyleCnt="4">
        <dgm:presLayoutVars>
          <dgm:chPref val="3"/>
        </dgm:presLayoutVars>
      </dgm:prSet>
      <dgm:spPr/>
    </dgm:pt>
    <dgm:pt modelId="{CE45C38B-FA85-47FE-A2AE-F3F3FD401FC6}" type="pres">
      <dgm:prSet presAssocID="{7E761B5B-1660-4B1C-91BB-ABF17EF10C98}" presName="hierChild4" presStyleCnt="0"/>
      <dgm:spPr/>
    </dgm:pt>
    <dgm:pt modelId="{931E84F1-BD5F-4892-B7A6-D3809ECB9C5C}" type="pres">
      <dgm:prSet presAssocID="{622F6743-F5F0-4556-A99D-FC0D9947472E}" presName="Name23" presStyleLbl="parChTrans1D4" presStyleIdx="0" presStyleCnt="7"/>
      <dgm:spPr/>
    </dgm:pt>
    <dgm:pt modelId="{AE30D73E-03B4-40C0-AC57-54DD94B4BC6F}" type="pres">
      <dgm:prSet presAssocID="{D282FB98-F5EA-449F-8B0C-FDB756991D41}" presName="hierRoot4" presStyleCnt="0"/>
      <dgm:spPr/>
    </dgm:pt>
    <dgm:pt modelId="{2EED39FE-BAA0-4E2C-946A-209A116D469E}" type="pres">
      <dgm:prSet presAssocID="{D282FB98-F5EA-449F-8B0C-FDB756991D41}" presName="composite4" presStyleCnt="0"/>
      <dgm:spPr/>
    </dgm:pt>
    <dgm:pt modelId="{6A36D82C-DF52-4018-846B-B529C39B87CD}" type="pres">
      <dgm:prSet presAssocID="{D282FB98-F5EA-449F-8B0C-FDB756991D41}" presName="background4" presStyleLbl="node4" presStyleIdx="0" presStyleCnt="7"/>
      <dgm:spPr/>
    </dgm:pt>
    <dgm:pt modelId="{B36C786C-02D5-445C-A173-40EC108095BC}" type="pres">
      <dgm:prSet presAssocID="{D282FB98-F5EA-449F-8B0C-FDB756991D41}" presName="text4" presStyleLbl="fgAcc4" presStyleIdx="0" presStyleCnt="7">
        <dgm:presLayoutVars>
          <dgm:chPref val="3"/>
        </dgm:presLayoutVars>
      </dgm:prSet>
      <dgm:spPr/>
    </dgm:pt>
    <dgm:pt modelId="{F0C6D3F0-C9C3-414C-9691-F89391D9BCCB}" type="pres">
      <dgm:prSet presAssocID="{D282FB98-F5EA-449F-8B0C-FDB756991D41}" presName="hierChild5" presStyleCnt="0"/>
      <dgm:spPr/>
    </dgm:pt>
    <dgm:pt modelId="{69113632-C621-4F70-8D15-E41CD05DE42F}" type="pres">
      <dgm:prSet presAssocID="{B66FC57C-CA9A-4520-A2D3-2284BDBCC80D}" presName="Name10" presStyleLbl="parChTrans1D2" presStyleIdx="1" presStyleCnt="5"/>
      <dgm:spPr/>
    </dgm:pt>
    <dgm:pt modelId="{FBD19557-2FFA-4E37-BDF7-CC954FBC048B}" type="pres">
      <dgm:prSet presAssocID="{E4DC9EC3-AB2E-435A-8D79-2C2372D0578A}" presName="hierRoot2" presStyleCnt="0"/>
      <dgm:spPr/>
    </dgm:pt>
    <dgm:pt modelId="{83C0F2ED-B19D-4FE7-B948-B8A45A20CD2F}" type="pres">
      <dgm:prSet presAssocID="{E4DC9EC3-AB2E-435A-8D79-2C2372D0578A}" presName="composite2" presStyleCnt="0"/>
      <dgm:spPr/>
    </dgm:pt>
    <dgm:pt modelId="{046AB582-D97E-4E5A-8957-A86CDE834574}" type="pres">
      <dgm:prSet presAssocID="{E4DC9EC3-AB2E-435A-8D79-2C2372D0578A}" presName="background2" presStyleLbl="node2" presStyleIdx="0" presStyleCnt="4"/>
      <dgm:spPr/>
    </dgm:pt>
    <dgm:pt modelId="{C354028F-83EC-4118-893A-82C30B953E90}" type="pres">
      <dgm:prSet presAssocID="{E4DC9EC3-AB2E-435A-8D79-2C2372D0578A}" presName="text2" presStyleLbl="fgAcc2" presStyleIdx="1" presStyleCnt="5">
        <dgm:presLayoutVars>
          <dgm:chPref val="3"/>
        </dgm:presLayoutVars>
      </dgm:prSet>
      <dgm:spPr/>
    </dgm:pt>
    <dgm:pt modelId="{17A5562A-BCCA-46EF-80F2-B15CC5EEAB29}" type="pres">
      <dgm:prSet presAssocID="{E4DC9EC3-AB2E-435A-8D79-2C2372D0578A}" presName="hierChild3" presStyleCnt="0"/>
      <dgm:spPr/>
    </dgm:pt>
    <dgm:pt modelId="{BB91C44B-A255-469C-AC58-F34344360E6F}" type="pres">
      <dgm:prSet presAssocID="{5F73D04C-AB71-44CF-A53D-0482B490AEFF}" presName="Name17" presStyleLbl="parChTrans1D3" presStyleIdx="1" presStyleCnt="4"/>
      <dgm:spPr/>
    </dgm:pt>
    <dgm:pt modelId="{F9EA75B0-58ED-4CEE-A0A4-B01699BD08C1}" type="pres">
      <dgm:prSet presAssocID="{1595FB92-DED1-4A6A-A069-316D39DC44E5}" presName="hierRoot3" presStyleCnt="0"/>
      <dgm:spPr/>
    </dgm:pt>
    <dgm:pt modelId="{C840AA83-5FBB-4A0E-A942-B20061266F5A}" type="pres">
      <dgm:prSet presAssocID="{1595FB92-DED1-4A6A-A069-316D39DC44E5}" presName="composite3" presStyleCnt="0"/>
      <dgm:spPr/>
    </dgm:pt>
    <dgm:pt modelId="{B0071B69-FB7A-4A63-B9E1-6F7E42E27508}" type="pres">
      <dgm:prSet presAssocID="{1595FB92-DED1-4A6A-A069-316D39DC44E5}" presName="background3" presStyleLbl="node3" presStyleIdx="1" presStyleCnt="4"/>
      <dgm:spPr/>
    </dgm:pt>
    <dgm:pt modelId="{394373B0-C49A-455E-B4CD-4831EF8A402A}" type="pres">
      <dgm:prSet presAssocID="{1595FB92-DED1-4A6A-A069-316D39DC44E5}" presName="text3" presStyleLbl="fgAcc3" presStyleIdx="1" presStyleCnt="4">
        <dgm:presLayoutVars>
          <dgm:chPref val="3"/>
        </dgm:presLayoutVars>
      </dgm:prSet>
      <dgm:spPr/>
    </dgm:pt>
    <dgm:pt modelId="{2FABF342-73CF-4DCA-B60F-78D9D9ECD2F1}" type="pres">
      <dgm:prSet presAssocID="{1595FB92-DED1-4A6A-A069-316D39DC44E5}" presName="hierChild4" presStyleCnt="0"/>
      <dgm:spPr/>
    </dgm:pt>
    <dgm:pt modelId="{8846C86C-B521-4D7B-A03A-DE4FC3CEDD5A}" type="pres">
      <dgm:prSet presAssocID="{C551C006-5046-4412-B175-BE017E783E4E}" presName="Name23" presStyleLbl="parChTrans1D4" presStyleIdx="1" presStyleCnt="7"/>
      <dgm:spPr/>
    </dgm:pt>
    <dgm:pt modelId="{35DD251C-F892-434F-90B5-53B4BBF14638}" type="pres">
      <dgm:prSet presAssocID="{52D21CCE-1EFA-48A6-A5B9-487E3F6619C5}" presName="hierRoot4" presStyleCnt="0"/>
      <dgm:spPr/>
    </dgm:pt>
    <dgm:pt modelId="{AC82F587-C191-47DA-9792-68B21C1B1248}" type="pres">
      <dgm:prSet presAssocID="{52D21CCE-1EFA-48A6-A5B9-487E3F6619C5}" presName="composite4" presStyleCnt="0"/>
      <dgm:spPr/>
    </dgm:pt>
    <dgm:pt modelId="{3550BB91-256C-4FD8-85D0-75C97378FBB1}" type="pres">
      <dgm:prSet presAssocID="{52D21CCE-1EFA-48A6-A5B9-487E3F6619C5}" presName="background4" presStyleLbl="node4" presStyleIdx="1" presStyleCnt="7"/>
      <dgm:spPr/>
    </dgm:pt>
    <dgm:pt modelId="{52C22C8C-54E2-4131-910D-8AA3CB204A66}" type="pres">
      <dgm:prSet presAssocID="{52D21CCE-1EFA-48A6-A5B9-487E3F6619C5}" presName="text4" presStyleLbl="fgAcc4" presStyleIdx="1" presStyleCnt="7" custLinFactNeighborX="-2795" custLinFactNeighborY="53">
        <dgm:presLayoutVars>
          <dgm:chPref val="3"/>
        </dgm:presLayoutVars>
      </dgm:prSet>
      <dgm:spPr/>
    </dgm:pt>
    <dgm:pt modelId="{1AA01790-D428-4664-8560-FDF7234A5063}" type="pres">
      <dgm:prSet presAssocID="{52D21CCE-1EFA-48A6-A5B9-487E3F6619C5}" presName="hierChild5" presStyleCnt="0"/>
      <dgm:spPr/>
    </dgm:pt>
    <dgm:pt modelId="{5C6890FB-D213-4DF7-B8FA-7E0ADB0198CC}" type="pres">
      <dgm:prSet presAssocID="{1A9C57A1-A5E2-48CB-9834-E62E67BD4ADC}" presName="Name23" presStyleLbl="parChTrans1D4" presStyleIdx="2" presStyleCnt="7"/>
      <dgm:spPr/>
    </dgm:pt>
    <dgm:pt modelId="{A8138044-69F4-4040-98DA-723F5C5FCDA8}" type="pres">
      <dgm:prSet presAssocID="{AA3C52B2-4D26-4DD6-9A47-D98C6ECAEAC8}" presName="hierRoot4" presStyleCnt="0"/>
      <dgm:spPr/>
    </dgm:pt>
    <dgm:pt modelId="{A1F36D2D-B334-4FE8-A5CF-B7389F78F1A8}" type="pres">
      <dgm:prSet presAssocID="{AA3C52B2-4D26-4DD6-9A47-D98C6ECAEAC8}" presName="composite4" presStyleCnt="0"/>
      <dgm:spPr/>
    </dgm:pt>
    <dgm:pt modelId="{352BAF03-AC49-48D7-BAF5-214B5CDE1DC0}" type="pres">
      <dgm:prSet presAssocID="{AA3C52B2-4D26-4DD6-9A47-D98C6ECAEAC8}" presName="background4" presStyleLbl="node4" presStyleIdx="2" presStyleCnt="7"/>
      <dgm:spPr/>
    </dgm:pt>
    <dgm:pt modelId="{8BC1C60B-0AC7-4C94-9A0C-C008C1E23699}" type="pres">
      <dgm:prSet presAssocID="{AA3C52B2-4D26-4DD6-9A47-D98C6ECAEAC8}" presName="text4" presStyleLbl="fgAcc4" presStyleIdx="2" presStyleCnt="7">
        <dgm:presLayoutVars>
          <dgm:chPref val="3"/>
        </dgm:presLayoutVars>
      </dgm:prSet>
      <dgm:spPr/>
    </dgm:pt>
    <dgm:pt modelId="{FBBB684F-7809-42CE-AE88-97120D22D1DB}" type="pres">
      <dgm:prSet presAssocID="{AA3C52B2-4D26-4DD6-9A47-D98C6ECAEAC8}" presName="hierChild5" presStyleCnt="0"/>
      <dgm:spPr/>
    </dgm:pt>
    <dgm:pt modelId="{7CEF12FD-0842-48E0-988C-A90EC14DCD2F}" type="pres">
      <dgm:prSet presAssocID="{43D95628-673A-4465-AC7B-AAB3E56AAC05}" presName="Name23" presStyleLbl="parChTrans1D4" presStyleIdx="3" presStyleCnt="7"/>
      <dgm:spPr/>
    </dgm:pt>
    <dgm:pt modelId="{368F5AE3-37CE-4CC0-AE93-5F5D06F37F99}" type="pres">
      <dgm:prSet presAssocID="{543FF0FC-BD0E-44F8-9543-497E583600F6}" presName="hierRoot4" presStyleCnt="0"/>
      <dgm:spPr/>
    </dgm:pt>
    <dgm:pt modelId="{E41EB1C8-E2AE-4DB8-AE33-59B7B8423175}" type="pres">
      <dgm:prSet presAssocID="{543FF0FC-BD0E-44F8-9543-497E583600F6}" presName="composite4" presStyleCnt="0"/>
      <dgm:spPr/>
    </dgm:pt>
    <dgm:pt modelId="{70E82774-8051-4573-9C71-095A932A3D53}" type="pres">
      <dgm:prSet presAssocID="{543FF0FC-BD0E-44F8-9543-497E583600F6}" presName="background4" presStyleLbl="node4" presStyleIdx="3" presStyleCnt="7"/>
      <dgm:spPr/>
    </dgm:pt>
    <dgm:pt modelId="{DD86F2C4-77AA-483E-AEDC-F6BEC35719A3}" type="pres">
      <dgm:prSet presAssocID="{543FF0FC-BD0E-44F8-9543-497E583600F6}" presName="text4" presStyleLbl="fgAcc4" presStyleIdx="3" presStyleCnt="7">
        <dgm:presLayoutVars>
          <dgm:chPref val="3"/>
        </dgm:presLayoutVars>
      </dgm:prSet>
      <dgm:spPr/>
    </dgm:pt>
    <dgm:pt modelId="{647B689E-2324-408D-A491-952EF0537443}" type="pres">
      <dgm:prSet presAssocID="{543FF0FC-BD0E-44F8-9543-497E583600F6}" presName="hierChild5" presStyleCnt="0"/>
      <dgm:spPr/>
    </dgm:pt>
    <dgm:pt modelId="{A74ED2DF-0F27-4DB0-8CA4-F858233DEB7B}" type="pres">
      <dgm:prSet presAssocID="{6A44CABF-BF5E-44E5-B093-6C3779047877}" presName="Name10" presStyleLbl="parChTrans1D2" presStyleIdx="2" presStyleCnt="5"/>
      <dgm:spPr/>
    </dgm:pt>
    <dgm:pt modelId="{DDF43D0E-7C2A-4DFC-9F41-317E3C597FF1}" type="pres">
      <dgm:prSet presAssocID="{10369A41-074E-4639-9747-889D04C5D81A}" presName="hierRoot2" presStyleCnt="0"/>
      <dgm:spPr/>
    </dgm:pt>
    <dgm:pt modelId="{8CBF3DA2-79A3-4455-8F25-46C25FEFE569}" type="pres">
      <dgm:prSet presAssocID="{10369A41-074E-4639-9747-889D04C5D81A}" presName="composite2" presStyleCnt="0"/>
      <dgm:spPr/>
    </dgm:pt>
    <dgm:pt modelId="{A36BBD11-DDE5-45A6-AE7E-46BF9EDE9E6A}" type="pres">
      <dgm:prSet presAssocID="{10369A41-074E-4639-9747-889D04C5D81A}" presName="background2" presStyleLbl="node2" presStyleIdx="1" presStyleCnt="4"/>
      <dgm:spPr/>
    </dgm:pt>
    <dgm:pt modelId="{A656AC9D-0D47-4909-BB5B-7AAC1DCBEABD}" type="pres">
      <dgm:prSet presAssocID="{10369A41-074E-4639-9747-889D04C5D81A}" presName="text2" presStyleLbl="fgAcc2" presStyleIdx="2" presStyleCnt="5">
        <dgm:presLayoutVars>
          <dgm:chPref val="3"/>
        </dgm:presLayoutVars>
      </dgm:prSet>
      <dgm:spPr/>
    </dgm:pt>
    <dgm:pt modelId="{4BEAF786-DA10-477F-9B69-4F107491ED63}" type="pres">
      <dgm:prSet presAssocID="{10369A41-074E-4639-9747-889D04C5D81A}" presName="hierChild3" presStyleCnt="0"/>
      <dgm:spPr/>
    </dgm:pt>
    <dgm:pt modelId="{78CD7C50-EC3A-4691-936E-EDF98B91C13F}" type="pres">
      <dgm:prSet presAssocID="{20F6021A-0578-4510-A455-014F9AD69216}" presName="Name10" presStyleLbl="parChTrans1D2" presStyleIdx="3" presStyleCnt="5"/>
      <dgm:spPr/>
    </dgm:pt>
    <dgm:pt modelId="{3475B3E5-FDAB-4F39-9749-9FF0B4B82C9D}" type="pres">
      <dgm:prSet presAssocID="{EC4762DF-6F31-49E5-B3B1-65D3CB27CB0C}" presName="hierRoot2" presStyleCnt="0"/>
      <dgm:spPr/>
    </dgm:pt>
    <dgm:pt modelId="{41914F5B-358D-47E2-B123-6574B5DFF039}" type="pres">
      <dgm:prSet presAssocID="{EC4762DF-6F31-49E5-B3B1-65D3CB27CB0C}" presName="composite2" presStyleCnt="0"/>
      <dgm:spPr/>
    </dgm:pt>
    <dgm:pt modelId="{06706219-2336-4DE9-B9FA-213E7167FCA1}" type="pres">
      <dgm:prSet presAssocID="{EC4762DF-6F31-49E5-B3B1-65D3CB27CB0C}" presName="background2" presStyleLbl="node2" presStyleIdx="2" presStyleCnt="4"/>
      <dgm:spPr/>
    </dgm:pt>
    <dgm:pt modelId="{35CB6F85-9426-4C98-9258-568BE78E4C6F}" type="pres">
      <dgm:prSet presAssocID="{EC4762DF-6F31-49E5-B3B1-65D3CB27CB0C}" presName="text2" presStyleLbl="fgAcc2" presStyleIdx="3" presStyleCnt="5">
        <dgm:presLayoutVars>
          <dgm:chPref val="3"/>
        </dgm:presLayoutVars>
      </dgm:prSet>
      <dgm:spPr/>
    </dgm:pt>
    <dgm:pt modelId="{6FE8E4AF-8576-4A1B-8244-8BD557D6BF5F}" type="pres">
      <dgm:prSet presAssocID="{EC4762DF-6F31-49E5-B3B1-65D3CB27CB0C}" presName="hierChild3" presStyleCnt="0"/>
      <dgm:spPr/>
    </dgm:pt>
    <dgm:pt modelId="{2CEAC9C8-93C1-4301-870C-F8B05C0B6E76}" type="pres">
      <dgm:prSet presAssocID="{9A1E258C-9BFF-4484-A370-192C836D682E}" presName="Name17" presStyleLbl="parChTrans1D3" presStyleIdx="2" presStyleCnt="4"/>
      <dgm:spPr/>
    </dgm:pt>
    <dgm:pt modelId="{92D32390-6362-4E3C-87B6-5B175966AD36}" type="pres">
      <dgm:prSet presAssocID="{E6EB9E00-E66B-438A-BFBF-E36DE3F42832}" presName="hierRoot3" presStyleCnt="0"/>
      <dgm:spPr/>
    </dgm:pt>
    <dgm:pt modelId="{AB9ECCEF-1149-4552-A30D-5C579708B461}" type="pres">
      <dgm:prSet presAssocID="{E6EB9E00-E66B-438A-BFBF-E36DE3F42832}" presName="composite3" presStyleCnt="0"/>
      <dgm:spPr/>
    </dgm:pt>
    <dgm:pt modelId="{DF1BCD65-F6CA-4D99-A2DD-99B2A875F8F0}" type="pres">
      <dgm:prSet presAssocID="{E6EB9E00-E66B-438A-BFBF-E36DE3F42832}" presName="background3" presStyleLbl="node3" presStyleIdx="2" presStyleCnt="4"/>
      <dgm:spPr/>
    </dgm:pt>
    <dgm:pt modelId="{76666F67-4663-4BD5-9060-0EA2FDE87C73}" type="pres">
      <dgm:prSet presAssocID="{E6EB9E00-E66B-438A-BFBF-E36DE3F42832}" presName="text3" presStyleLbl="fgAcc3" presStyleIdx="2" presStyleCnt="4">
        <dgm:presLayoutVars>
          <dgm:chPref val="3"/>
        </dgm:presLayoutVars>
      </dgm:prSet>
      <dgm:spPr/>
    </dgm:pt>
    <dgm:pt modelId="{94F7B251-1F0B-4C3A-A5B3-61399F976ED2}" type="pres">
      <dgm:prSet presAssocID="{E6EB9E00-E66B-438A-BFBF-E36DE3F42832}" presName="hierChild4" presStyleCnt="0"/>
      <dgm:spPr/>
    </dgm:pt>
    <dgm:pt modelId="{64623D5F-3BEA-4595-B131-3977076166FA}" type="pres">
      <dgm:prSet presAssocID="{64212FE8-8509-413E-89A2-7C7FA8575F15}" presName="Name17" presStyleLbl="parChTrans1D3" presStyleIdx="3" presStyleCnt="4"/>
      <dgm:spPr/>
    </dgm:pt>
    <dgm:pt modelId="{53AD9647-ADF6-476B-BDED-D8465D41FCF5}" type="pres">
      <dgm:prSet presAssocID="{95FFD606-3E8B-4F23-8563-37308F602688}" presName="hierRoot3" presStyleCnt="0"/>
      <dgm:spPr/>
    </dgm:pt>
    <dgm:pt modelId="{116F5B2A-6DBF-43AE-A4D7-B464989A86C9}" type="pres">
      <dgm:prSet presAssocID="{95FFD606-3E8B-4F23-8563-37308F602688}" presName="composite3" presStyleCnt="0"/>
      <dgm:spPr/>
    </dgm:pt>
    <dgm:pt modelId="{5F82636A-8268-4C8D-B6A3-DB23FC1FC760}" type="pres">
      <dgm:prSet presAssocID="{95FFD606-3E8B-4F23-8563-37308F602688}" presName="background3" presStyleLbl="node3" presStyleIdx="3" presStyleCnt="4"/>
      <dgm:spPr/>
    </dgm:pt>
    <dgm:pt modelId="{0EE38550-9340-42E1-BD6E-94E53CCD41B1}" type="pres">
      <dgm:prSet presAssocID="{95FFD606-3E8B-4F23-8563-37308F602688}" presName="text3" presStyleLbl="fgAcc3" presStyleIdx="3" presStyleCnt="4">
        <dgm:presLayoutVars>
          <dgm:chPref val="3"/>
        </dgm:presLayoutVars>
      </dgm:prSet>
      <dgm:spPr/>
    </dgm:pt>
    <dgm:pt modelId="{F71CCE00-DD2C-4229-8FC1-F3EAAE6B4DF9}" type="pres">
      <dgm:prSet presAssocID="{95FFD606-3E8B-4F23-8563-37308F602688}" presName="hierChild4" presStyleCnt="0"/>
      <dgm:spPr/>
    </dgm:pt>
    <dgm:pt modelId="{30706256-AEF0-4A1C-B4E1-9782DDAB24F7}" type="pres">
      <dgm:prSet presAssocID="{B98F5091-88DC-4E4F-BF86-19CABB9EFCAC}" presName="Name23" presStyleLbl="parChTrans1D4" presStyleIdx="4" presStyleCnt="7"/>
      <dgm:spPr/>
    </dgm:pt>
    <dgm:pt modelId="{02E58952-E237-448C-9F34-EBCB733675DC}" type="pres">
      <dgm:prSet presAssocID="{BE68226D-7607-4BD5-9DC4-672661922AF8}" presName="hierRoot4" presStyleCnt="0"/>
      <dgm:spPr/>
    </dgm:pt>
    <dgm:pt modelId="{82FEA516-BC28-4617-941B-3F266EFF687B}" type="pres">
      <dgm:prSet presAssocID="{BE68226D-7607-4BD5-9DC4-672661922AF8}" presName="composite4" presStyleCnt="0"/>
      <dgm:spPr/>
    </dgm:pt>
    <dgm:pt modelId="{881BCC4E-FE64-4D38-BDA2-D91576C65F54}" type="pres">
      <dgm:prSet presAssocID="{BE68226D-7607-4BD5-9DC4-672661922AF8}" presName="background4" presStyleLbl="node4" presStyleIdx="4" presStyleCnt="7"/>
      <dgm:spPr/>
    </dgm:pt>
    <dgm:pt modelId="{AF5E9ED3-879C-423E-BC15-6FAEC917DC06}" type="pres">
      <dgm:prSet presAssocID="{BE68226D-7607-4BD5-9DC4-672661922AF8}" presName="text4" presStyleLbl="fgAcc4" presStyleIdx="4" presStyleCnt="7">
        <dgm:presLayoutVars>
          <dgm:chPref val="3"/>
        </dgm:presLayoutVars>
      </dgm:prSet>
      <dgm:spPr/>
    </dgm:pt>
    <dgm:pt modelId="{3406BD3B-5A3A-49B6-9511-35863446F2C5}" type="pres">
      <dgm:prSet presAssocID="{BE68226D-7607-4BD5-9DC4-672661922AF8}" presName="hierChild5" presStyleCnt="0"/>
      <dgm:spPr/>
    </dgm:pt>
    <dgm:pt modelId="{84E96A71-821E-4AD1-B85E-668E95A53BBC}" type="pres">
      <dgm:prSet presAssocID="{91A9D676-65FF-4042-B6ED-470968EDCB92}" presName="Name23" presStyleLbl="parChTrans1D4" presStyleIdx="5" presStyleCnt="7"/>
      <dgm:spPr/>
    </dgm:pt>
    <dgm:pt modelId="{5C317349-4E89-4718-A662-2FAA85550886}" type="pres">
      <dgm:prSet presAssocID="{62A9B435-8603-491A-8621-8647977980AE}" presName="hierRoot4" presStyleCnt="0"/>
      <dgm:spPr/>
    </dgm:pt>
    <dgm:pt modelId="{A2893A53-61C6-4A97-B95B-024F70AA00A8}" type="pres">
      <dgm:prSet presAssocID="{62A9B435-8603-491A-8621-8647977980AE}" presName="composite4" presStyleCnt="0"/>
      <dgm:spPr/>
    </dgm:pt>
    <dgm:pt modelId="{DF59A5E0-4EF4-4B53-89AC-766C7791F069}" type="pres">
      <dgm:prSet presAssocID="{62A9B435-8603-491A-8621-8647977980AE}" presName="background4" presStyleLbl="node4" presStyleIdx="5" presStyleCnt="7"/>
      <dgm:spPr/>
    </dgm:pt>
    <dgm:pt modelId="{7DAEE15E-103A-48EB-99E3-FBA089A07134}" type="pres">
      <dgm:prSet presAssocID="{62A9B435-8603-491A-8621-8647977980AE}" presName="text4" presStyleLbl="fgAcc4" presStyleIdx="5" presStyleCnt="7">
        <dgm:presLayoutVars>
          <dgm:chPref val="3"/>
        </dgm:presLayoutVars>
      </dgm:prSet>
      <dgm:spPr/>
    </dgm:pt>
    <dgm:pt modelId="{14B07C0D-0EA9-4D71-888C-291C3CF0F32B}" type="pres">
      <dgm:prSet presAssocID="{62A9B435-8603-491A-8621-8647977980AE}" presName="hierChild5" presStyleCnt="0"/>
      <dgm:spPr/>
    </dgm:pt>
    <dgm:pt modelId="{D3D2F250-47C2-448D-BEC0-4DFA348F30A9}" type="pres">
      <dgm:prSet presAssocID="{41D0A9EA-690F-47F1-96C0-E49E33F4D713}" presName="Name23" presStyleLbl="parChTrans1D4" presStyleIdx="6" presStyleCnt="7"/>
      <dgm:spPr/>
    </dgm:pt>
    <dgm:pt modelId="{CC0C11C7-92FB-41EA-99DA-07A6AD52F901}" type="pres">
      <dgm:prSet presAssocID="{AE3B1BC1-AC84-43B4-8C01-E242396E2952}" presName="hierRoot4" presStyleCnt="0"/>
      <dgm:spPr/>
    </dgm:pt>
    <dgm:pt modelId="{8FBA7AD7-EFF4-4B54-8B0B-C26F66FC23BD}" type="pres">
      <dgm:prSet presAssocID="{AE3B1BC1-AC84-43B4-8C01-E242396E2952}" presName="composite4" presStyleCnt="0"/>
      <dgm:spPr/>
    </dgm:pt>
    <dgm:pt modelId="{A1B1DFF3-60F1-42A2-8B75-9F46FF11FD07}" type="pres">
      <dgm:prSet presAssocID="{AE3B1BC1-AC84-43B4-8C01-E242396E2952}" presName="background4" presStyleLbl="node4" presStyleIdx="6" presStyleCnt="7"/>
      <dgm:spPr/>
    </dgm:pt>
    <dgm:pt modelId="{9E66DCAC-5711-4640-94FF-71E71C099CF7}" type="pres">
      <dgm:prSet presAssocID="{AE3B1BC1-AC84-43B4-8C01-E242396E2952}" presName="text4" presStyleLbl="fgAcc4" presStyleIdx="6" presStyleCnt="7">
        <dgm:presLayoutVars>
          <dgm:chPref val="3"/>
        </dgm:presLayoutVars>
      </dgm:prSet>
      <dgm:spPr/>
    </dgm:pt>
    <dgm:pt modelId="{3DF06380-FB29-48FA-8F6D-547756D16C17}" type="pres">
      <dgm:prSet presAssocID="{AE3B1BC1-AC84-43B4-8C01-E242396E2952}" presName="hierChild5" presStyleCnt="0"/>
      <dgm:spPr/>
    </dgm:pt>
    <dgm:pt modelId="{C6C3219A-A4D1-4882-8651-23B4810D79FF}" type="pres">
      <dgm:prSet presAssocID="{B06ED129-9DDE-4787-B5DD-FCF809C35ED7}" presName="Name10" presStyleLbl="parChTrans1D2" presStyleIdx="4" presStyleCnt="5"/>
      <dgm:spPr/>
    </dgm:pt>
    <dgm:pt modelId="{AEEED5A1-B7D6-421F-88FD-5AB125AB50B1}" type="pres">
      <dgm:prSet presAssocID="{10965FAE-5AC7-4F73-B364-F6C7EBF4E9C9}" presName="hierRoot2" presStyleCnt="0"/>
      <dgm:spPr/>
    </dgm:pt>
    <dgm:pt modelId="{2ED72220-E0F9-49A7-B443-AD8EB670D725}" type="pres">
      <dgm:prSet presAssocID="{10965FAE-5AC7-4F73-B364-F6C7EBF4E9C9}" presName="composite2" presStyleCnt="0"/>
      <dgm:spPr/>
    </dgm:pt>
    <dgm:pt modelId="{1AE1E5E8-173B-4014-B56D-9941A087FEB1}" type="pres">
      <dgm:prSet presAssocID="{10965FAE-5AC7-4F73-B364-F6C7EBF4E9C9}" presName="background2" presStyleLbl="node2" presStyleIdx="3" presStyleCnt="4"/>
      <dgm:spPr/>
    </dgm:pt>
    <dgm:pt modelId="{D0C74D35-BA9A-4D9C-B8FC-2CDBA1DFCF49}" type="pres">
      <dgm:prSet presAssocID="{10965FAE-5AC7-4F73-B364-F6C7EBF4E9C9}" presName="text2" presStyleLbl="fgAcc2" presStyleIdx="4" presStyleCnt="5">
        <dgm:presLayoutVars>
          <dgm:chPref val="3"/>
        </dgm:presLayoutVars>
      </dgm:prSet>
      <dgm:spPr/>
    </dgm:pt>
    <dgm:pt modelId="{2EF70320-E3B5-4E05-954B-2E38F5A19604}" type="pres">
      <dgm:prSet presAssocID="{10965FAE-5AC7-4F73-B364-F6C7EBF4E9C9}" presName="hierChild3" presStyleCnt="0"/>
      <dgm:spPr/>
    </dgm:pt>
  </dgm:ptLst>
  <dgm:cxnLst>
    <dgm:cxn modelId="{F789E310-8503-4D66-930F-05F4800E4E69}" type="presOf" srcId="{6A44CABF-BF5E-44E5-B093-6C3779047877}" destId="{A74ED2DF-0F27-4DB0-8CA4-F858233DEB7B}" srcOrd="0" destOrd="0" presId="urn:microsoft.com/office/officeart/2005/8/layout/hierarchy1"/>
    <dgm:cxn modelId="{E2FDEF12-73D4-479A-A768-2E5F136F761F}" srcId="{E4DC9EC3-AB2E-435A-8D79-2C2372D0578A}" destId="{1595FB92-DED1-4A6A-A069-316D39DC44E5}" srcOrd="0" destOrd="0" parTransId="{5F73D04C-AB71-44CF-A53D-0482B490AEFF}" sibTransId="{42D197A1-1FA9-46DB-BF4A-5D63E472680D}"/>
    <dgm:cxn modelId="{76DAE21B-97C5-47ED-ABD4-0D8A71AB5DD8}" srcId="{EC4762DF-6F31-49E5-B3B1-65D3CB27CB0C}" destId="{95FFD606-3E8B-4F23-8563-37308F602688}" srcOrd="1" destOrd="0" parTransId="{64212FE8-8509-413E-89A2-7C7FA8575F15}" sibTransId="{7361CEBC-DAF4-449D-B6F4-3F2055BD49C7}"/>
    <dgm:cxn modelId="{CDC5911D-97F9-4CA2-B069-47B12C520178}" type="presOf" srcId="{B98F5091-88DC-4E4F-BF86-19CABB9EFCAC}" destId="{30706256-AEF0-4A1C-B4E1-9782DDAB24F7}" srcOrd="0" destOrd="0" presId="urn:microsoft.com/office/officeart/2005/8/layout/hierarchy1"/>
    <dgm:cxn modelId="{22D10025-C7A4-4786-9BB0-53FD37155D31}" srcId="{1595FB92-DED1-4A6A-A069-316D39DC44E5}" destId="{52D21CCE-1EFA-48A6-A5B9-487E3F6619C5}" srcOrd="0" destOrd="0" parTransId="{C551C006-5046-4412-B175-BE017E783E4E}" sibTransId="{3E676462-D9F0-4A74-BDC1-915E971C9E9A}"/>
    <dgm:cxn modelId="{0A230528-276E-49E3-A162-A3539D8C4958}" type="presOf" srcId="{BE68226D-7607-4BD5-9DC4-672661922AF8}" destId="{AF5E9ED3-879C-423E-BC15-6FAEC917DC06}" srcOrd="0" destOrd="0" presId="urn:microsoft.com/office/officeart/2005/8/layout/hierarchy1"/>
    <dgm:cxn modelId="{77B0ED2C-3454-4577-86EE-788154FFB5C8}" srcId="{98682B8D-C4D1-4658-8EB4-114744F04028}" destId="{EC4762DF-6F31-49E5-B3B1-65D3CB27CB0C}" srcOrd="3" destOrd="0" parTransId="{20F6021A-0578-4510-A455-014F9AD69216}" sibTransId="{E3F3B77B-4145-452F-89F5-A991C3B79152}"/>
    <dgm:cxn modelId="{7ABD052F-1615-4785-9579-868E8E48C539}" type="presOf" srcId="{5918F155-6FAA-4393-BA65-5E0FF844629F}" destId="{1B239D8B-DBD0-4392-B5A5-7366FD069090}" srcOrd="0" destOrd="0" presId="urn:microsoft.com/office/officeart/2005/8/layout/hierarchy1"/>
    <dgm:cxn modelId="{77E6CC39-CAE2-4E43-8DA0-29EC6AE86653}" srcId="{98682B8D-C4D1-4658-8EB4-114744F04028}" destId="{4E8831B4-6F70-4B39-AF53-8D7EF2FC360C}" srcOrd="0" destOrd="0" parTransId="{BD7F49B4-6B15-4BA0-B661-48EB8E1549E2}" sibTransId="{4BA2600A-ED9D-4F19-8271-53447EBC0C5A}"/>
    <dgm:cxn modelId="{BCC87C3B-63FD-4D98-B6DE-438BC4B0D776}" type="presOf" srcId="{EC4762DF-6F31-49E5-B3B1-65D3CB27CB0C}" destId="{35CB6F85-9426-4C98-9258-568BE78E4C6F}" srcOrd="0" destOrd="0" presId="urn:microsoft.com/office/officeart/2005/8/layout/hierarchy1"/>
    <dgm:cxn modelId="{19C76A5E-722C-4FF2-9744-7DC48E1DF53B}" type="presOf" srcId="{B06ED129-9DDE-4787-B5DD-FCF809C35ED7}" destId="{C6C3219A-A4D1-4882-8651-23B4810D79FF}" srcOrd="0" destOrd="0" presId="urn:microsoft.com/office/officeart/2005/8/layout/hierarchy1"/>
    <dgm:cxn modelId="{00595361-A510-41FE-9D16-C89279F5FA4B}" type="presOf" srcId="{41D0A9EA-690F-47F1-96C0-E49E33F4D713}" destId="{D3D2F250-47C2-448D-BEC0-4DFA348F30A9}" srcOrd="0" destOrd="0" presId="urn:microsoft.com/office/officeart/2005/8/layout/hierarchy1"/>
    <dgm:cxn modelId="{1630F062-49A9-4E42-8234-8AB5F72538F3}" type="presOf" srcId="{E6EB9E00-E66B-438A-BFBF-E36DE3F42832}" destId="{76666F67-4663-4BD5-9060-0EA2FDE87C73}" srcOrd="0" destOrd="0" presId="urn:microsoft.com/office/officeart/2005/8/layout/hierarchy1"/>
    <dgm:cxn modelId="{BB4F4A68-1CD0-4020-8211-4940AEEEDE7C}" type="presOf" srcId="{AE3B1BC1-AC84-43B4-8C01-E242396E2952}" destId="{9E66DCAC-5711-4640-94FF-71E71C099CF7}" srcOrd="0" destOrd="0" presId="urn:microsoft.com/office/officeart/2005/8/layout/hierarchy1"/>
    <dgm:cxn modelId="{F0A89148-7D76-493D-82DD-8DF1A5E9099F}" type="presOf" srcId="{20F6021A-0578-4510-A455-014F9AD69216}" destId="{78CD7C50-EC3A-4691-936E-EDF98B91C13F}" srcOrd="0" destOrd="0" presId="urn:microsoft.com/office/officeart/2005/8/layout/hierarchy1"/>
    <dgm:cxn modelId="{E25EDA6B-DB3C-43C6-978E-46EBB9E0586D}" type="presOf" srcId="{B66FC57C-CA9A-4520-A2D3-2284BDBCC80D}" destId="{69113632-C621-4F70-8D15-E41CD05DE42F}" srcOrd="0" destOrd="0" presId="urn:microsoft.com/office/officeart/2005/8/layout/hierarchy1"/>
    <dgm:cxn modelId="{1D83FB6D-E225-4831-8C59-47091873C4B5}" srcId="{7E761B5B-1660-4B1C-91BB-ABF17EF10C98}" destId="{D282FB98-F5EA-449F-8B0C-FDB756991D41}" srcOrd="0" destOrd="0" parTransId="{622F6743-F5F0-4556-A99D-FC0D9947472E}" sibTransId="{30D1F81C-0707-4B31-9151-67D5622DA796}"/>
    <dgm:cxn modelId="{0CCB8152-FB52-48A1-9E24-4565F2FF9F72}" type="presOf" srcId="{64212FE8-8509-413E-89A2-7C7FA8575F15}" destId="{64623D5F-3BEA-4595-B131-3977076166FA}" srcOrd="0" destOrd="0" presId="urn:microsoft.com/office/officeart/2005/8/layout/hierarchy1"/>
    <dgm:cxn modelId="{9BF28D73-4DB5-4A81-B3C2-840B29F89745}" type="presOf" srcId="{10369A41-074E-4639-9747-889D04C5D81A}" destId="{A656AC9D-0D47-4909-BB5B-7AAC1DCBEABD}" srcOrd="0" destOrd="0" presId="urn:microsoft.com/office/officeart/2005/8/layout/hierarchy1"/>
    <dgm:cxn modelId="{9A863C74-6DEA-409F-A350-E9E6DDBFF6BC}" srcId="{EC4762DF-6F31-49E5-B3B1-65D3CB27CB0C}" destId="{E6EB9E00-E66B-438A-BFBF-E36DE3F42832}" srcOrd="0" destOrd="0" parTransId="{9A1E258C-9BFF-4484-A370-192C836D682E}" sibTransId="{AB2DA460-125E-4DC3-AFC9-78FFC852CB0F}"/>
    <dgm:cxn modelId="{8A67D27B-12D1-4ADF-9681-EAC696EA800E}" type="presOf" srcId="{95FFD606-3E8B-4F23-8563-37308F602688}" destId="{0EE38550-9340-42E1-BD6E-94E53CCD41B1}" srcOrd="0" destOrd="0" presId="urn:microsoft.com/office/officeart/2005/8/layout/hierarchy1"/>
    <dgm:cxn modelId="{6B9ABB81-FDD2-4847-8C84-22D39FC4637D}" srcId="{95FFD606-3E8B-4F23-8563-37308F602688}" destId="{AE3B1BC1-AC84-43B4-8C01-E242396E2952}" srcOrd="1" destOrd="0" parTransId="{41D0A9EA-690F-47F1-96C0-E49E33F4D713}" sibTransId="{E75BD84D-D052-416E-B8F1-056FF7B8D409}"/>
    <dgm:cxn modelId="{7315FF83-5067-4250-A59F-1680B9E6526D}" type="presOf" srcId="{1A9C57A1-A5E2-48CB-9834-E62E67BD4ADC}" destId="{5C6890FB-D213-4DF7-B8FA-7E0ADB0198CC}" srcOrd="0" destOrd="0" presId="urn:microsoft.com/office/officeart/2005/8/layout/hierarchy1"/>
    <dgm:cxn modelId="{1159C690-CFEC-4937-B56D-570DE5B86E37}" type="presOf" srcId="{FA0ED9F4-2EB3-4D8F-8B96-11515D41BF02}" destId="{96C1EA61-1681-465B-9434-713964270D17}" srcOrd="0" destOrd="0" presId="urn:microsoft.com/office/officeart/2005/8/layout/hierarchy1"/>
    <dgm:cxn modelId="{91F00891-2377-4E9D-A668-09984F8778A3}" type="presOf" srcId="{E4DC9EC3-AB2E-435A-8D79-2C2372D0578A}" destId="{C354028F-83EC-4118-893A-82C30B953E90}" srcOrd="0" destOrd="0" presId="urn:microsoft.com/office/officeart/2005/8/layout/hierarchy1"/>
    <dgm:cxn modelId="{718DCB92-128A-4658-94E4-E2D342590220}" srcId="{98682B8D-C4D1-4658-8EB4-114744F04028}" destId="{E4DC9EC3-AB2E-435A-8D79-2C2372D0578A}" srcOrd="1" destOrd="0" parTransId="{B66FC57C-CA9A-4520-A2D3-2284BDBCC80D}" sibTransId="{A59DE061-FB4E-4C38-8A01-90244492B678}"/>
    <dgm:cxn modelId="{B2DEAE9C-15AB-4A31-B400-9C10E50AB0BD}" srcId="{AA3C52B2-4D26-4DD6-9A47-D98C6ECAEAC8}" destId="{543FF0FC-BD0E-44F8-9543-497E583600F6}" srcOrd="0" destOrd="0" parTransId="{43D95628-673A-4465-AC7B-AAB3E56AAC05}" sibTransId="{F0E6CA4D-37EB-4D63-AD0E-10508EF6687E}"/>
    <dgm:cxn modelId="{EE734B9F-26B0-43B5-86B0-F7480996D26B}" type="presOf" srcId="{C551C006-5046-4412-B175-BE017E783E4E}" destId="{8846C86C-B521-4D7B-A03A-DE4FC3CEDD5A}" srcOrd="0" destOrd="0" presId="urn:microsoft.com/office/officeart/2005/8/layout/hierarchy1"/>
    <dgm:cxn modelId="{CECE76A3-C867-4BCE-A140-B12A9AA2599F}" type="presOf" srcId="{BD7F49B4-6B15-4BA0-B661-48EB8E1549E2}" destId="{317A3A0A-F320-4162-8BA5-DCB6E374FA09}" srcOrd="0" destOrd="0" presId="urn:microsoft.com/office/officeart/2005/8/layout/hierarchy1"/>
    <dgm:cxn modelId="{C8BC3DA4-5DEF-41A3-849E-FAFF11CC17D1}" type="presOf" srcId="{91A9D676-65FF-4042-B6ED-470968EDCB92}" destId="{84E96A71-821E-4AD1-B85E-668E95A53BBC}" srcOrd="0" destOrd="0" presId="urn:microsoft.com/office/officeart/2005/8/layout/hierarchy1"/>
    <dgm:cxn modelId="{12257AA4-7434-478F-A33D-51E5E4AD40D0}" srcId="{98682B8D-C4D1-4658-8EB4-114744F04028}" destId="{10965FAE-5AC7-4F73-B364-F6C7EBF4E9C9}" srcOrd="4" destOrd="0" parTransId="{B06ED129-9DDE-4787-B5DD-FCF809C35ED7}" sibTransId="{59BF6970-B1C7-4E1B-89AE-3170C77AD7B6}"/>
    <dgm:cxn modelId="{31D008A6-B6E2-4744-8FBC-1C7D22EEEC27}" srcId="{95FFD606-3E8B-4F23-8563-37308F602688}" destId="{BE68226D-7607-4BD5-9DC4-672661922AF8}" srcOrd="0" destOrd="0" parTransId="{B98F5091-88DC-4E4F-BF86-19CABB9EFCAC}" sibTransId="{7121B490-BFA3-4F70-B886-47817037E11E}"/>
    <dgm:cxn modelId="{305524A6-53C2-4FFD-91EF-0A895C324FAC}" type="presOf" srcId="{543FF0FC-BD0E-44F8-9543-497E583600F6}" destId="{DD86F2C4-77AA-483E-AEDC-F6BEC35719A3}" srcOrd="0" destOrd="0" presId="urn:microsoft.com/office/officeart/2005/8/layout/hierarchy1"/>
    <dgm:cxn modelId="{A6BD03AD-89CF-4B84-8A6E-33F5EA53EE79}" type="presOf" srcId="{62A9B435-8603-491A-8621-8647977980AE}" destId="{7DAEE15E-103A-48EB-99E3-FBA089A07134}" srcOrd="0" destOrd="0" presId="urn:microsoft.com/office/officeart/2005/8/layout/hierarchy1"/>
    <dgm:cxn modelId="{8BDF77B0-DDCA-4A85-8373-F330FFDDF8FF}" srcId="{FA0ED9F4-2EB3-4D8F-8B96-11515D41BF02}" destId="{98682B8D-C4D1-4658-8EB4-114744F04028}" srcOrd="0" destOrd="0" parTransId="{80726B52-9E2F-4B83-800E-7447673E0B1B}" sibTransId="{72265682-AE29-4618-8315-7C96A697B12B}"/>
    <dgm:cxn modelId="{FE29CDB8-D014-426A-A01E-2FA83D8A9480}" type="presOf" srcId="{D282FB98-F5EA-449F-8B0C-FDB756991D41}" destId="{B36C786C-02D5-445C-A173-40EC108095BC}" srcOrd="0" destOrd="0" presId="urn:microsoft.com/office/officeart/2005/8/layout/hierarchy1"/>
    <dgm:cxn modelId="{4B8012C2-2187-4ADF-AB5F-C60A94923186}" type="presOf" srcId="{622F6743-F5F0-4556-A99D-FC0D9947472E}" destId="{931E84F1-BD5F-4892-B7A6-D3809ECB9C5C}" srcOrd="0" destOrd="0" presId="urn:microsoft.com/office/officeart/2005/8/layout/hierarchy1"/>
    <dgm:cxn modelId="{084ED5C8-1688-481D-8A6D-E36C3D53CA50}" type="presOf" srcId="{9A1E258C-9BFF-4484-A370-192C836D682E}" destId="{2CEAC9C8-93C1-4301-870C-F8B05C0B6E76}" srcOrd="0" destOrd="0" presId="urn:microsoft.com/office/officeart/2005/8/layout/hierarchy1"/>
    <dgm:cxn modelId="{F02AF4C8-087F-4579-B844-F536C4A13487}" srcId="{52D21CCE-1EFA-48A6-A5B9-487E3F6619C5}" destId="{AA3C52B2-4D26-4DD6-9A47-D98C6ECAEAC8}" srcOrd="0" destOrd="0" parTransId="{1A9C57A1-A5E2-48CB-9834-E62E67BD4ADC}" sibTransId="{B2099036-0EEC-4359-9B0A-2FDDEF383631}"/>
    <dgm:cxn modelId="{E42200C9-1C77-4961-AB12-C7CE1BABAB4E}" type="presOf" srcId="{43D95628-673A-4465-AC7B-AAB3E56AAC05}" destId="{7CEF12FD-0842-48E0-988C-A90EC14DCD2F}" srcOrd="0" destOrd="0" presId="urn:microsoft.com/office/officeart/2005/8/layout/hierarchy1"/>
    <dgm:cxn modelId="{498B52D5-9FD9-403B-B729-175D8CCD5CFD}" srcId="{4E8831B4-6F70-4B39-AF53-8D7EF2FC360C}" destId="{7E761B5B-1660-4B1C-91BB-ABF17EF10C98}" srcOrd="0" destOrd="0" parTransId="{5918F155-6FAA-4393-BA65-5E0FF844629F}" sibTransId="{80AF0BB1-1015-4123-A602-0A2B7CC4DFDE}"/>
    <dgm:cxn modelId="{C9B5D3D9-0906-4433-AC12-1BD3FC1A3246}" type="presOf" srcId="{10965FAE-5AC7-4F73-B364-F6C7EBF4E9C9}" destId="{D0C74D35-BA9A-4D9C-B8FC-2CDBA1DFCF49}" srcOrd="0" destOrd="0" presId="urn:microsoft.com/office/officeart/2005/8/layout/hierarchy1"/>
    <dgm:cxn modelId="{C5F09ADB-4870-4DF1-A1A2-80B832324F40}" type="presOf" srcId="{7E761B5B-1660-4B1C-91BB-ABF17EF10C98}" destId="{BAFFB542-373C-47D9-85AC-EAAC5F91F68F}" srcOrd="0" destOrd="0" presId="urn:microsoft.com/office/officeart/2005/8/layout/hierarchy1"/>
    <dgm:cxn modelId="{5C6BE9DB-7FD9-416B-AD3F-BB9F7D4A828F}" type="presOf" srcId="{5F73D04C-AB71-44CF-A53D-0482B490AEFF}" destId="{BB91C44B-A255-469C-AC58-F34344360E6F}" srcOrd="0" destOrd="0" presId="urn:microsoft.com/office/officeart/2005/8/layout/hierarchy1"/>
    <dgm:cxn modelId="{DBEA21E0-4673-4FEA-943E-A6B3DE73E729}" type="presOf" srcId="{98682B8D-C4D1-4658-8EB4-114744F04028}" destId="{849998AD-83DE-4921-8408-46DF88226092}" srcOrd="0" destOrd="0" presId="urn:microsoft.com/office/officeart/2005/8/layout/hierarchy1"/>
    <dgm:cxn modelId="{9C1663E7-210B-4D88-A0D4-CB798F7E124B}" type="presOf" srcId="{52D21CCE-1EFA-48A6-A5B9-487E3F6619C5}" destId="{52C22C8C-54E2-4131-910D-8AA3CB204A66}" srcOrd="0" destOrd="0" presId="urn:microsoft.com/office/officeart/2005/8/layout/hierarchy1"/>
    <dgm:cxn modelId="{64B658E9-4814-4411-880B-F0E65B767122}" type="presOf" srcId="{AA3C52B2-4D26-4DD6-9A47-D98C6ECAEAC8}" destId="{8BC1C60B-0AC7-4C94-9A0C-C008C1E23699}" srcOrd="0" destOrd="0" presId="urn:microsoft.com/office/officeart/2005/8/layout/hierarchy1"/>
    <dgm:cxn modelId="{03A0ACF8-FDA3-4863-B5ED-C265EFCCF679}" srcId="{BE68226D-7607-4BD5-9DC4-672661922AF8}" destId="{62A9B435-8603-491A-8621-8647977980AE}" srcOrd="0" destOrd="0" parTransId="{91A9D676-65FF-4042-B6ED-470968EDCB92}" sibTransId="{15BB1E0A-CBBC-4BB2-A22C-1A003FD84A43}"/>
    <dgm:cxn modelId="{47FC0FFC-D76F-4CEA-A406-1D16E3635DE8}" srcId="{98682B8D-C4D1-4658-8EB4-114744F04028}" destId="{10369A41-074E-4639-9747-889D04C5D81A}" srcOrd="2" destOrd="0" parTransId="{6A44CABF-BF5E-44E5-B093-6C3779047877}" sibTransId="{4295289A-FCAB-4237-A96B-E764A35CCD3A}"/>
    <dgm:cxn modelId="{8F42F4FD-BF68-4408-B67E-0F9671874DBB}" type="presOf" srcId="{1595FB92-DED1-4A6A-A069-316D39DC44E5}" destId="{394373B0-C49A-455E-B4CD-4831EF8A402A}" srcOrd="0" destOrd="0" presId="urn:microsoft.com/office/officeart/2005/8/layout/hierarchy1"/>
    <dgm:cxn modelId="{FAC453FE-A5E2-46B5-B10C-DE658C507587}" type="presOf" srcId="{4E8831B4-6F70-4B39-AF53-8D7EF2FC360C}" destId="{82F1BE85-1940-4EDE-A96C-CFCECBAA7322}" srcOrd="0" destOrd="0" presId="urn:microsoft.com/office/officeart/2005/8/layout/hierarchy1"/>
    <dgm:cxn modelId="{66BF4DCB-AAFE-4EF8-8AC5-A440ABAAFF12}" type="presParOf" srcId="{96C1EA61-1681-465B-9434-713964270D17}" destId="{1157E9F1-65CE-441C-BAC9-3BA921716CB9}" srcOrd="0" destOrd="0" presId="urn:microsoft.com/office/officeart/2005/8/layout/hierarchy1"/>
    <dgm:cxn modelId="{45A32D43-28E1-4A4C-9E84-BC2F2B0FB1C8}" type="presParOf" srcId="{1157E9F1-65CE-441C-BAC9-3BA921716CB9}" destId="{A5B047CD-0E3A-4D18-BE1D-1DCC1B470E20}" srcOrd="0" destOrd="0" presId="urn:microsoft.com/office/officeart/2005/8/layout/hierarchy1"/>
    <dgm:cxn modelId="{F1611FC7-B0B7-4E0A-BE07-4606D8AD173D}" type="presParOf" srcId="{A5B047CD-0E3A-4D18-BE1D-1DCC1B470E20}" destId="{89FAC22A-6B76-4876-ADA8-B4B81EF51860}" srcOrd="0" destOrd="0" presId="urn:microsoft.com/office/officeart/2005/8/layout/hierarchy1"/>
    <dgm:cxn modelId="{E460056A-3AC2-4811-98FB-3AE136E90EE1}" type="presParOf" srcId="{A5B047CD-0E3A-4D18-BE1D-1DCC1B470E20}" destId="{849998AD-83DE-4921-8408-46DF88226092}" srcOrd="1" destOrd="0" presId="urn:microsoft.com/office/officeart/2005/8/layout/hierarchy1"/>
    <dgm:cxn modelId="{B1DCE508-2C85-43F6-AC88-F45B458083D7}" type="presParOf" srcId="{1157E9F1-65CE-441C-BAC9-3BA921716CB9}" destId="{7750DE33-997C-4332-9AA1-AD22CC45CC34}" srcOrd="1" destOrd="0" presId="urn:microsoft.com/office/officeart/2005/8/layout/hierarchy1"/>
    <dgm:cxn modelId="{8599BDEC-8977-48D0-8DB3-9B4138C4E9A6}" type="presParOf" srcId="{7750DE33-997C-4332-9AA1-AD22CC45CC34}" destId="{317A3A0A-F320-4162-8BA5-DCB6E374FA09}" srcOrd="0" destOrd="0" presId="urn:microsoft.com/office/officeart/2005/8/layout/hierarchy1"/>
    <dgm:cxn modelId="{2D3C77F1-F4B3-4392-88EC-87775DCC8928}" type="presParOf" srcId="{7750DE33-997C-4332-9AA1-AD22CC45CC34}" destId="{24BFD66D-F21A-44F2-B981-F653C51C7821}" srcOrd="1" destOrd="0" presId="urn:microsoft.com/office/officeart/2005/8/layout/hierarchy1"/>
    <dgm:cxn modelId="{FD693CBE-395F-4AA7-BBC9-18DDEF44A628}" type="presParOf" srcId="{24BFD66D-F21A-44F2-B981-F653C51C7821}" destId="{38DF6DEA-FC02-4534-9C85-59E0679BC56A}" srcOrd="0" destOrd="0" presId="urn:microsoft.com/office/officeart/2005/8/layout/hierarchy1"/>
    <dgm:cxn modelId="{213D95EB-8D91-4BE1-B071-85E608CE8B4C}" type="presParOf" srcId="{38DF6DEA-FC02-4534-9C85-59E0679BC56A}" destId="{BF03C439-FFEC-4AF3-AC10-9464E6DCEDCA}" srcOrd="0" destOrd="0" presId="urn:microsoft.com/office/officeart/2005/8/layout/hierarchy1"/>
    <dgm:cxn modelId="{6C4400C4-26A7-44C6-9452-F1953532577F}" type="presParOf" srcId="{38DF6DEA-FC02-4534-9C85-59E0679BC56A}" destId="{82F1BE85-1940-4EDE-A96C-CFCECBAA7322}" srcOrd="1" destOrd="0" presId="urn:microsoft.com/office/officeart/2005/8/layout/hierarchy1"/>
    <dgm:cxn modelId="{2B0AC18F-D154-47FE-8FD3-D387289DEA0E}" type="presParOf" srcId="{24BFD66D-F21A-44F2-B981-F653C51C7821}" destId="{190E1508-8309-4ADA-874F-495AC65D1643}" srcOrd="1" destOrd="0" presId="urn:microsoft.com/office/officeart/2005/8/layout/hierarchy1"/>
    <dgm:cxn modelId="{4BBB204C-78F3-4D0F-8AC2-2F5A2E745F75}" type="presParOf" srcId="{190E1508-8309-4ADA-874F-495AC65D1643}" destId="{1B239D8B-DBD0-4392-B5A5-7366FD069090}" srcOrd="0" destOrd="0" presId="urn:microsoft.com/office/officeart/2005/8/layout/hierarchy1"/>
    <dgm:cxn modelId="{B0D1B08D-379C-4F18-9E61-B1440B33C927}" type="presParOf" srcId="{190E1508-8309-4ADA-874F-495AC65D1643}" destId="{010C8341-3FC1-44FE-B8D9-670FCE83F083}" srcOrd="1" destOrd="0" presId="urn:microsoft.com/office/officeart/2005/8/layout/hierarchy1"/>
    <dgm:cxn modelId="{CF0C6936-3D70-4392-972C-B076F14A522E}" type="presParOf" srcId="{010C8341-3FC1-44FE-B8D9-670FCE83F083}" destId="{CEB841DC-9E97-4EFC-BF71-4F9A9EB4BE4C}" srcOrd="0" destOrd="0" presId="urn:microsoft.com/office/officeart/2005/8/layout/hierarchy1"/>
    <dgm:cxn modelId="{54D24202-5F77-42AE-89E2-2BC6B35F524D}" type="presParOf" srcId="{CEB841DC-9E97-4EFC-BF71-4F9A9EB4BE4C}" destId="{3810A906-E225-4018-8B86-9AB3A7AB34F6}" srcOrd="0" destOrd="0" presId="urn:microsoft.com/office/officeart/2005/8/layout/hierarchy1"/>
    <dgm:cxn modelId="{96F1AF72-2ADD-4D2C-A19C-E0C58839BB96}" type="presParOf" srcId="{CEB841DC-9E97-4EFC-BF71-4F9A9EB4BE4C}" destId="{BAFFB542-373C-47D9-85AC-EAAC5F91F68F}" srcOrd="1" destOrd="0" presId="urn:microsoft.com/office/officeart/2005/8/layout/hierarchy1"/>
    <dgm:cxn modelId="{719782D6-F5F4-40DC-B328-24DC26D4DC66}" type="presParOf" srcId="{010C8341-3FC1-44FE-B8D9-670FCE83F083}" destId="{CE45C38B-FA85-47FE-A2AE-F3F3FD401FC6}" srcOrd="1" destOrd="0" presId="urn:microsoft.com/office/officeart/2005/8/layout/hierarchy1"/>
    <dgm:cxn modelId="{60829D6A-A800-42A0-B344-39AB201FE94F}" type="presParOf" srcId="{CE45C38B-FA85-47FE-A2AE-F3F3FD401FC6}" destId="{931E84F1-BD5F-4892-B7A6-D3809ECB9C5C}" srcOrd="0" destOrd="0" presId="urn:microsoft.com/office/officeart/2005/8/layout/hierarchy1"/>
    <dgm:cxn modelId="{63CC9FF6-5CF9-43FC-BFB9-78A2892C1400}" type="presParOf" srcId="{CE45C38B-FA85-47FE-A2AE-F3F3FD401FC6}" destId="{AE30D73E-03B4-40C0-AC57-54DD94B4BC6F}" srcOrd="1" destOrd="0" presId="urn:microsoft.com/office/officeart/2005/8/layout/hierarchy1"/>
    <dgm:cxn modelId="{F0CBC71C-BE98-469A-8D17-99CA9C6BEC16}" type="presParOf" srcId="{AE30D73E-03B4-40C0-AC57-54DD94B4BC6F}" destId="{2EED39FE-BAA0-4E2C-946A-209A116D469E}" srcOrd="0" destOrd="0" presId="urn:microsoft.com/office/officeart/2005/8/layout/hierarchy1"/>
    <dgm:cxn modelId="{E8A0CB29-232E-469C-8467-EC57648D6A5D}" type="presParOf" srcId="{2EED39FE-BAA0-4E2C-946A-209A116D469E}" destId="{6A36D82C-DF52-4018-846B-B529C39B87CD}" srcOrd="0" destOrd="0" presId="urn:microsoft.com/office/officeart/2005/8/layout/hierarchy1"/>
    <dgm:cxn modelId="{FABD87D2-E40C-4CD1-B1A3-1865E5719A51}" type="presParOf" srcId="{2EED39FE-BAA0-4E2C-946A-209A116D469E}" destId="{B36C786C-02D5-445C-A173-40EC108095BC}" srcOrd="1" destOrd="0" presId="urn:microsoft.com/office/officeart/2005/8/layout/hierarchy1"/>
    <dgm:cxn modelId="{EFEB9B33-108D-4ED5-B399-327F1111F79D}" type="presParOf" srcId="{AE30D73E-03B4-40C0-AC57-54DD94B4BC6F}" destId="{F0C6D3F0-C9C3-414C-9691-F89391D9BCCB}" srcOrd="1" destOrd="0" presId="urn:microsoft.com/office/officeart/2005/8/layout/hierarchy1"/>
    <dgm:cxn modelId="{63023FD9-16C2-4A05-9299-FEA8C92C8CB4}" type="presParOf" srcId="{7750DE33-997C-4332-9AA1-AD22CC45CC34}" destId="{69113632-C621-4F70-8D15-E41CD05DE42F}" srcOrd="2" destOrd="0" presId="urn:microsoft.com/office/officeart/2005/8/layout/hierarchy1"/>
    <dgm:cxn modelId="{70483A7E-C222-4039-A28C-CB2D3DDD7BDB}" type="presParOf" srcId="{7750DE33-997C-4332-9AA1-AD22CC45CC34}" destId="{FBD19557-2FFA-4E37-BDF7-CC954FBC048B}" srcOrd="3" destOrd="0" presId="urn:microsoft.com/office/officeart/2005/8/layout/hierarchy1"/>
    <dgm:cxn modelId="{9416D9EC-1EBF-454A-AF90-47E904A5A347}" type="presParOf" srcId="{FBD19557-2FFA-4E37-BDF7-CC954FBC048B}" destId="{83C0F2ED-B19D-4FE7-B948-B8A45A20CD2F}" srcOrd="0" destOrd="0" presId="urn:microsoft.com/office/officeart/2005/8/layout/hierarchy1"/>
    <dgm:cxn modelId="{B0C62052-118A-4884-916B-51510861D2B4}" type="presParOf" srcId="{83C0F2ED-B19D-4FE7-B948-B8A45A20CD2F}" destId="{046AB582-D97E-4E5A-8957-A86CDE834574}" srcOrd="0" destOrd="0" presId="urn:microsoft.com/office/officeart/2005/8/layout/hierarchy1"/>
    <dgm:cxn modelId="{65B47351-F777-4CF6-B541-891B3DCC6739}" type="presParOf" srcId="{83C0F2ED-B19D-4FE7-B948-B8A45A20CD2F}" destId="{C354028F-83EC-4118-893A-82C30B953E90}" srcOrd="1" destOrd="0" presId="urn:microsoft.com/office/officeart/2005/8/layout/hierarchy1"/>
    <dgm:cxn modelId="{7E8DB285-A0FB-460C-9F43-2907C5961FB0}" type="presParOf" srcId="{FBD19557-2FFA-4E37-BDF7-CC954FBC048B}" destId="{17A5562A-BCCA-46EF-80F2-B15CC5EEAB29}" srcOrd="1" destOrd="0" presId="urn:microsoft.com/office/officeart/2005/8/layout/hierarchy1"/>
    <dgm:cxn modelId="{7D986A73-ECF5-4CBB-B07D-70CDD12B5B59}" type="presParOf" srcId="{17A5562A-BCCA-46EF-80F2-B15CC5EEAB29}" destId="{BB91C44B-A255-469C-AC58-F34344360E6F}" srcOrd="0" destOrd="0" presId="urn:microsoft.com/office/officeart/2005/8/layout/hierarchy1"/>
    <dgm:cxn modelId="{2E205285-80A3-47FD-98F0-15FDAB85F9C1}" type="presParOf" srcId="{17A5562A-BCCA-46EF-80F2-B15CC5EEAB29}" destId="{F9EA75B0-58ED-4CEE-A0A4-B01699BD08C1}" srcOrd="1" destOrd="0" presId="urn:microsoft.com/office/officeart/2005/8/layout/hierarchy1"/>
    <dgm:cxn modelId="{5E7AE671-6F22-4186-BE63-3AC1B46D192C}" type="presParOf" srcId="{F9EA75B0-58ED-4CEE-A0A4-B01699BD08C1}" destId="{C840AA83-5FBB-4A0E-A942-B20061266F5A}" srcOrd="0" destOrd="0" presId="urn:microsoft.com/office/officeart/2005/8/layout/hierarchy1"/>
    <dgm:cxn modelId="{6024FDAC-BE3D-4A93-BD60-C1DA47A85696}" type="presParOf" srcId="{C840AA83-5FBB-4A0E-A942-B20061266F5A}" destId="{B0071B69-FB7A-4A63-B9E1-6F7E42E27508}" srcOrd="0" destOrd="0" presId="urn:microsoft.com/office/officeart/2005/8/layout/hierarchy1"/>
    <dgm:cxn modelId="{080D21ED-5C25-476E-8988-EBE169523017}" type="presParOf" srcId="{C840AA83-5FBB-4A0E-A942-B20061266F5A}" destId="{394373B0-C49A-455E-B4CD-4831EF8A402A}" srcOrd="1" destOrd="0" presId="urn:microsoft.com/office/officeart/2005/8/layout/hierarchy1"/>
    <dgm:cxn modelId="{0B3A7BF3-F225-4011-9266-25F49CBD17DB}" type="presParOf" srcId="{F9EA75B0-58ED-4CEE-A0A4-B01699BD08C1}" destId="{2FABF342-73CF-4DCA-B60F-78D9D9ECD2F1}" srcOrd="1" destOrd="0" presId="urn:microsoft.com/office/officeart/2005/8/layout/hierarchy1"/>
    <dgm:cxn modelId="{4A89E259-8970-4B02-8FCF-712FE7FB17D3}" type="presParOf" srcId="{2FABF342-73CF-4DCA-B60F-78D9D9ECD2F1}" destId="{8846C86C-B521-4D7B-A03A-DE4FC3CEDD5A}" srcOrd="0" destOrd="0" presId="urn:microsoft.com/office/officeart/2005/8/layout/hierarchy1"/>
    <dgm:cxn modelId="{457AC6E9-2A73-45A2-A392-91FB6DF1CAD5}" type="presParOf" srcId="{2FABF342-73CF-4DCA-B60F-78D9D9ECD2F1}" destId="{35DD251C-F892-434F-90B5-53B4BBF14638}" srcOrd="1" destOrd="0" presId="urn:microsoft.com/office/officeart/2005/8/layout/hierarchy1"/>
    <dgm:cxn modelId="{FC753D7A-BC95-417D-BA30-FA112819A888}" type="presParOf" srcId="{35DD251C-F892-434F-90B5-53B4BBF14638}" destId="{AC82F587-C191-47DA-9792-68B21C1B1248}" srcOrd="0" destOrd="0" presId="urn:microsoft.com/office/officeart/2005/8/layout/hierarchy1"/>
    <dgm:cxn modelId="{E2B2D6DF-3CE1-4531-8F0A-EFCB055AAB16}" type="presParOf" srcId="{AC82F587-C191-47DA-9792-68B21C1B1248}" destId="{3550BB91-256C-4FD8-85D0-75C97378FBB1}" srcOrd="0" destOrd="0" presId="urn:microsoft.com/office/officeart/2005/8/layout/hierarchy1"/>
    <dgm:cxn modelId="{50B87ACF-9DA8-47E4-B8C0-0C88B77315A0}" type="presParOf" srcId="{AC82F587-C191-47DA-9792-68B21C1B1248}" destId="{52C22C8C-54E2-4131-910D-8AA3CB204A66}" srcOrd="1" destOrd="0" presId="urn:microsoft.com/office/officeart/2005/8/layout/hierarchy1"/>
    <dgm:cxn modelId="{E908E85D-DFBB-41CA-9E9C-ED6689311ECC}" type="presParOf" srcId="{35DD251C-F892-434F-90B5-53B4BBF14638}" destId="{1AA01790-D428-4664-8560-FDF7234A5063}" srcOrd="1" destOrd="0" presId="urn:microsoft.com/office/officeart/2005/8/layout/hierarchy1"/>
    <dgm:cxn modelId="{69C43AFD-F723-4631-8602-B6B2B0B03FC4}" type="presParOf" srcId="{1AA01790-D428-4664-8560-FDF7234A5063}" destId="{5C6890FB-D213-4DF7-B8FA-7E0ADB0198CC}" srcOrd="0" destOrd="0" presId="urn:microsoft.com/office/officeart/2005/8/layout/hierarchy1"/>
    <dgm:cxn modelId="{7609F35B-E91E-4E9A-9B97-A4CA5E64ED60}" type="presParOf" srcId="{1AA01790-D428-4664-8560-FDF7234A5063}" destId="{A8138044-69F4-4040-98DA-723F5C5FCDA8}" srcOrd="1" destOrd="0" presId="urn:microsoft.com/office/officeart/2005/8/layout/hierarchy1"/>
    <dgm:cxn modelId="{878F2921-18F0-4BCE-8945-45BC55A70660}" type="presParOf" srcId="{A8138044-69F4-4040-98DA-723F5C5FCDA8}" destId="{A1F36D2D-B334-4FE8-A5CF-B7389F78F1A8}" srcOrd="0" destOrd="0" presId="urn:microsoft.com/office/officeart/2005/8/layout/hierarchy1"/>
    <dgm:cxn modelId="{91DC698B-419A-4B2B-807C-392DE4366AD3}" type="presParOf" srcId="{A1F36D2D-B334-4FE8-A5CF-B7389F78F1A8}" destId="{352BAF03-AC49-48D7-BAF5-214B5CDE1DC0}" srcOrd="0" destOrd="0" presId="urn:microsoft.com/office/officeart/2005/8/layout/hierarchy1"/>
    <dgm:cxn modelId="{023DB717-B93B-4735-8E3B-C6D2E661A452}" type="presParOf" srcId="{A1F36D2D-B334-4FE8-A5CF-B7389F78F1A8}" destId="{8BC1C60B-0AC7-4C94-9A0C-C008C1E23699}" srcOrd="1" destOrd="0" presId="urn:microsoft.com/office/officeart/2005/8/layout/hierarchy1"/>
    <dgm:cxn modelId="{8AF019D1-4B83-44DE-B1B5-F017C5410B3F}" type="presParOf" srcId="{A8138044-69F4-4040-98DA-723F5C5FCDA8}" destId="{FBBB684F-7809-42CE-AE88-97120D22D1DB}" srcOrd="1" destOrd="0" presId="urn:microsoft.com/office/officeart/2005/8/layout/hierarchy1"/>
    <dgm:cxn modelId="{92EC95F8-800A-4410-A98D-FABC3A2D5B9A}" type="presParOf" srcId="{FBBB684F-7809-42CE-AE88-97120D22D1DB}" destId="{7CEF12FD-0842-48E0-988C-A90EC14DCD2F}" srcOrd="0" destOrd="0" presId="urn:microsoft.com/office/officeart/2005/8/layout/hierarchy1"/>
    <dgm:cxn modelId="{EBAD6E7B-3FF3-4A38-886A-F048900EE7D8}" type="presParOf" srcId="{FBBB684F-7809-42CE-AE88-97120D22D1DB}" destId="{368F5AE3-37CE-4CC0-AE93-5F5D06F37F99}" srcOrd="1" destOrd="0" presId="urn:microsoft.com/office/officeart/2005/8/layout/hierarchy1"/>
    <dgm:cxn modelId="{81EF8C8A-AFF2-4F5B-B7C3-C13B0A6331FE}" type="presParOf" srcId="{368F5AE3-37CE-4CC0-AE93-5F5D06F37F99}" destId="{E41EB1C8-E2AE-4DB8-AE33-59B7B8423175}" srcOrd="0" destOrd="0" presId="urn:microsoft.com/office/officeart/2005/8/layout/hierarchy1"/>
    <dgm:cxn modelId="{59B803F4-5CC3-4C75-BB01-6250360AFD66}" type="presParOf" srcId="{E41EB1C8-E2AE-4DB8-AE33-59B7B8423175}" destId="{70E82774-8051-4573-9C71-095A932A3D53}" srcOrd="0" destOrd="0" presId="urn:microsoft.com/office/officeart/2005/8/layout/hierarchy1"/>
    <dgm:cxn modelId="{0D270C22-A0D3-4D1B-8BEB-63B8F4FF1B86}" type="presParOf" srcId="{E41EB1C8-E2AE-4DB8-AE33-59B7B8423175}" destId="{DD86F2C4-77AA-483E-AEDC-F6BEC35719A3}" srcOrd="1" destOrd="0" presId="urn:microsoft.com/office/officeart/2005/8/layout/hierarchy1"/>
    <dgm:cxn modelId="{936542B9-F4B9-4F6B-ACEF-A891CA59829E}" type="presParOf" srcId="{368F5AE3-37CE-4CC0-AE93-5F5D06F37F99}" destId="{647B689E-2324-408D-A491-952EF0537443}" srcOrd="1" destOrd="0" presId="urn:microsoft.com/office/officeart/2005/8/layout/hierarchy1"/>
    <dgm:cxn modelId="{BA22C2E6-1937-4400-A770-783E858EF201}" type="presParOf" srcId="{7750DE33-997C-4332-9AA1-AD22CC45CC34}" destId="{A74ED2DF-0F27-4DB0-8CA4-F858233DEB7B}" srcOrd="4" destOrd="0" presId="urn:microsoft.com/office/officeart/2005/8/layout/hierarchy1"/>
    <dgm:cxn modelId="{5F6101F0-4DF6-4516-B448-98870759CEF5}" type="presParOf" srcId="{7750DE33-997C-4332-9AA1-AD22CC45CC34}" destId="{DDF43D0E-7C2A-4DFC-9F41-317E3C597FF1}" srcOrd="5" destOrd="0" presId="urn:microsoft.com/office/officeart/2005/8/layout/hierarchy1"/>
    <dgm:cxn modelId="{A508EFD1-A857-4D60-B2D0-AD17119C09D1}" type="presParOf" srcId="{DDF43D0E-7C2A-4DFC-9F41-317E3C597FF1}" destId="{8CBF3DA2-79A3-4455-8F25-46C25FEFE569}" srcOrd="0" destOrd="0" presId="urn:microsoft.com/office/officeart/2005/8/layout/hierarchy1"/>
    <dgm:cxn modelId="{3802BC69-63E3-4B0F-AC44-828350654411}" type="presParOf" srcId="{8CBF3DA2-79A3-4455-8F25-46C25FEFE569}" destId="{A36BBD11-DDE5-45A6-AE7E-46BF9EDE9E6A}" srcOrd="0" destOrd="0" presId="urn:microsoft.com/office/officeart/2005/8/layout/hierarchy1"/>
    <dgm:cxn modelId="{AB754603-5991-4F0F-A25A-568CEBD76EC9}" type="presParOf" srcId="{8CBF3DA2-79A3-4455-8F25-46C25FEFE569}" destId="{A656AC9D-0D47-4909-BB5B-7AAC1DCBEABD}" srcOrd="1" destOrd="0" presId="urn:microsoft.com/office/officeart/2005/8/layout/hierarchy1"/>
    <dgm:cxn modelId="{A2C2C9C6-5F18-4CAD-AB9B-41B678C2A2ED}" type="presParOf" srcId="{DDF43D0E-7C2A-4DFC-9F41-317E3C597FF1}" destId="{4BEAF786-DA10-477F-9B69-4F107491ED63}" srcOrd="1" destOrd="0" presId="urn:microsoft.com/office/officeart/2005/8/layout/hierarchy1"/>
    <dgm:cxn modelId="{D7679BC1-2F46-44C3-917D-C0BAD01C7F61}" type="presParOf" srcId="{7750DE33-997C-4332-9AA1-AD22CC45CC34}" destId="{78CD7C50-EC3A-4691-936E-EDF98B91C13F}" srcOrd="6" destOrd="0" presId="urn:microsoft.com/office/officeart/2005/8/layout/hierarchy1"/>
    <dgm:cxn modelId="{733C4C90-076C-451F-8750-9D67ED2AB2FB}" type="presParOf" srcId="{7750DE33-997C-4332-9AA1-AD22CC45CC34}" destId="{3475B3E5-FDAB-4F39-9749-9FF0B4B82C9D}" srcOrd="7" destOrd="0" presId="urn:microsoft.com/office/officeart/2005/8/layout/hierarchy1"/>
    <dgm:cxn modelId="{7AD7EFA3-F3D1-42A5-93ED-3F8FE2C57252}" type="presParOf" srcId="{3475B3E5-FDAB-4F39-9749-9FF0B4B82C9D}" destId="{41914F5B-358D-47E2-B123-6574B5DFF039}" srcOrd="0" destOrd="0" presId="urn:microsoft.com/office/officeart/2005/8/layout/hierarchy1"/>
    <dgm:cxn modelId="{BCFE6572-FC2F-402E-BB98-DD50127D12DE}" type="presParOf" srcId="{41914F5B-358D-47E2-B123-6574B5DFF039}" destId="{06706219-2336-4DE9-B9FA-213E7167FCA1}" srcOrd="0" destOrd="0" presId="urn:microsoft.com/office/officeart/2005/8/layout/hierarchy1"/>
    <dgm:cxn modelId="{5EAEF298-715F-4BBF-9671-A9202A7D8837}" type="presParOf" srcId="{41914F5B-358D-47E2-B123-6574B5DFF039}" destId="{35CB6F85-9426-4C98-9258-568BE78E4C6F}" srcOrd="1" destOrd="0" presId="urn:microsoft.com/office/officeart/2005/8/layout/hierarchy1"/>
    <dgm:cxn modelId="{A7AA560D-C273-46D3-89B7-7A50420FC033}" type="presParOf" srcId="{3475B3E5-FDAB-4F39-9749-9FF0B4B82C9D}" destId="{6FE8E4AF-8576-4A1B-8244-8BD557D6BF5F}" srcOrd="1" destOrd="0" presId="urn:microsoft.com/office/officeart/2005/8/layout/hierarchy1"/>
    <dgm:cxn modelId="{D3D6D284-9673-4C72-9A33-C585F33610F1}" type="presParOf" srcId="{6FE8E4AF-8576-4A1B-8244-8BD557D6BF5F}" destId="{2CEAC9C8-93C1-4301-870C-F8B05C0B6E76}" srcOrd="0" destOrd="0" presId="urn:microsoft.com/office/officeart/2005/8/layout/hierarchy1"/>
    <dgm:cxn modelId="{AD49EA37-3FD9-481C-BD97-8E405874CBAB}" type="presParOf" srcId="{6FE8E4AF-8576-4A1B-8244-8BD557D6BF5F}" destId="{92D32390-6362-4E3C-87B6-5B175966AD36}" srcOrd="1" destOrd="0" presId="urn:microsoft.com/office/officeart/2005/8/layout/hierarchy1"/>
    <dgm:cxn modelId="{BD0DC818-9DFE-417C-8F11-A0131E9A0126}" type="presParOf" srcId="{92D32390-6362-4E3C-87B6-5B175966AD36}" destId="{AB9ECCEF-1149-4552-A30D-5C579708B461}" srcOrd="0" destOrd="0" presId="urn:microsoft.com/office/officeart/2005/8/layout/hierarchy1"/>
    <dgm:cxn modelId="{AC3EB6FE-68A3-4CAE-9925-39C38F7AB281}" type="presParOf" srcId="{AB9ECCEF-1149-4552-A30D-5C579708B461}" destId="{DF1BCD65-F6CA-4D99-A2DD-99B2A875F8F0}" srcOrd="0" destOrd="0" presId="urn:microsoft.com/office/officeart/2005/8/layout/hierarchy1"/>
    <dgm:cxn modelId="{E071D3C8-0412-4496-A30C-884C6A8ED4A7}" type="presParOf" srcId="{AB9ECCEF-1149-4552-A30D-5C579708B461}" destId="{76666F67-4663-4BD5-9060-0EA2FDE87C73}" srcOrd="1" destOrd="0" presId="urn:microsoft.com/office/officeart/2005/8/layout/hierarchy1"/>
    <dgm:cxn modelId="{A093D5AC-1C17-4A49-BA65-35D2EA98C90D}" type="presParOf" srcId="{92D32390-6362-4E3C-87B6-5B175966AD36}" destId="{94F7B251-1F0B-4C3A-A5B3-61399F976ED2}" srcOrd="1" destOrd="0" presId="urn:microsoft.com/office/officeart/2005/8/layout/hierarchy1"/>
    <dgm:cxn modelId="{529DFC80-78F9-4C94-BACA-49E2CD89CEBB}" type="presParOf" srcId="{6FE8E4AF-8576-4A1B-8244-8BD557D6BF5F}" destId="{64623D5F-3BEA-4595-B131-3977076166FA}" srcOrd="2" destOrd="0" presId="urn:microsoft.com/office/officeart/2005/8/layout/hierarchy1"/>
    <dgm:cxn modelId="{31C1D43E-8895-4348-A31F-EAA88F72D61E}" type="presParOf" srcId="{6FE8E4AF-8576-4A1B-8244-8BD557D6BF5F}" destId="{53AD9647-ADF6-476B-BDED-D8465D41FCF5}" srcOrd="3" destOrd="0" presId="urn:microsoft.com/office/officeart/2005/8/layout/hierarchy1"/>
    <dgm:cxn modelId="{2E91150B-5D2F-454A-8A60-33259D9D111C}" type="presParOf" srcId="{53AD9647-ADF6-476B-BDED-D8465D41FCF5}" destId="{116F5B2A-6DBF-43AE-A4D7-B464989A86C9}" srcOrd="0" destOrd="0" presId="urn:microsoft.com/office/officeart/2005/8/layout/hierarchy1"/>
    <dgm:cxn modelId="{33ECC9A8-F06D-4B0F-9697-641DEF8A7B39}" type="presParOf" srcId="{116F5B2A-6DBF-43AE-A4D7-B464989A86C9}" destId="{5F82636A-8268-4C8D-B6A3-DB23FC1FC760}" srcOrd="0" destOrd="0" presId="urn:microsoft.com/office/officeart/2005/8/layout/hierarchy1"/>
    <dgm:cxn modelId="{58B769D2-F2CA-41FB-B827-3A1F448B5797}" type="presParOf" srcId="{116F5B2A-6DBF-43AE-A4D7-B464989A86C9}" destId="{0EE38550-9340-42E1-BD6E-94E53CCD41B1}" srcOrd="1" destOrd="0" presId="urn:microsoft.com/office/officeart/2005/8/layout/hierarchy1"/>
    <dgm:cxn modelId="{BEF21E76-2EC7-4562-9431-2833E47AE85B}" type="presParOf" srcId="{53AD9647-ADF6-476B-BDED-D8465D41FCF5}" destId="{F71CCE00-DD2C-4229-8FC1-F3EAAE6B4DF9}" srcOrd="1" destOrd="0" presId="urn:microsoft.com/office/officeart/2005/8/layout/hierarchy1"/>
    <dgm:cxn modelId="{58ADD997-7432-41BA-8370-799A1B4FBB26}" type="presParOf" srcId="{F71CCE00-DD2C-4229-8FC1-F3EAAE6B4DF9}" destId="{30706256-AEF0-4A1C-B4E1-9782DDAB24F7}" srcOrd="0" destOrd="0" presId="urn:microsoft.com/office/officeart/2005/8/layout/hierarchy1"/>
    <dgm:cxn modelId="{78E70116-1B21-42E7-8905-981C9644F0EC}" type="presParOf" srcId="{F71CCE00-DD2C-4229-8FC1-F3EAAE6B4DF9}" destId="{02E58952-E237-448C-9F34-EBCB733675DC}" srcOrd="1" destOrd="0" presId="urn:microsoft.com/office/officeart/2005/8/layout/hierarchy1"/>
    <dgm:cxn modelId="{24DFA10F-2DAC-47F1-973C-BD86BD3D71E1}" type="presParOf" srcId="{02E58952-E237-448C-9F34-EBCB733675DC}" destId="{82FEA516-BC28-4617-941B-3F266EFF687B}" srcOrd="0" destOrd="0" presId="urn:microsoft.com/office/officeart/2005/8/layout/hierarchy1"/>
    <dgm:cxn modelId="{E7AF70A4-5F52-4B2D-B2A8-6BE22D42EEFA}" type="presParOf" srcId="{82FEA516-BC28-4617-941B-3F266EFF687B}" destId="{881BCC4E-FE64-4D38-BDA2-D91576C65F54}" srcOrd="0" destOrd="0" presId="urn:microsoft.com/office/officeart/2005/8/layout/hierarchy1"/>
    <dgm:cxn modelId="{D2C6C797-AEB7-43F4-933E-710EF3C1E1D2}" type="presParOf" srcId="{82FEA516-BC28-4617-941B-3F266EFF687B}" destId="{AF5E9ED3-879C-423E-BC15-6FAEC917DC06}" srcOrd="1" destOrd="0" presId="urn:microsoft.com/office/officeart/2005/8/layout/hierarchy1"/>
    <dgm:cxn modelId="{50D90F82-273C-45DA-8450-0D747BDE9223}" type="presParOf" srcId="{02E58952-E237-448C-9F34-EBCB733675DC}" destId="{3406BD3B-5A3A-49B6-9511-35863446F2C5}" srcOrd="1" destOrd="0" presId="urn:microsoft.com/office/officeart/2005/8/layout/hierarchy1"/>
    <dgm:cxn modelId="{C6E08A6F-2F03-4C6C-B604-E2ED7703CC83}" type="presParOf" srcId="{3406BD3B-5A3A-49B6-9511-35863446F2C5}" destId="{84E96A71-821E-4AD1-B85E-668E95A53BBC}" srcOrd="0" destOrd="0" presId="urn:microsoft.com/office/officeart/2005/8/layout/hierarchy1"/>
    <dgm:cxn modelId="{BFA0A2A1-0DEA-403D-904F-50FD75B7B37E}" type="presParOf" srcId="{3406BD3B-5A3A-49B6-9511-35863446F2C5}" destId="{5C317349-4E89-4718-A662-2FAA85550886}" srcOrd="1" destOrd="0" presId="urn:microsoft.com/office/officeart/2005/8/layout/hierarchy1"/>
    <dgm:cxn modelId="{5BAD39DA-40F5-42F5-A71E-BD3B94231477}" type="presParOf" srcId="{5C317349-4E89-4718-A662-2FAA85550886}" destId="{A2893A53-61C6-4A97-B95B-024F70AA00A8}" srcOrd="0" destOrd="0" presId="urn:microsoft.com/office/officeart/2005/8/layout/hierarchy1"/>
    <dgm:cxn modelId="{DAFE6F18-0AAE-49EC-8CCA-C06B1B4022FC}" type="presParOf" srcId="{A2893A53-61C6-4A97-B95B-024F70AA00A8}" destId="{DF59A5E0-4EF4-4B53-89AC-766C7791F069}" srcOrd="0" destOrd="0" presId="urn:microsoft.com/office/officeart/2005/8/layout/hierarchy1"/>
    <dgm:cxn modelId="{246B612F-D6FB-4224-9223-BAEC21C65A2B}" type="presParOf" srcId="{A2893A53-61C6-4A97-B95B-024F70AA00A8}" destId="{7DAEE15E-103A-48EB-99E3-FBA089A07134}" srcOrd="1" destOrd="0" presId="urn:microsoft.com/office/officeart/2005/8/layout/hierarchy1"/>
    <dgm:cxn modelId="{66B2F0F1-AD73-4C62-9521-2DB9569B1CEC}" type="presParOf" srcId="{5C317349-4E89-4718-A662-2FAA85550886}" destId="{14B07C0D-0EA9-4D71-888C-291C3CF0F32B}" srcOrd="1" destOrd="0" presId="urn:microsoft.com/office/officeart/2005/8/layout/hierarchy1"/>
    <dgm:cxn modelId="{52F02A5C-5EED-44C2-9438-03CD93AF9BCA}" type="presParOf" srcId="{F71CCE00-DD2C-4229-8FC1-F3EAAE6B4DF9}" destId="{D3D2F250-47C2-448D-BEC0-4DFA348F30A9}" srcOrd="2" destOrd="0" presId="urn:microsoft.com/office/officeart/2005/8/layout/hierarchy1"/>
    <dgm:cxn modelId="{BD005EB2-2C90-4821-A350-2608B9F45A55}" type="presParOf" srcId="{F71CCE00-DD2C-4229-8FC1-F3EAAE6B4DF9}" destId="{CC0C11C7-92FB-41EA-99DA-07A6AD52F901}" srcOrd="3" destOrd="0" presId="urn:microsoft.com/office/officeart/2005/8/layout/hierarchy1"/>
    <dgm:cxn modelId="{92A1A051-7790-43EC-A8C9-564D3211D436}" type="presParOf" srcId="{CC0C11C7-92FB-41EA-99DA-07A6AD52F901}" destId="{8FBA7AD7-EFF4-4B54-8B0B-C26F66FC23BD}" srcOrd="0" destOrd="0" presId="urn:microsoft.com/office/officeart/2005/8/layout/hierarchy1"/>
    <dgm:cxn modelId="{00B0E9CB-D204-4C2A-B4F8-69A327B93ADD}" type="presParOf" srcId="{8FBA7AD7-EFF4-4B54-8B0B-C26F66FC23BD}" destId="{A1B1DFF3-60F1-42A2-8B75-9F46FF11FD07}" srcOrd="0" destOrd="0" presId="urn:microsoft.com/office/officeart/2005/8/layout/hierarchy1"/>
    <dgm:cxn modelId="{671EC266-DADA-4930-B7F8-8FA61295B92D}" type="presParOf" srcId="{8FBA7AD7-EFF4-4B54-8B0B-C26F66FC23BD}" destId="{9E66DCAC-5711-4640-94FF-71E71C099CF7}" srcOrd="1" destOrd="0" presId="urn:microsoft.com/office/officeart/2005/8/layout/hierarchy1"/>
    <dgm:cxn modelId="{1910FBE8-F261-4F53-A023-626CD0DC973A}" type="presParOf" srcId="{CC0C11C7-92FB-41EA-99DA-07A6AD52F901}" destId="{3DF06380-FB29-48FA-8F6D-547756D16C17}" srcOrd="1" destOrd="0" presId="urn:microsoft.com/office/officeart/2005/8/layout/hierarchy1"/>
    <dgm:cxn modelId="{F903BC1D-CA74-4C99-B476-CFFE892ABAE3}" type="presParOf" srcId="{7750DE33-997C-4332-9AA1-AD22CC45CC34}" destId="{C6C3219A-A4D1-4882-8651-23B4810D79FF}" srcOrd="8" destOrd="0" presId="urn:microsoft.com/office/officeart/2005/8/layout/hierarchy1"/>
    <dgm:cxn modelId="{A7B9C658-3C9B-4C91-87BE-3BD4D14F33A8}" type="presParOf" srcId="{7750DE33-997C-4332-9AA1-AD22CC45CC34}" destId="{AEEED5A1-B7D6-421F-88FD-5AB125AB50B1}" srcOrd="9" destOrd="0" presId="urn:microsoft.com/office/officeart/2005/8/layout/hierarchy1"/>
    <dgm:cxn modelId="{F0862A07-68C6-4FE0-AC50-311325EA29F2}" type="presParOf" srcId="{AEEED5A1-B7D6-421F-88FD-5AB125AB50B1}" destId="{2ED72220-E0F9-49A7-B443-AD8EB670D725}" srcOrd="0" destOrd="0" presId="urn:microsoft.com/office/officeart/2005/8/layout/hierarchy1"/>
    <dgm:cxn modelId="{873231B1-3EE3-413F-B6C9-BCCA28DB2D25}" type="presParOf" srcId="{2ED72220-E0F9-49A7-B443-AD8EB670D725}" destId="{1AE1E5E8-173B-4014-B56D-9941A087FEB1}" srcOrd="0" destOrd="0" presId="urn:microsoft.com/office/officeart/2005/8/layout/hierarchy1"/>
    <dgm:cxn modelId="{7DDF24CC-6679-4747-929E-798B55374721}" type="presParOf" srcId="{2ED72220-E0F9-49A7-B443-AD8EB670D725}" destId="{D0C74D35-BA9A-4D9C-B8FC-2CDBA1DFCF49}" srcOrd="1" destOrd="0" presId="urn:microsoft.com/office/officeart/2005/8/layout/hierarchy1"/>
    <dgm:cxn modelId="{0019EFA0-8D72-485B-8FEF-F7370D31F709}" type="presParOf" srcId="{AEEED5A1-B7D6-421F-88FD-5AB125AB50B1}" destId="{2EF70320-E3B5-4E05-954B-2E38F5A196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3219A-A4D1-4882-8651-23B4810D79FF}">
      <dsp:nvSpPr>
        <dsp:cNvPr id="0" name=""/>
        <dsp:cNvSpPr/>
      </dsp:nvSpPr>
      <dsp:spPr>
        <a:xfrm>
          <a:off x="5940900" y="791753"/>
          <a:ext cx="3034275" cy="36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17"/>
              </a:lnTo>
              <a:lnTo>
                <a:pt x="3034275" y="246017"/>
              </a:lnTo>
              <a:lnTo>
                <a:pt x="3034275" y="361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2F250-47C2-448D-BEC0-4DFA348F30A9}">
      <dsp:nvSpPr>
        <dsp:cNvPr id="0" name=""/>
        <dsp:cNvSpPr/>
      </dsp:nvSpPr>
      <dsp:spPr>
        <a:xfrm>
          <a:off x="8216606" y="3090217"/>
          <a:ext cx="758568" cy="36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17"/>
              </a:lnTo>
              <a:lnTo>
                <a:pt x="758568" y="246017"/>
              </a:lnTo>
              <a:lnTo>
                <a:pt x="758568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96A71-821E-4AD1-B85E-668E95A53BBC}">
      <dsp:nvSpPr>
        <dsp:cNvPr id="0" name=""/>
        <dsp:cNvSpPr/>
      </dsp:nvSpPr>
      <dsp:spPr>
        <a:xfrm>
          <a:off x="7412317" y="4239449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6256-AEF0-4A1C-B4E1-9782DDAB24F7}">
      <dsp:nvSpPr>
        <dsp:cNvPr id="0" name=""/>
        <dsp:cNvSpPr/>
      </dsp:nvSpPr>
      <dsp:spPr>
        <a:xfrm>
          <a:off x="7458037" y="3090217"/>
          <a:ext cx="758568" cy="361009"/>
        </a:xfrm>
        <a:custGeom>
          <a:avLst/>
          <a:gdLst/>
          <a:ahLst/>
          <a:cxnLst/>
          <a:rect l="0" t="0" r="0" b="0"/>
          <a:pathLst>
            <a:path>
              <a:moveTo>
                <a:pt x="758568" y="0"/>
              </a:moveTo>
              <a:lnTo>
                <a:pt x="758568" y="246017"/>
              </a:lnTo>
              <a:lnTo>
                <a:pt x="0" y="246017"/>
              </a:lnTo>
              <a:lnTo>
                <a:pt x="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3D5F-3BEA-4595-B131-3977076166FA}">
      <dsp:nvSpPr>
        <dsp:cNvPr id="0" name=""/>
        <dsp:cNvSpPr/>
      </dsp:nvSpPr>
      <dsp:spPr>
        <a:xfrm>
          <a:off x="7458037" y="1940985"/>
          <a:ext cx="758568" cy="36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17"/>
              </a:lnTo>
              <a:lnTo>
                <a:pt x="758568" y="246017"/>
              </a:lnTo>
              <a:lnTo>
                <a:pt x="758568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AC9C8-93C1-4301-870C-F8B05C0B6E76}">
      <dsp:nvSpPr>
        <dsp:cNvPr id="0" name=""/>
        <dsp:cNvSpPr/>
      </dsp:nvSpPr>
      <dsp:spPr>
        <a:xfrm>
          <a:off x="6699469" y="1940985"/>
          <a:ext cx="758568" cy="361009"/>
        </a:xfrm>
        <a:custGeom>
          <a:avLst/>
          <a:gdLst/>
          <a:ahLst/>
          <a:cxnLst/>
          <a:rect l="0" t="0" r="0" b="0"/>
          <a:pathLst>
            <a:path>
              <a:moveTo>
                <a:pt x="758568" y="0"/>
              </a:moveTo>
              <a:lnTo>
                <a:pt x="758568" y="246017"/>
              </a:lnTo>
              <a:lnTo>
                <a:pt x="0" y="246017"/>
              </a:lnTo>
              <a:lnTo>
                <a:pt x="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D7C50-EC3A-4691-936E-EDF98B91C13F}">
      <dsp:nvSpPr>
        <dsp:cNvPr id="0" name=""/>
        <dsp:cNvSpPr/>
      </dsp:nvSpPr>
      <dsp:spPr>
        <a:xfrm>
          <a:off x="5940900" y="791753"/>
          <a:ext cx="1517137" cy="361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17"/>
              </a:lnTo>
              <a:lnTo>
                <a:pt x="1517137" y="246017"/>
              </a:lnTo>
              <a:lnTo>
                <a:pt x="1517137" y="361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ED2DF-0F27-4DB0-8CA4-F858233DEB7B}">
      <dsp:nvSpPr>
        <dsp:cNvPr id="0" name=""/>
        <dsp:cNvSpPr/>
      </dsp:nvSpPr>
      <dsp:spPr>
        <a:xfrm>
          <a:off x="5895180" y="791753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F12FD-0842-48E0-988C-A90EC14DCD2F}">
      <dsp:nvSpPr>
        <dsp:cNvPr id="0" name=""/>
        <dsp:cNvSpPr/>
      </dsp:nvSpPr>
      <dsp:spPr>
        <a:xfrm>
          <a:off x="4378042" y="5388681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90FB-D213-4DF7-B8FA-7E0ADB0198CC}">
      <dsp:nvSpPr>
        <dsp:cNvPr id="0" name=""/>
        <dsp:cNvSpPr/>
      </dsp:nvSpPr>
      <dsp:spPr>
        <a:xfrm>
          <a:off x="4343348" y="4239866"/>
          <a:ext cx="91440" cy="3605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599"/>
              </a:lnTo>
              <a:lnTo>
                <a:pt x="80414" y="245599"/>
              </a:lnTo>
              <a:lnTo>
                <a:pt x="80414" y="3605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6C86C-B521-4D7B-A03A-DE4FC3CEDD5A}">
      <dsp:nvSpPr>
        <dsp:cNvPr id="0" name=""/>
        <dsp:cNvSpPr/>
      </dsp:nvSpPr>
      <dsp:spPr>
        <a:xfrm>
          <a:off x="4343348" y="3090217"/>
          <a:ext cx="91440" cy="361427"/>
        </a:xfrm>
        <a:custGeom>
          <a:avLst/>
          <a:gdLst/>
          <a:ahLst/>
          <a:cxnLst/>
          <a:rect l="0" t="0" r="0" b="0"/>
          <a:pathLst>
            <a:path>
              <a:moveTo>
                <a:pt x="80414" y="0"/>
              </a:moveTo>
              <a:lnTo>
                <a:pt x="80414" y="246435"/>
              </a:lnTo>
              <a:lnTo>
                <a:pt x="45720" y="246435"/>
              </a:lnTo>
              <a:lnTo>
                <a:pt x="45720" y="361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1C44B-A255-469C-AC58-F34344360E6F}">
      <dsp:nvSpPr>
        <dsp:cNvPr id="0" name=""/>
        <dsp:cNvSpPr/>
      </dsp:nvSpPr>
      <dsp:spPr>
        <a:xfrm>
          <a:off x="4378042" y="1940985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13632-C621-4F70-8D15-E41CD05DE42F}">
      <dsp:nvSpPr>
        <dsp:cNvPr id="0" name=""/>
        <dsp:cNvSpPr/>
      </dsp:nvSpPr>
      <dsp:spPr>
        <a:xfrm>
          <a:off x="4423762" y="791753"/>
          <a:ext cx="1517137" cy="361009"/>
        </a:xfrm>
        <a:custGeom>
          <a:avLst/>
          <a:gdLst/>
          <a:ahLst/>
          <a:cxnLst/>
          <a:rect l="0" t="0" r="0" b="0"/>
          <a:pathLst>
            <a:path>
              <a:moveTo>
                <a:pt x="1517137" y="0"/>
              </a:moveTo>
              <a:lnTo>
                <a:pt x="1517137" y="246017"/>
              </a:lnTo>
              <a:lnTo>
                <a:pt x="0" y="246017"/>
              </a:lnTo>
              <a:lnTo>
                <a:pt x="0" y="361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E84F1-BD5F-4892-B7A6-D3809ECB9C5C}">
      <dsp:nvSpPr>
        <dsp:cNvPr id="0" name=""/>
        <dsp:cNvSpPr/>
      </dsp:nvSpPr>
      <dsp:spPr>
        <a:xfrm>
          <a:off x="2860904" y="3090217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39D8B-DBD0-4392-B5A5-7366FD069090}">
      <dsp:nvSpPr>
        <dsp:cNvPr id="0" name=""/>
        <dsp:cNvSpPr/>
      </dsp:nvSpPr>
      <dsp:spPr>
        <a:xfrm>
          <a:off x="2860904" y="1940985"/>
          <a:ext cx="91440" cy="36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0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A3A0A-F320-4162-8BA5-DCB6E374FA09}">
      <dsp:nvSpPr>
        <dsp:cNvPr id="0" name=""/>
        <dsp:cNvSpPr/>
      </dsp:nvSpPr>
      <dsp:spPr>
        <a:xfrm>
          <a:off x="2906624" y="791753"/>
          <a:ext cx="3034275" cy="361009"/>
        </a:xfrm>
        <a:custGeom>
          <a:avLst/>
          <a:gdLst/>
          <a:ahLst/>
          <a:cxnLst/>
          <a:rect l="0" t="0" r="0" b="0"/>
          <a:pathLst>
            <a:path>
              <a:moveTo>
                <a:pt x="3034275" y="0"/>
              </a:moveTo>
              <a:lnTo>
                <a:pt x="3034275" y="246017"/>
              </a:lnTo>
              <a:lnTo>
                <a:pt x="0" y="246017"/>
              </a:lnTo>
              <a:lnTo>
                <a:pt x="0" y="361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AC22A-6B76-4876-ADA8-B4B81EF51860}">
      <dsp:nvSpPr>
        <dsp:cNvPr id="0" name=""/>
        <dsp:cNvSpPr/>
      </dsp:nvSpPr>
      <dsp:spPr>
        <a:xfrm>
          <a:off x="5320252" y="3531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98AD-83DE-4921-8408-46DF88226092}">
      <dsp:nvSpPr>
        <dsp:cNvPr id="0" name=""/>
        <dsp:cNvSpPr/>
      </dsp:nvSpPr>
      <dsp:spPr>
        <a:xfrm>
          <a:off x="5458174" y="134557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Main page </a:t>
          </a:r>
        </a:p>
      </dsp:txBody>
      <dsp:txXfrm>
        <a:off x="5481260" y="157643"/>
        <a:ext cx="1195122" cy="742050"/>
      </dsp:txXfrm>
    </dsp:sp>
    <dsp:sp modelId="{BF03C439-FFEC-4AF3-AC10-9464E6DCEDCA}">
      <dsp:nvSpPr>
        <dsp:cNvPr id="0" name=""/>
        <dsp:cNvSpPr/>
      </dsp:nvSpPr>
      <dsp:spPr>
        <a:xfrm>
          <a:off x="2285977" y="1152763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1BE85-1940-4EDE-A96C-CFCECBAA7322}">
      <dsp:nvSpPr>
        <dsp:cNvPr id="0" name=""/>
        <dsp:cNvSpPr/>
      </dsp:nvSpPr>
      <dsp:spPr>
        <a:xfrm>
          <a:off x="2423899" y="1283788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About Us</a:t>
          </a:r>
        </a:p>
      </dsp:txBody>
      <dsp:txXfrm>
        <a:off x="2446985" y="1306874"/>
        <a:ext cx="1195122" cy="742050"/>
      </dsp:txXfrm>
    </dsp:sp>
    <dsp:sp modelId="{3810A906-E225-4018-8B86-9AB3A7AB34F6}">
      <dsp:nvSpPr>
        <dsp:cNvPr id="0" name=""/>
        <dsp:cNvSpPr/>
      </dsp:nvSpPr>
      <dsp:spPr>
        <a:xfrm>
          <a:off x="2285977" y="2301995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FB542-373C-47D9-85AC-EAAC5F91F68F}">
      <dsp:nvSpPr>
        <dsp:cNvPr id="0" name=""/>
        <dsp:cNvSpPr/>
      </dsp:nvSpPr>
      <dsp:spPr>
        <a:xfrm>
          <a:off x="2423899" y="2433020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</a:t>
          </a:r>
        </a:p>
      </dsp:txBody>
      <dsp:txXfrm>
        <a:off x="2446985" y="2456106"/>
        <a:ext cx="1195122" cy="742050"/>
      </dsp:txXfrm>
    </dsp:sp>
    <dsp:sp modelId="{6A36D82C-DF52-4018-846B-B529C39B87CD}">
      <dsp:nvSpPr>
        <dsp:cNvPr id="0" name=""/>
        <dsp:cNvSpPr/>
      </dsp:nvSpPr>
      <dsp:spPr>
        <a:xfrm>
          <a:off x="2285977" y="3451227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C786C-02D5-445C-A173-40EC108095BC}">
      <dsp:nvSpPr>
        <dsp:cNvPr id="0" name=""/>
        <dsp:cNvSpPr/>
      </dsp:nvSpPr>
      <dsp:spPr>
        <a:xfrm>
          <a:off x="2423899" y="3582252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Headshot &amp; Bio</a:t>
          </a:r>
        </a:p>
      </dsp:txBody>
      <dsp:txXfrm>
        <a:off x="2446985" y="3605338"/>
        <a:ext cx="1195122" cy="742050"/>
      </dsp:txXfrm>
    </dsp:sp>
    <dsp:sp modelId="{046AB582-D97E-4E5A-8957-A86CDE834574}">
      <dsp:nvSpPr>
        <dsp:cNvPr id="0" name=""/>
        <dsp:cNvSpPr/>
      </dsp:nvSpPr>
      <dsp:spPr>
        <a:xfrm>
          <a:off x="3803115" y="1152763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4028F-83EC-4118-893A-82C30B953E90}">
      <dsp:nvSpPr>
        <dsp:cNvPr id="0" name=""/>
        <dsp:cNvSpPr/>
      </dsp:nvSpPr>
      <dsp:spPr>
        <a:xfrm>
          <a:off x="3941036" y="1283788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Find Your Career Map</a:t>
          </a:r>
        </a:p>
      </dsp:txBody>
      <dsp:txXfrm>
        <a:off x="3964122" y="1306874"/>
        <a:ext cx="1195122" cy="742050"/>
      </dsp:txXfrm>
    </dsp:sp>
    <dsp:sp modelId="{B0071B69-FB7A-4A63-B9E1-6F7E42E27508}">
      <dsp:nvSpPr>
        <dsp:cNvPr id="0" name=""/>
        <dsp:cNvSpPr/>
      </dsp:nvSpPr>
      <dsp:spPr>
        <a:xfrm>
          <a:off x="3803115" y="2301995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373B0-C49A-455E-B4CD-4831EF8A402A}">
      <dsp:nvSpPr>
        <dsp:cNvPr id="0" name=""/>
        <dsp:cNvSpPr/>
      </dsp:nvSpPr>
      <dsp:spPr>
        <a:xfrm>
          <a:off x="3941036" y="2433020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are you interested in?</a:t>
          </a:r>
        </a:p>
      </dsp:txBody>
      <dsp:txXfrm>
        <a:off x="3964122" y="2456106"/>
        <a:ext cx="1195122" cy="742050"/>
      </dsp:txXfrm>
    </dsp:sp>
    <dsp:sp modelId="{3550BB91-256C-4FD8-85D0-75C97378FBB1}">
      <dsp:nvSpPr>
        <dsp:cNvPr id="0" name=""/>
        <dsp:cNvSpPr/>
      </dsp:nvSpPr>
      <dsp:spPr>
        <a:xfrm>
          <a:off x="3768420" y="3451644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22C8C-54E2-4131-910D-8AA3CB204A66}">
      <dsp:nvSpPr>
        <dsp:cNvPr id="0" name=""/>
        <dsp:cNvSpPr/>
      </dsp:nvSpPr>
      <dsp:spPr>
        <a:xfrm>
          <a:off x="3906342" y="3582670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 of Career Map</a:t>
          </a:r>
        </a:p>
      </dsp:txBody>
      <dsp:txXfrm>
        <a:off x="3929428" y="3605756"/>
        <a:ext cx="1195122" cy="742050"/>
      </dsp:txXfrm>
    </dsp:sp>
    <dsp:sp modelId="{352BAF03-AC49-48D7-BAF5-214B5CDE1DC0}">
      <dsp:nvSpPr>
        <dsp:cNvPr id="0" name=""/>
        <dsp:cNvSpPr/>
      </dsp:nvSpPr>
      <dsp:spPr>
        <a:xfrm>
          <a:off x="3803115" y="4600459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C60B-0AC7-4C94-9A0C-C008C1E23699}">
      <dsp:nvSpPr>
        <dsp:cNvPr id="0" name=""/>
        <dsp:cNvSpPr/>
      </dsp:nvSpPr>
      <dsp:spPr>
        <a:xfrm>
          <a:off x="3941036" y="4731484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Register to see educational resources</a:t>
          </a:r>
        </a:p>
      </dsp:txBody>
      <dsp:txXfrm>
        <a:off x="3964122" y="4754570"/>
        <a:ext cx="1195122" cy="742050"/>
      </dsp:txXfrm>
    </dsp:sp>
    <dsp:sp modelId="{70E82774-8051-4573-9C71-095A932A3D53}">
      <dsp:nvSpPr>
        <dsp:cNvPr id="0" name=""/>
        <dsp:cNvSpPr/>
      </dsp:nvSpPr>
      <dsp:spPr>
        <a:xfrm>
          <a:off x="3803115" y="5749690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6F2C4-77AA-483E-AEDC-F6BEC35719A3}">
      <dsp:nvSpPr>
        <dsp:cNvPr id="0" name=""/>
        <dsp:cNvSpPr/>
      </dsp:nvSpPr>
      <dsp:spPr>
        <a:xfrm>
          <a:off x="3941036" y="5880716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Display Educational Resources</a:t>
          </a:r>
        </a:p>
      </dsp:txBody>
      <dsp:txXfrm>
        <a:off x="3964122" y="5903802"/>
        <a:ext cx="1195122" cy="742050"/>
      </dsp:txXfrm>
    </dsp:sp>
    <dsp:sp modelId="{A36BBD11-DDE5-45A6-AE7E-46BF9EDE9E6A}">
      <dsp:nvSpPr>
        <dsp:cNvPr id="0" name=""/>
        <dsp:cNvSpPr/>
      </dsp:nvSpPr>
      <dsp:spPr>
        <a:xfrm>
          <a:off x="5320252" y="1152763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AC9D-0D47-4909-BB5B-7AAC1DCBEABD}">
      <dsp:nvSpPr>
        <dsp:cNvPr id="0" name=""/>
        <dsp:cNvSpPr/>
      </dsp:nvSpPr>
      <dsp:spPr>
        <a:xfrm>
          <a:off x="5458174" y="1283788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Resources </a:t>
          </a:r>
        </a:p>
      </dsp:txBody>
      <dsp:txXfrm>
        <a:off x="5481260" y="1306874"/>
        <a:ext cx="1195122" cy="742050"/>
      </dsp:txXfrm>
    </dsp:sp>
    <dsp:sp modelId="{06706219-2336-4DE9-B9FA-213E7167FCA1}">
      <dsp:nvSpPr>
        <dsp:cNvPr id="0" name=""/>
        <dsp:cNvSpPr/>
      </dsp:nvSpPr>
      <dsp:spPr>
        <a:xfrm>
          <a:off x="6837390" y="1152763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B6F85-9426-4C98-9258-568BE78E4C6F}">
      <dsp:nvSpPr>
        <dsp:cNvPr id="0" name=""/>
        <dsp:cNvSpPr/>
      </dsp:nvSpPr>
      <dsp:spPr>
        <a:xfrm>
          <a:off x="6975312" y="1283788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Learner’s Community </a:t>
          </a:r>
        </a:p>
      </dsp:txBody>
      <dsp:txXfrm>
        <a:off x="6998398" y="1306874"/>
        <a:ext cx="1195122" cy="742050"/>
      </dsp:txXfrm>
    </dsp:sp>
    <dsp:sp modelId="{DF1BCD65-F6CA-4D99-A2DD-99B2A875F8F0}">
      <dsp:nvSpPr>
        <dsp:cNvPr id="0" name=""/>
        <dsp:cNvSpPr/>
      </dsp:nvSpPr>
      <dsp:spPr>
        <a:xfrm>
          <a:off x="6078821" y="2301995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66F67-4663-4BD5-9060-0EA2FDE87C73}">
      <dsp:nvSpPr>
        <dsp:cNvPr id="0" name=""/>
        <dsp:cNvSpPr/>
      </dsp:nvSpPr>
      <dsp:spPr>
        <a:xfrm>
          <a:off x="6216743" y="2433020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Blog</a:t>
          </a:r>
        </a:p>
      </dsp:txBody>
      <dsp:txXfrm>
        <a:off x="6239829" y="2456106"/>
        <a:ext cx="1195122" cy="742050"/>
      </dsp:txXfrm>
    </dsp:sp>
    <dsp:sp modelId="{5F82636A-8268-4C8D-B6A3-DB23FC1FC760}">
      <dsp:nvSpPr>
        <dsp:cNvPr id="0" name=""/>
        <dsp:cNvSpPr/>
      </dsp:nvSpPr>
      <dsp:spPr>
        <a:xfrm>
          <a:off x="7595959" y="2301995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38550-9340-42E1-BD6E-94E53CCD41B1}">
      <dsp:nvSpPr>
        <dsp:cNvPr id="0" name=""/>
        <dsp:cNvSpPr/>
      </dsp:nvSpPr>
      <dsp:spPr>
        <a:xfrm>
          <a:off x="7733881" y="2433020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Discussion Forum </a:t>
          </a:r>
        </a:p>
      </dsp:txBody>
      <dsp:txXfrm>
        <a:off x="7756967" y="2456106"/>
        <a:ext cx="1195122" cy="742050"/>
      </dsp:txXfrm>
    </dsp:sp>
    <dsp:sp modelId="{881BCC4E-FE64-4D38-BDA2-D91576C65F54}">
      <dsp:nvSpPr>
        <dsp:cNvPr id="0" name=""/>
        <dsp:cNvSpPr/>
      </dsp:nvSpPr>
      <dsp:spPr>
        <a:xfrm>
          <a:off x="6837390" y="3451227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E9ED3-879C-423E-BC15-6FAEC917DC06}">
      <dsp:nvSpPr>
        <dsp:cNvPr id="0" name=""/>
        <dsp:cNvSpPr/>
      </dsp:nvSpPr>
      <dsp:spPr>
        <a:xfrm>
          <a:off x="6975312" y="3582252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Discussion Tab</a:t>
          </a:r>
        </a:p>
      </dsp:txBody>
      <dsp:txXfrm>
        <a:off x="6998398" y="3605338"/>
        <a:ext cx="1195122" cy="742050"/>
      </dsp:txXfrm>
    </dsp:sp>
    <dsp:sp modelId="{DF59A5E0-4EF4-4B53-89AC-766C7791F069}">
      <dsp:nvSpPr>
        <dsp:cNvPr id="0" name=""/>
        <dsp:cNvSpPr/>
      </dsp:nvSpPr>
      <dsp:spPr>
        <a:xfrm>
          <a:off x="6837390" y="4600459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EE15E-103A-48EB-99E3-FBA089A07134}">
      <dsp:nvSpPr>
        <dsp:cNvPr id="0" name=""/>
        <dsp:cNvSpPr/>
      </dsp:nvSpPr>
      <dsp:spPr>
        <a:xfrm>
          <a:off x="6975312" y="4731484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Ask questions </a:t>
          </a:r>
        </a:p>
      </dsp:txBody>
      <dsp:txXfrm>
        <a:off x="6998398" y="4754570"/>
        <a:ext cx="1195122" cy="742050"/>
      </dsp:txXfrm>
    </dsp:sp>
    <dsp:sp modelId="{A1B1DFF3-60F1-42A2-8B75-9F46FF11FD07}">
      <dsp:nvSpPr>
        <dsp:cNvPr id="0" name=""/>
        <dsp:cNvSpPr/>
      </dsp:nvSpPr>
      <dsp:spPr>
        <a:xfrm>
          <a:off x="8354528" y="3451227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6DCAC-5711-4640-94FF-71E71C099CF7}">
      <dsp:nvSpPr>
        <dsp:cNvPr id="0" name=""/>
        <dsp:cNvSpPr/>
      </dsp:nvSpPr>
      <dsp:spPr>
        <a:xfrm>
          <a:off x="8492450" y="3582252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Feedback </a:t>
          </a:r>
        </a:p>
      </dsp:txBody>
      <dsp:txXfrm>
        <a:off x="8515536" y="3605338"/>
        <a:ext cx="1195122" cy="742050"/>
      </dsp:txXfrm>
    </dsp:sp>
    <dsp:sp modelId="{1AE1E5E8-173B-4014-B56D-9941A087FEB1}">
      <dsp:nvSpPr>
        <dsp:cNvPr id="0" name=""/>
        <dsp:cNvSpPr/>
      </dsp:nvSpPr>
      <dsp:spPr>
        <a:xfrm>
          <a:off x="8354528" y="1152763"/>
          <a:ext cx="1241294" cy="788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74D35-BA9A-4D9C-B8FC-2CDBA1DFCF49}">
      <dsp:nvSpPr>
        <dsp:cNvPr id="0" name=""/>
        <dsp:cNvSpPr/>
      </dsp:nvSpPr>
      <dsp:spPr>
        <a:xfrm>
          <a:off x="8492450" y="1283788"/>
          <a:ext cx="1241294" cy="788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Us</a:t>
          </a:r>
        </a:p>
      </dsp:txBody>
      <dsp:txXfrm>
        <a:off x="8515536" y="1306874"/>
        <a:ext cx="1195122" cy="74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Edukart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Connecting students with quality resources online 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Basic Function of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Edukart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Connecting knowledge seekers with the right platform through finding online educational resources.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User will register their query on our website and on the basis of that query system will generate a learning roadmap.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User will be asked if they are seeking educational resources in the second step. If yes, they will be shown.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User will be given feedback form to complete and register email address for more information. </a:t>
            </a: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542415" cy="4345300"/>
            <a:chOff x="6083842" y="1939633"/>
            <a:chExt cx="5542415" cy="4345300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 descr="straight line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Coursera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Udemy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UC Berkely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Harvard Executive Education </a:t>
              </a:r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 descr="oval shape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Online educational resources </a:t>
              </a: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3776721"/>
            <a:ext cx="865432" cy="11074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3776721"/>
            <a:ext cx="914215" cy="11074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 descr="straight line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 descr="straight line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 descr="straight line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straight line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straight line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 descr="straight line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 descr="straight line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 descr="straight line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How </a:t>
            </a:r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Edukart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will work?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Rounded Rectangle 6" descr="rounded rectangle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7" name="Graphic 26" descr="Bank with solid fill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Rounded Rectangle 11" descr="rounded rectangle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9" name="Graphic 28" descr="Piggy Bank with solid fill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Rounded Rectangle 7" descr="rounded rectangle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1" name="Graphic 30" descr="Playbook with solid fill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201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Adding new info into our database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600552" y="1360839"/>
            <a:ext cx="183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Sustainable project</a:t>
            </a:r>
          </a:p>
        </p:txBody>
      </p:sp>
      <p:sp>
        <p:nvSpPr>
          <p:cNvPr id="126" name="Rounded Rectangle 125" descr="rounded rectangle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EduKart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Adding data into our database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will be there forever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1404784" y="1587588"/>
            <a:ext cx="2097882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Learner’s community 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blog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226694" y="5178284"/>
            <a:ext cx="1885219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Collaborative work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089473" y="4055082"/>
            <a:ext cx="142562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Volunteer 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Staying </a:t>
            </a:r>
            <a:r>
              <a:rPr lang="en-US" dirty="0" err="1">
                <a:solidFill>
                  <a:schemeClr val="bg1"/>
                </a:solidFill>
              </a:rPr>
              <a:t>upto</a:t>
            </a:r>
            <a:r>
              <a:rPr lang="en-US" dirty="0">
                <a:solidFill>
                  <a:schemeClr val="bg1"/>
                </a:solidFill>
              </a:rPr>
              <a:t> date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3" y="5150378"/>
            <a:ext cx="1919619" cy="859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Finding Online resources</a:t>
            </a:r>
          </a:p>
        </p:txBody>
      </p:sp>
      <p:sp>
        <p:nvSpPr>
          <p:cNvPr id="10" name="Rounded Rectangle 9" descr="rounded rectangle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Beginning with Tech courses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1839476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Continuous growth 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0EC6904-13A7-480D-82F3-92A268F8F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156226"/>
              </p:ext>
            </p:extLst>
          </p:nvPr>
        </p:nvGraphicFramePr>
        <p:xfrm>
          <a:off x="172278" y="185530"/>
          <a:ext cx="12019722" cy="667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51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43</TotalTime>
  <Words>185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Office Theme</vt:lpstr>
      <vt:lpstr>Edukart</vt:lpstr>
      <vt:lpstr>Basic Function of Edukart</vt:lpstr>
      <vt:lpstr>How Edukart will 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Edukart</dc:title>
  <dc:creator>Sidra Rafique</dc:creator>
  <cp:lastModifiedBy>Sidra Rafique</cp:lastModifiedBy>
  <cp:revision>2</cp:revision>
  <dcterms:created xsi:type="dcterms:W3CDTF">2022-02-19T13:22:38Z</dcterms:created>
  <dcterms:modified xsi:type="dcterms:W3CDTF">2022-02-19T14:06:12Z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