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4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ushGupta2804/Steganography-project-AICTE-Edunet-skillbuil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108" y="383573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Ayush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Gupta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Ayush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Gupta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 H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Management /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Science with Artificial Intelligence(CSE-AI)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https://github.com/AyushGupta2804/Steganography-project-AICTE-Edunet-skillbuild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for multiple image formats and higher resolution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Extend </a:t>
            </a:r>
            <a:r>
              <a:rPr lang="en-US" dirty="0"/>
              <a:t>the approach to video steganography for dynamic data hiding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Incorporate </a:t>
            </a:r>
            <a:r>
              <a:rPr lang="en-US" dirty="0"/>
              <a:t>advanced encryption algorithms to further secure the hidden message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 web-based or mobile application for broader accessibility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Explore </a:t>
            </a:r>
            <a:r>
              <a:rPr lang="en-US" dirty="0"/>
              <a:t>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 Python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Libraries:  </a:t>
            </a:r>
          </a:p>
          <a:p>
            <a:r>
              <a:rPr lang="en-IN" i="1" dirty="0" err="1" smtClean="0"/>
              <a:t>OpenCV</a:t>
            </a:r>
            <a:r>
              <a:rPr lang="en-IN" dirty="0" smtClean="0"/>
              <a:t> </a:t>
            </a:r>
            <a:r>
              <a:rPr lang="en-IN" dirty="0"/>
              <a:t>for image processing</a:t>
            </a:r>
          </a:p>
          <a:p>
            <a:r>
              <a:rPr lang="en-IN" i="1" dirty="0" err="1" smtClean="0"/>
              <a:t>Tkinter</a:t>
            </a:r>
            <a:r>
              <a:rPr lang="en-IN" dirty="0" smtClean="0"/>
              <a:t> </a:t>
            </a:r>
            <a:r>
              <a:rPr lang="en-IN" dirty="0"/>
              <a:t>(with </a:t>
            </a:r>
            <a:r>
              <a:rPr lang="en-IN" dirty="0" err="1"/>
              <a:t>ttk</a:t>
            </a:r>
            <a:r>
              <a:rPr lang="en-IN" dirty="0"/>
              <a:t>) for the </a:t>
            </a:r>
            <a:r>
              <a:rPr lang="en-IN" dirty="0" smtClean="0"/>
              <a:t>GUI</a:t>
            </a:r>
          </a:p>
          <a:p>
            <a:r>
              <a:rPr lang="en-IN" i="1" dirty="0" err="1" smtClean="0"/>
              <a:t>NumPy</a:t>
            </a:r>
            <a:r>
              <a:rPr lang="en-IN" dirty="0" smtClean="0"/>
              <a:t> </a:t>
            </a:r>
            <a:r>
              <a:rPr lang="en-IN" dirty="0"/>
              <a:t>for efficient array </a:t>
            </a:r>
            <a:r>
              <a:rPr lang="en-IN" dirty="0" smtClean="0"/>
              <a:t>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Tools:</a:t>
            </a:r>
            <a:r>
              <a:rPr lang="en-IN" dirty="0" smtClean="0"/>
              <a:t> Visual Studio </a:t>
            </a:r>
            <a:r>
              <a:rPr lang="en-IN" dirty="0" err="1" smtClean="0"/>
              <a:t>Code,Python</a:t>
            </a:r>
            <a:r>
              <a:rPr lang="en-IN" dirty="0" smtClean="0"/>
              <a:t> idle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Uses </a:t>
            </a:r>
            <a:r>
              <a:rPr lang="en-IN" sz="1800" dirty="0"/>
              <a:t>lossless PNG format to preserve hidden data integrity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Features </a:t>
            </a:r>
            <a:r>
              <a:rPr lang="en-IN" sz="1800" dirty="0"/>
              <a:t>a modern, user-friendly GUI for both encryption and decryption processes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Combines </a:t>
            </a:r>
            <a:r>
              <a:rPr lang="en-IN" sz="1800" dirty="0"/>
              <a:t>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REsult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461407"/>
            <a:ext cx="4430183" cy="467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8"/>
          <a:stretch/>
        </p:blipFill>
        <p:spPr>
          <a:xfrm>
            <a:off x="5865155" y="1232452"/>
            <a:ext cx="5745653" cy="21929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43" y="3798207"/>
            <a:ext cx="5746738" cy="22068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84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03"/>
          <a:stretch/>
        </p:blipFill>
        <p:spPr>
          <a:xfrm>
            <a:off x="733574" y="1587722"/>
            <a:ext cx="5960566" cy="22609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9"/>
          <a:stretch/>
        </p:blipFill>
        <p:spPr>
          <a:xfrm>
            <a:off x="733574" y="4203939"/>
            <a:ext cx="5960566" cy="24723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915" y="1692323"/>
            <a:ext cx="3833504" cy="21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project successfully demonstrates a novel approach to data security by hiding information within an image using LSB steganography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technique is both secure and undetectable, thanks to embedding critical header information such as passcode and message lengths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user-friendly GUI enhances the accessibility of the method, making it a practical tool for secure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project contributes to the broader field of digital privacy and secure data transmission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fadb41d3-f9cb-40fb-903c-8cacaba95bb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132</TotalTime>
  <Words>365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36</cp:revision>
  <dcterms:created xsi:type="dcterms:W3CDTF">2021-05-26T16:50:10Z</dcterms:created>
  <dcterms:modified xsi:type="dcterms:W3CDTF">2025-02-26T10:09:17Z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