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96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0AA0A-7968-92EF-DA04-3B1DC44F0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FD0EC3-293C-AD04-A23F-56DCE106A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356B8-A00D-273E-6E23-4BCD84FA9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758F-8B8A-4FD8-BC35-3D89BBE2D991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6866-CA54-6C08-695A-A41864AB5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598C0-76E1-1F6C-BD38-D317C5F40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C6A8F-EBC2-46D2-BD3A-BAB53E2DA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196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3FE3E-D81D-A1DF-A079-030D90530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82E41-57A4-7D76-03D8-3148E97BD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B83BB-437D-3507-3EE8-118AF0299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758F-8B8A-4FD8-BC35-3D89BBE2D991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7BCEC-0C8E-FC5D-F5D8-B4F0BBD0A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A7752-71FA-C411-662D-4B05AC038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C6A8F-EBC2-46D2-BD3A-BAB53E2DA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315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AFFE5A-810F-89C8-9F60-3685FF63C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DAB77-FA32-8D06-849C-C614AF48A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EC9D8-DCB8-581B-E86D-AFB1BEE1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758F-8B8A-4FD8-BC35-3D89BBE2D991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E2DAD-5C45-ECB2-7438-FB4CE8205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7C3CC-2ACD-9C84-3CE8-DC1E2D62E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C6A8F-EBC2-46D2-BD3A-BAB53E2DA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7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32DF1-9D34-FFE4-9130-CEB15BA9A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8F764-BB83-B018-6171-5F05B2552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BD20A-0FCB-91D6-576D-79C186DA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758F-8B8A-4FD8-BC35-3D89BBE2D991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15B0F-99F7-D833-53B9-10DC340D9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2A478-D265-0365-3CD7-9B30614D7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C6A8F-EBC2-46D2-BD3A-BAB53E2DA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575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2817F-C04C-85F4-1E00-FA8E5B1D5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8A851-24BF-D147-96F9-9099179D2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9AB4B-12CF-AF2C-924F-79052B4A3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758F-8B8A-4FD8-BC35-3D89BBE2D991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05128-D07C-5215-37B6-83B9FEEF0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3916B-7EDC-C0E6-FC2A-2ABCF7CAB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C6A8F-EBC2-46D2-BD3A-BAB53E2DA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13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5330E-EE7E-68E3-34B6-86C745711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3312B-431B-F3F9-7A00-724DB63F37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E75FA-F263-2AC9-F719-724CD37ED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056CB-2E1D-4CB8-D102-CDD955657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758F-8B8A-4FD8-BC35-3D89BBE2D991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12C53-6C51-D5CF-DB62-A433F8532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96CBA-F469-7C70-412A-668C01F95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C6A8F-EBC2-46D2-BD3A-BAB53E2DA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84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914E3-2D2F-09D5-67B2-A4CC879AB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82D59-2957-7136-C1C2-97E2DCCD3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2B16F-EF06-A3BF-20DD-D23E87EFB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DEF0E8-A109-6B03-4AF1-712FA5CB9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255EC8-AC2B-8266-D6D0-831CDBC32A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38F4E3-864D-A2C6-F75A-76846E5E1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758F-8B8A-4FD8-BC35-3D89BBE2D991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AFAAB5-DBE5-8F8C-A729-1441737F2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ED187F-5AFC-2CEB-652C-2FB94E483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C6A8F-EBC2-46D2-BD3A-BAB53E2DA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262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2E0B7-3018-AF6B-7E89-4A8D39354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95B324-C248-6611-D6BF-B6A2BAFF1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758F-8B8A-4FD8-BC35-3D89BBE2D991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2FEB18-D344-3A69-8A8B-C5F30C631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4D8B38-5799-3A19-79A3-8F7B3033B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C6A8F-EBC2-46D2-BD3A-BAB53E2DA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7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BA751C-48A7-6912-2258-592AA4B8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758F-8B8A-4FD8-BC35-3D89BBE2D991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45C59D-D6A9-BF1C-0A1D-903C23B2B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57321-6BDA-2899-D704-0BFFB6A5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C6A8F-EBC2-46D2-BD3A-BAB53E2DA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355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59317-3A73-C46E-4E65-4B6D1DDFA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318E3-E594-A794-7B60-9304A6816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9B13C8-9238-FEEF-CD6C-1F0BA0748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7EC33-B342-C814-E55A-70D5D25B5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758F-8B8A-4FD8-BC35-3D89BBE2D991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4DB0D-12FB-C9F3-E35A-AAE9876AF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AAFF7-A358-385E-02DF-47305C933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C6A8F-EBC2-46D2-BD3A-BAB53E2DA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376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6FF27-7350-22A2-D6CE-77D8607AF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5B285D-401B-29D9-FB32-EBFE9E2F40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9B0C9-F004-668C-1562-CF47B8D1D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1229C-02F2-EC5B-5BE9-9655B3A24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758F-8B8A-4FD8-BC35-3D89BBE2D991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B8C34-B8CA-2F54-3DEE-5FCA8F18F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9059C-6C4B-1B33-FEF5-91B8335D9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C6A8F-EBC2-46D2-BD3A-BAB53E2DA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585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E6048B-4872-CD79-3E34-BC67CF248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F51E1-7AE4-931B-4441-1CF5B1B0E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BE645-ECEE-97F2-AAF1-8D1F95EEA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0758F-8B8A-4FD8-BC35-3D89BBE2D991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ED4A1-EA85-738B-C472-71A401A35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441B7-7ADF-0C9E-95D4-52E0710FC1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C6A8F-EBC2-46D2-BD3A-BAB53E2DA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279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6A89-C7D5-A698-5D82-08B77A27C0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jfsdjfsfjsd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EA3A5-4295-F636-A5C1-EED4681ECD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236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jfsdjfsfjsd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jfsdjfsfjsd</dc:title>
  <dc:creator>ayush jain</dc:creator>
  <cp:lastModifiedBy>ayush jain</cp:lastModifiedBy>
  <cp:revision>2</cp:revision>
  <dcterms:created xsi:type="dcterms:W3CDTF">2023-12-29T12:59:23Z</dcterms:created>
  <dcterms:modified xsi:type="dcterms:W3CDTF">2023-12-29T12:59:47Z</dcterms:modified>
</cp:coreProperties>
</file>