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57" r:id="rId3"/>
    <p:sldId id="354" r:id="rId4"/>
    <p:sldId id="358" r:id="rId5"/>
    <p:sldId id="347" r:id="rId6"/>
    <p:sldId id="355" r:id="rId7"/>
    <p:sldId id="360" r:id="rId8"/>
    <p:sldId id="356" r:id="rId9"/>
    <p:sldId id="359" r:id="rId10"/>
    <p:sldId id="361" r:id="rId11"/>
    <p:sldId id="342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/>
    <p:restoredTop sz="94866"/>
  </p:normalViewPr>
  <p:slideViewPr>
    <p:cSldViewPr snapToGrid="0" snapToObjects="1">
      <p:cViewPr varScale="1">
        <p:scale>
          <a:sx n="110" d="100"/>
          <a:sy n="110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ADAFC-323A-2743-916F-AC77FC9E6769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22D7B-AB41-7549-A176-924FFF44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3D5D-2745-A04F-AF4B-012EF6F99D82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contd.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Recommended hotels on </a:t>
            </a:r>
            <a:r>
              <a:rPr lang="en-US" b="1" dirty="0" err="1"/>
              <a:t>Infosite</a:t>
            </a:r>
            <a:r>
              <a:rPr lang="en-US" b="1" dirty="0"/>
              <a:t> </a:t>
            </a:r>
            <a:r>
              <a:rPr lang="en-US" dirty="0"/>
              <a:t>(rebooted effort) – show cross sells and upsells on the hotel </a:t>
            </a:r>
            <a:r>
              <a:rPr lang="en-US" dirty="0" err="1"/>
              <a:t>Infosite</a:t>
            </a:r>
            <a:r>
              <a:rPr lang="en-US" dirty="0"/>
              <a:t> page </a:t>
            </a:r>
          </a:p>
          <a:p>
            <a:r>
              <a:rPr lang="en-US" b="1" dirty="0"/>
              <a:t>Voice search APIs </a:t>
            </a:r>
            <a:r>
              <a:rPr lang="en-US" dirty="0"/>
              <a:t>– leverages recommendation APIs for things like “popular destination for a point of origin” to build an Alexa skill for </a:t>
            </a:r>
            <a:r>
              <a:rPr lang="en-US"/>
              <a:t>trip discovery</a:t>
            </a:r>
            <a:r>
              <a:rPr lang="en-US" dirty="0"/>
              <a:t> </a:t>
            </a:r>
          </a:p>
          <a:p>
            <a:r>
              <a:rPr lang="en-US" dirty="0"/>
              <a:t>Fraud Detection </a:t>
            </a:r>
          </a:p>
        </p:txBody>
      </p:sp>
    </p:spTree>
    <p:extLst>
      <p:ext uri="{BB962C8B-B14F-4D97-AF65-F5344CB8AC3E}">
        <p14:creationId xmlns:p14="http://schemas.microsoft.com/office/powerpoint/2010/main" val="296644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3" y="2583392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3" y="2583392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/>
              <a:t>Thank you guys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</a:t>
            </a:r>
            <a:r>
              <a:rPr lang="en-US" b="1" dirty="0" err="1"/>
              <a:t>Matcha</a:t>
            </a:r>
            <a:r>
              <a:rPr lang="en-US" b="1" dirty="0"/>
              <a:t>" </a:t>
            </a:r>
            <a:r>
              <a:rPr lang="en-US" dirty="0"/>
              <a:t>automated geo entity matching for deduping new geo data imports </a:t>
            </a:r>
          </a:p>
          <a:p>
            <a:r>
              <a:rPr lang="en-US" b="1" dirty="0"/>
              <a:t>Automated hotel matching </a:t>
            </a:r>
            <a:r>
              <a:rPr lang="en-US" dirty="0"/>
              <a:t>during the onboarding process </a:t>
            </a:r>
          </a:p>
          <a:p>
            <a:r>
              <a:rPr lang="en-US" b="1" dirty="0"/>
              <a:t>Deduplicating geos in Gaia </a:t>
            </a:r>
            <a:r>
              <a:rPr lang="en-US" dirty="0"/>
              <a:t>(i.e. Current vs. new external sources of geos)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Recommender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Hotel sort </a:t>
            </a:r>
            <a:r>
              <a:rPr lang="en-US" dirty="0"/>
              <a:t>- recommendation system with many strategic and personalization / segmentation components. </a:t>
            </a:r>
          </a:p>
          <a:p>
            <a:r>
              <a:rPr lang="en-US" b="1" dirty="0"/>
              <a:t>Car sort </a:t>
            </a:r>
            <a:r>
              <a:rPr lang="en-US" dirty="0"/>
              <a:t>- follows hotel utility sort methodology. Opens the door for Car Marketplace Design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Suggest / Offers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New ML Type-ahead (ESS) </a:t>
            </a:r>
            <a:r>
              <a:rPr lang="en-US" dirty="0"/>
              <a:t>– ML based type-ahead model using a “learning to rank” methodology similar to what is used in hotel sort. Looks at what people actually click on after typing. </a:t>
            </a:r>
          </a:p>
          <a:p>
            <a:r>
              <a:rPr lang="en-US" dirty="0"/>
              <a:t>Replaces a brittle legacy rule-based system, enables feedback loops and personalization. An upcoming feature looks at the location of recent searches and prioritizes suggestions based on geo-distance. </a:t>
            </a:r>
          </a:p>
        </p:txBody>
      </p:sp>
    </p:spTree>
    <p:extLst>
      <p:ext uri="{BB962C8B-B14F-4D97-AF65-F5344CB8AC3E}">
        <p14:creationId xmlns:p14="http://schemas.microsoft.com/office/powerpoint/2010/main" val="100491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Metasearch and SEM Bidding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bidding algorithms contributed substantially to paid search efforts in traffic and topline revenue, both in GP/click estimation and auction dynamics. </a:t>
            </a:r>
          </a:p>
          <a:p>
            <a:r>
              <a:rPr lang="en-US" b="1" dirty="0"/>
              <a:t>Meta search bidding </a:t>
            </a:r>
            <a:r>
              <a:rPr lang="en-US" dirty="0"/>
              <a:t>(Trivago, Trip, Google HA) - Highly successful effort to build “in house” bidding algorithm that competes with meta partners “auto-bidders” </a:t>
            </a:r>
          </a:p>
          <a:p>
            <a:r>
              <a:rPr lang="en-US" b="1" dirty="0"/>
              <a:t>SEM bidding </a:t>
            </a:r>
            <a:r>
              <a:rPr lang="en-US" dirty="0"/>
              <a:t>(Property terms, destination terms) - Applies meta search bidding </a:t>
            </a:r>
            <a:r>
              <a:rPr lang="en-US" dirty="0" err="1"/>
              <a:t>algos</a:t>
            </a:r>
            <a:r>
              <a:rPr lang="en-US" dirty="0"/>
              <a:t> to SEM. Property level terms tested successfully. Destination level terms tests in progress.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Lodging Supply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Rev+ APIs </a:t>
            </a:r>
            <a:r>
              <a:rPr lang="en-US" dirty="0"/>
              <a:t>— market level forecast for hotel demand and price alerts. Leverages Expedia breadth of data to help hotels plan their capacity and set prices </a:t>
            </a:r>
          </a:p>
          <a:p>
            <a:r>
              <a:rPr lang="en-US" b="1" dirty="0"/>
              <a:t>Machine generated hotel </a:t>
            </a:r>
            <a:r>
              <a:rPr lang="en-US" b="1" dirty="0" err="1"/>
              <a:t>compsets</a:t>
            </a:r>
            <a:r>
              <a:rPr lang="en-US" b="1" dirty="0"/>
              <a:t> </a:t>
            </a:r>
            <a:r>
              <a:rPr lang="en-US" dirty="0"/>
              <a:t>– Generate Hotel </a:t>
            </a:r>
            <a:r>
              <a:rPr lang="en-US" dirty="0" err="1"/>
              <a:t>compsets</a:t>
            </a:r>
            <a:r>
              <a:rPr lang="en-US" dirty="0"/>
              <a:t> based on hotel attributes, prices and collaborative filtering (co-click) information from the BEX websites. Used in improving the accuracy of market occupancy forecast. We will surface these in EPC for suppliers.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Hotel image quality score </a:t>
            </a:r>
            <a:r>
              <a:rPr lang="en-US" dirty="0"/>
              <a:t>(partner with HWW) – uses a deep-learning neural network to determine which photos are “good looking”. Will be used in selecting hero image and potential for an image sort </a:t>
            </a:r>
          </a:p>
          <a:p>
            <a:r>
              <a:rPr lang="en-US" b="1" dirty="0"/>
              <a:t>Hotel image scene classification </a:t>
            </a:r>
            <a:r>
              <a:rPr lang="en-US" dirty="0"/>
              <a:t>(partner with HWW) – uses a deep learning neural net to classify a photo as a “bathroom” or “lobby” </a:t>
            </a:r>
          </a:p>
          <a:p>
            <a:r>
              <a:rPr lang="en-US" b="1" dirty="0"/>
              <a:t>Review summarization API </a:t>
            </a:r>
            <a:r>
              <a:rPr lang="en-US" dirty="0"/>
              <a:t>– summarizes hotel reviews. Delivered to the hotel </a:t>
            </a:r>
            <a:r>
              <a:rPr lang="en-US" dirty="0" err="1"/>
              <a:t>Infosite</a:t>
            </a:r>
            <a:r>
              <a:rPr lang="en-US" dirty="0"/>
              <a:t> team.  </a:t>
            </a:r>
          </a:p>
          <a:p>
            <a:r>
              <a:rPr lang="en-US" b="1" dirty="0"/>
              <a:t>Computer Vision – Hero Image selection </a:t>
            </a:r>
            <a:r>
              <a:rPr lang="en-US" dirty="0"/>
              <a:t>- Irrelevant image detection. Image attractiveness scoring for Hotel Content Score </a:t>
            </a:r>
          </a:p>
        </p:txBody>
      </p:sp>
    </p:spTree>
    <p:extLst>
      <p:ext uri="{BB962C8B-B14F-4D97-AF65-F5344CB8AC3E}">
        <p14:creationId xmlns:p14="http://schemas.microsoft.com/office/powerpoint/2010/main" val="2812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and Package Pricing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Flight look-to-book </a:t>
            </a:r>
            <a:r>
              <a:rPr lang="en-US" dirty="0"/>
              <a:t>(API throttling) – propensity model that calculates probability of conversion of a search. First use is in throttling meta search queries when GDSs can’t handle the load. On deck is flight sort. </a:t>
            </a:r>
          </a:p>
          <a:p>
            <a:r>
              <a:rPr lang="en-US" b="1" dirty="0"/>
              <a:t>Flight sub-pub – </a:t>
            </a:r>
            <a:r>
              <a:rPr lang="en-US" dirty="0"/>
              <a:t>Discounts flight prices to win in meta channel. Business case is based on hotel attach. Air attach rate prediction (for Meta </a:t>
            </a:r>
            <a:r>
              <a:rPr lang="en-US" dirty="0" err="1"/>
              <a:t>subpub</a:t>
            </a:r>
            <a:r>
              <a:rPr lang="en-US" dirty="0"/>
              <a:t> pricing) </a:t>
            </a:r>
          </a:p>
          <a:p>
            <a:r>
              <a:rPr lang="en-US" b="1" dirty="0"/>
              <a:t>Recommending LOB in post purchase cross-sell </a:t>
            </a:r>
            <a:r>
              <a:rPr lang="en-US" dirty="0"/>
              <a:t>– in post flight attach, recommends which LOB to show (hotel, car etc.) </a:t>
            </a:r>
          </a:p>
          <a:p>
            <a:r>
              <a:rPr lang="en-US" b="1" dirty="0"/>
              <a:t>Package pricing </a:t>
            </a:r>
            <a:r>
              <a:rPr lang="en-US" dirty="0"/>
              <a:t>– Similar the SHPM, makes small discounts for O/D pairs on package prices in order to increase volume at constant RMD </a:t>
            </a:r>
          </a:p>
        </p:txBody>
      </p:sp>
    </p:spTree>
    <p:extLst>
      <p:ext uri="{BB962C8B-B14F-4D97-AF65-F5344CB8AC3E}">
        <p14:creationId xmlns:p14="http://schemas.microsoft.com/office/powerpoint/2010/main" val="21488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Brand advertising media buying optimization </a:t>
            </a:r>
            <a:r>
              <a:rPr lang="en-US" dirty="0"/>
              <a:t>– Look at correlations between media buys and website visitors to try and estimate the incremental visitors due to TV advertising. Will ultimately be used for in-house media buying.</a:t>
            </a:r>
          </a:p>
          <a:p>
            <a:r>
              <a:rPr lang="en-US" dirty="0"/>
              <a:t>Bot Detection </a:t>
            </a:r>
          </a:p>
          <a:p>
            <a:r>
              <a:rPr lang="en-US" dirty="0"/>
              <a:t>Anomaly detection (e.g. Periscope funnel alerts)   </a:t>
            </a:r>
          </a:p>
        </p:txBody>
      </p:sp>
    </p:spTree>
    <p:extLst>
      <p:ext uri="{BB962C8B-B14F-4D97-AF65-F5344CB8AC3E}">
        <p14:creationId xmlns:p14="http://schemas.microsoft.com/office/powerpoint/2010/main" val="16766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10561</TotalTime>
  <Words>327</Words>
  <Application>Microsoft Macintosh PowerPoint</Application>
  <PresentationFormat>Widescreen</PresentationFormat>
  <Paragraphs>38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Geography </vt:lpstr>
      <vt:lpstr>Sort and Recommender </vt:lpstr>
      <vt:lpstr>Search and Suggest / Offers  </vt:lpstr>
      <vt:lpstr>Metasearch and SEM Bidding </vt:lpstr>
      <vt:lpstr>Lodging Supply </vt:lpstr>
      <vt:lpstr>Content </vt:lpstr>
      <vt:lpstr>Flight and Package Pricing </vt:lpstr>
      <vt:lpstr>Others</vt:lpstr>
      <vt:lpstr>Others contd. </vt:lpstr>
      <vt:lpstr>Demo</vt:lpstr>
      <vt:lpstr>Thank you guys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Ayush Singhal</cp:lastModifiedBy>
  <cp:revision>273</cp:revision>
  <dcterms:created xsi:type="dcterms:W3CDTF">2016-09-19T12:17:07Z</dcterms:created>
  <dcterms:modified xsi:type="dcterms:W3CDTF">2018-06-08T05:16:44Z</dcterms:modified>
</cp:coreProperties>
</file>