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1083-7837-2D4A-A464-46515AD72BE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B0E6-6AFF-3944-8C70-7D59E945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2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1083-7837-2D4A-A464-46515AD72BE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B0E6-6AFF-3944-8C70-7D59E945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1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1083-7837-2D4A-A464-46515AD72BE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B0E6-6AFF-3944-8C70-7D59E945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3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1083-7837-2D4A-A464-46515AD72BE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B0E6-6AFF-3944-8C70-7D59E945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1083-7837-2D4A-A464-46515AD72BE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B0E6-6AFF-3944-8C70-7D59E945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0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1083-7837-2D4A-A464-46515AD72BE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B0E6-6AFF-3944-8C70-7D59E945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9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1083-7837-2D4A-A464-46515AD72BE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B0E6-6AFF-3944-8C70-7D59E945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1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1083-7837-2D4A-A464-46515AD72BE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B0E6-6AFF-3944-8C70-7D59E945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1083-7837-2D4A-A464-46515AD72BE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B0E6-6AFF-3944-8C70-7D59E945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1083-7837-2D4A-A464-46515AD72BE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B0E6-6AFF-3944-8C70-7D59E945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0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1083-7837-2D4A-A464-46515AD72BE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B0E6-6AFF-3944-8C70-7D59E945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1083-7837-2D4A-A464-46515AD72BE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9B0E6-6AFF-3944-8C70-7D59E945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8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C2E73-2B15-F34D-87B0-C0443B43733A}"/>
              </a:ext>
            </a:extLst>
          </p:cNvPr>
          <p:cNvSpPr txBox="1"/>
          <p:nvPr/>
        </p:nvSpPr>
        <p:spPr>
          <a:xfrm>
            <a:off x="804589" y="1927655"/>
            <a:ext cx="5202952" cy="1952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E" sz="4400" b="1" dirty="0"/>
              <a:t>ROTATE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E" sz="4400" b="1" dirty="0"/>
              <a:t>IMAGE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D310D872-9ECF-2345-9078-74E85322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243" y="1798896"/>
            <a:ext cx="4939504" cy="287726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504634B1-8FF8-3645-A0E4-97019902B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0" y="5196051"/>
            <a:ext cx="878012" cy="890767"/>
          </a:xfrm>
          <a:prstGeom prst="rect">
            <a:avLst/>
          </a:prstGeom>
        </p:spPr>
      </p:pic>
      <p:pic>
        <p:nvPicPr>
          <p:cNvPr id="48" name="Picture 47" descr="A black app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A624C291-D059-BE4D-ADFD-3F0BA6785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898" y="5185025"/>
            <a:ext cx="945796" cy="900488"/>
          </a:xfrm>
          <a:prstGeom prst="rect">
            <a:avLst/>
          </a:prstGeom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E32B9824-34B6-564B-95F4-9FBA83DE1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5351" y="5194329"/>
            <a:ext cx="796535" cy="823086"/>
          </a:xfrm>
          <a:prstGeom prst="rect">
            <a:avLst/>
          </a:prstGeom>
        </p:spPr>
      </p:pic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6E79DAA8-F9CC-4044-B6BE-29BCC1E6BB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369" y="5185025"/>
            <a:ext cx="811530" cy="81491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B0B8D10-CE03-7945-843A-5302C6D3DB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7067" y="5185025"/>
            <a:ext cx="940474" cy="81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13015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Ankita, Ankita</dc:creator>
  <cp:lastModifiedBy>Ankita, Ankita</cp:lastModifiedBy>
  <cp:revision>41</cp:revision>
  <dcterms:created xsi:type="dcterms:W3CDTF">2021-02-20T14:53:02Z</dcterms:created>
  <dcterms:modified xsi:type="dcterms:W3CDTF">2021-04-25T22:03:12Z</dcterms:modified>
</cp:coreProperties>
</file>