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E75EC71-0595-4F2A-813A-D4AF234A3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Violence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DC229DA-2B65-4E97-BF3F-CC0E11459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8">
            <a:extLst>
              <a:ext uri="{FF2B5EF4-FFF2-40B4-BE49-F238E27FC236}">
                <a16:creationId xmlns:a16="http://schemas.microsoft.com/office/drawing/2014/main" id="{AD068F33-4019-4568-A5D0-41037156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904875"/>
            <a:ext cx="102298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91E099A6-51DB-4DEE-9FB6-86BDB2820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48" y="0"/>
            <a:ext cx="4038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2F1EA1DC-3932-45F2-ADAD-A3159951C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523875"/>
            <a:ext cx="82105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5216246E-A369-4DE7-B6AC-1A96CE607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804862"/>
            <a:ext cx="78867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1E4A756F-09E4-41BD-B9F4-466F74AF3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804862"/>
            <a:ext cx="83629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82BF61F1-A5FE-4776-91BE-EF20B3391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657225"/>
            <a:ext cx="78867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0B9BBD2E-C636-41D2-9F7D-059F61527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904875"/>
            <a:ext cx="88582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id="{C26B7D0B-0FE1-4216-87F8-E9F108FA9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814387"/>
            <a:ext cx="105060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7">
            <a:extLst>
              <a:ext uri="{FF2B5EF4-FFF2-40B4-BE49-F238E27FC236}">
                <a16:creationId xmlns:a16="http://schemas.microsoft.com/office/drawing/2014/main" id="{754C554D-6A12-4FCA-A28F-9CA7426AF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790575"/>
            <a:ext cx="78962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Violence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Ayush Karir</cp:lastModifiedBy>
  <cp:revision>1</cp:revision>
  <dcterms:created xsi:type="dcterms:W3CDTF">2023-10-09T12:28:04Z</dcterms:created>
  <dcterms:modified xsi:type="dcterms:W3CDTF">2024-08-05T18:08:10Z</dcterms:modified>
</cp:coreProperties>
</file>