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4773A40-3C61-46CE-9FF8-78C26ADD2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Women Violence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F7F27A-498A-4F28-9F8A-FE705EB2B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8">
            <a:extLst>
              <a:ext uri="{FF2B5EF4-FFF2-40B4-BE49-F238E27FC236}">
                <a16:creationId xmlns:a16="http://schemas.microsoft.com/office/drawing/2014/main" id="{EB4E7671-9082-40F5-A214-8F7DA669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904875"/>
            <a:ext cx="10229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1EDC1AF3-DBF7-47EF-B1E4-3074DF50F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48" y="0"/>
            <a:ext cx="403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6229DD62-AD1C-4D51-8DFC-C9FBED5B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523875"/>
            <a:ext cx="82105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7C3A155F-B673-4214-B5B4-E1003C4A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804862"/>
            <a:ext cx="7886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61C48146-AD3E-4927-88C7-41554356A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804862"/>
            <a:ext cx="8362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AAD35EA2-4D4E-48D9-92C3-4F92572D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657225"/>
            <a:ext cx="7886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38DA3F3-0BD6-488B-B3C0-8CEF121A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842962"/>
            <a:ext cx="88582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9A13A656-D638-4CB6-9B96-103E0E37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814387"/>
            <a:ext cx="10506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7">
            <a:extLst>
              <a:ext uri="{FF2B5EF4-FFF2-40B4-BE49-F238E27FC236}">
                <a16:creationId xmlns:a16="http://schemas.microsoft.com/office/drawing/2014/main" id="{B10DE37E-5C15-4796-8885-001F99DF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790575"/>
            <a:ext cx="7896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Women Violence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Ayush Karir</cp:lastModifiedBy>
  <cp:revision>1</cp:revision>
  <dcterms:created xsi:type="dcterms:W3CDTF">2023-10-21T06:11:47Z</dcterms:created>
  <dcterms:modified xsi:type="dcterms:W3CDTF">2024-08-05T18:08:00Z</dcterms:modified>
</cp:coreProperties>
</file>