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6"/>
  </p:notesMasterIdLst>
  <p:sldIdLst>
    <p:sldId id="256" r:id="rId2"/>
    <p:sldId id="258" r:id="rId3"/>
    <p:sldId id="259" r:id="rId4"/>
    <p:sldId id="337" r:id="rId5"/>
    <p:sldId id="339" r:id="rId6"/>
    <p:sldId id="347" r:id="rId7"/>
    <p:sldId id="296" r:id="rId8"/>
    <p:sldId id="326" r:id="rId9"/>
    <p:sldId id="327" r:id="rId10"/>
    <p:sldId id="311" r:id="rId11"/>
    <p:sldId id="341" r:id="rId12"/>
    <p:sldId id="348" r:id="rId13"/>
    <p:sldId id="343" r:id="rId14"/>
    <p:sldId id="349" r:id="rId15"/>
    <p:sldId id="346" r:id="rId16"/>
    <p:sldId id="344" r:id="rId17"/>
    <p:sldId id="340" r:id="rId18"/>
    <p:sldId id="350" r:id="rId19"/>
    <p:sldId id="309" r:id="rId20"/>
    <p:sldId id="342" r:id="rId21"/>
    <p:sldId id="300" r:id="rId22"/>
    <p:sldId id="312" r:id="rId23"/>
    <p:sldId id="313" r:id="rId24"/>
    <p:sldId id="314" r:id="rId25"/>
  </p:sldIdLst>
  <p:sldSz cx="9144000" cy="5143500" type="screen16x9"/>
  <p:notesSz cx="6858000" cy="9144000"/>
  <p:embeddedFontLst>
    <p:embeddedFont>
      <p:font typeface="Albert Sans" panose="020B0604020202020204" charset="0"/>
      <p:regular r:id="rId27"/>
      <p:bold r:id="rId28"/>
      <p:italic r:id="rId29"/>
      <p:boldItalic r:id="rId30"/>
    </p:embeddedFont>
    <p:embeddedFont>
      <p:font typeface="Algerian" panose="04020705040A02060702" pitchFamily="82" charset="0"/>
      <p:regular r:id="rId31"/>
    </p:embeddedFont>
    <p:embeddedFont>
      <p:font typeface="Arial Narrow" panose="020B0606020202030204" pitchFamily="34" charset="0"/>
      <p:regular r:id="rId32"/>
      <p:bold r:id="rId33"/>
      <p:italic r:id="rId34"/>
      <p:boldItalic r:id="rId35"/>
    </p:embeddedFont>
    <p:embeddedFont>
      <p:font typeface="Arial Rounded MT Bold" panose="020F0704030504030204" pitchFamily="34" charset="0"/>
      <p:regular r:id="rId36"/>
    </p:embeddedFont>
    <p:embeddedFont>
      <p:font typeface="Bebas Neue" panose="020B0606020202050201" pitchFamily="34" charset="0"/>
      <p:regular r:id="rId37"/>
    </p:embeddedFont>
    <p:embeddedFont>
      <p:font typeface="Franklin Gothic Demi" panose="020B0703020102020204" pitchFamily="34" charset="0"/>
      <p:regular r:id="rId38"/>
      <p:italic r:id="rId39"/>
    </p:embeddedFont>
    <p:embeddedFont>
      <p:font typeface="Georgia" panose="02040502050405020303" pitchFamily="18" charset="0"/>
      <p:regular r:id="rId40"/>
      <p:bold r:id="rId41"/>
      <p:italic r:id="rId42"/>
      <p:boldItalic r:id="rId43"/>
    </p:embeddedFont>
    <p:embeddedFont>
      <p:font typeface="Merriweather" panose="00000500000000000000" pitchFamily="2" charset="0"/>
      <p:regular r:id="rId44"/>
      <p:bold r:id="rId45"/>
      <p:italic r:id="rId46"/>
      <p:boldItalic r:id="rId47"/>
    </p:embeddedFont>
    <p:embeddedFont>
      <p:font typeface="Merriweather Sans"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3D9"/>
    <a:srgbClr val="000000"/>
    <a:srgbClr val="FF99FF"/>
    <a:srgbClr val="FC84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AD4B2D-C077-40F6-A90B-62743968A3FB}" v="87" dt="2024-02-26T16:43:01.649"/>
  </p1510:revLst>
</p1510:revInfo>
</file>

<file path=ppt/tableStyles.xml><?xml version="1.0" encoding="utf-8"?>
<a:tblStyleLst xmlns:a="http://schemas.openxmlformats.org/drawingml/2006/main" def="{07B48498-27F6-435A-BE7B-3F51154F2081}">
  <a:tblStyle styleId="{07B48498-27F6-435A-BE7B-3F51154F20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C1882F-14B3-4EE3-B637-40ECEE68B9B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110" d="100"/>
          <a:sy n="110" d="100"/>
        </p:scale>
        <p:origin x="77" y="19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ber Khan" userId="afe471c8a7132e80" providerId="LiveId" clId="{78AD4B2D-C077-40F6-A90B-62743968A3FB}"/>
    <pc:docChg chg="undo redo custSel addSld modSld">
      <pc:chgData name="Zuber Khan" userId="afe471c8a7132e80" providerId="LiveId" clId="{78AD4B2D-C077-40F6-A90B-62743968A3FB}" dt="2024-02-26T16:44:13.979" v="1344" actId="20577"/>
      <pc:docMkLst>
        <pc:docMk/>
      </pc:docMkLst>
      <pc:sldChg chg="addSp modSp mod">
        <pc:chgData name="Zuber Khan" userId="afe471c8a7132e80" providerId="LiveId" clId="{78AD4B2D-C077-40F6-A90B-62743968A3FB}" dt="2024-02-25T15:51:12.405" v="205" actId="207"/>
        <pc:sldMkLst>
          <pc:docMk/>
          <pc:sldMk cId="2827798210" sldId="300"/>
        </pc:sldMkLst>
        <pc:graphicFrameChg chg="add mod modGraphic">
          <ac:chgData name="Zuber Khan" userId="afe471c8a7132e80" providerId="LiveId" clId="{78AD4B2D-C077-40F6-A90B-62743968A3FB}" dt="2024-02-25T15:51:12.405" v="205" actId="207"/>
          <ac:graphicFrameMkLst>
            <pc:docMk/>
            <pc:sldMk cId="2827798210" sldId="300"/>
            <ac:graphicFrameMk id="2" creationId="{8A562470-91EE-E074-D952-DF1E0E6207B9}"/>
          </ac:graphicFrameMkLst>
        </pc:graphicFrameChg>
      </pc:sldChg>
      <pc:sldChg chg="addSp modSp mod">
        <pc:chgData name="Zuber Khan" userId="afe471c8a7132e80" providerId="LiveId" clId="{78AD4B2D-C077-40F6-A90B-62743968A3FB}" dt="2024-02-25T15:41:07.260" v="148" actId="1076"/>
        <pc:sldMkLst>
          <pc:docMk/>
          <pc:sldMk cId="1186100416" sldId="309"/>
        </pc:sldMkLst>
        <pc:spChg chg="mod">
          <ac:chgData name="Zuber Khan" userId="afe471c8a7132e80" providerId="LiveId" clId="{78AD4B2D-C077-40F6-A90B-62743968A3FB}" dt="2024-02-25T15:41:04.541" v="147" actId="1076"/>
          <ac:spMkLst>
            <pc:docMk/>
            <pc:sldMk cId="1186100416" sldId="309"/>
            <ac:spMk id="2" creationId="{00000000-0000-0000-0000-000000000000}"/>
          </ac:spMkLst>
        </pc:spChg>
        <pc:spChg chg="mod">
          <ac:chgData name="Zuber Khan" userId="afe471c8a7132e80" providerId="LiveId" clId="{78AD4B2D-C077-40F6-A90B-62743968A3FB}" dt="2024-02-25T15:40:59.917" v="146" actId="1076"/>
          <ac:spMkLst>
            <pc:docMk/>
            <pc:sldMk cId="1186100416" sldId="309"/>
            <ac:spMk id="3" creationId="{00000000-0000-0000-0000-000000000000}"/>
          </ac:spMkLst>
        </pc:spChg>
        <pc:spChg chg="add mod">
          <ac:chgData name="Zuber Khan" userId="afe471c8a7132e80" providerId="LiveId" clId="{78AD4B2D-C077-40F6-A90B-62743968A3FB}" dt="2024-02-25T15:41:07.260" v="148" actId="1076"/>
          <ac:spMkLst>
            <pc:docMk/>
            <pc:sldMk cId="1186100416" sldId="309"/>
            <ac:spMk id="4" creationId="{D0A917ED-5D1F-F150-236A-15BBB0B59C33}"/>
          </ac:spMkLst>
        </pc:spChg>
      </pc:sldChg>
      <pc:sldChg chg="addSp modSp mod">
        <pc:chgData name="Zuber Khan" userId="afe471c8a7132e80" providerId="LiveId" clId="{78AD4B2D-C077-40F6-A90B-62743968A3FB}" dt="2024-02-26T16:44:13.979" v="1344" actId="20577"/>
        <pc:sldMkLst>
          <pc:docMk/>
          <pc:sldMk cId="1109033635" sldId="312"/>
        </pc:sldMkLst>
        <pc:spChg chg="add mod">
          <ac:chgData name="Zuber Khan" userId="afe471c8a7132e80" providerId="LiveId" clId="{78AD4B2D-C077-40F6-A90B-62743968A3FB}" dt="2024-02-26T16:42:34.784" v="1333" actId="1076"/>
          <ac:spMkLst>
            <pc:docMk/>
            <pc:sldMk cId="1109033635" sldId="312"/>
            <ac:spMk id="2" creationId="{8050D843-1C3D-136D-AA18-C77955509E03}"/>
          </ac:spMkLst>
        </pc:spChg>
        <pc:spChg chg="add mod">
          <ac:chgData name="Zuber Khan" userId="afe471c8a7132e80" providerId="LiveId" clId="{78AD4B2D-C077-40F6-A90B-62743968A3FB}" dt="2024-02-26T16:44:13.979" v="1344" actId="20577"/>
          <ac:spMkLst>
            <pc:docMk/>
            <pc:sldMk cId="1109033635" sldId="312"/>
            <ac:spMk id="5" creationId="{21608FB9-F246-128F-CA20-60CB3A26D5AE}"/>
          </ac:spMkLst>
        </pc:spChg>
      </pc:sldChg>
      <pc:sldChg chg="modSp mod">
        <pc:chgData name="Zuber Khan" userId="afe471c8a7132e80" providerId="LiveId" clId="{78AD4B2D-C077-40F6-A90B-62743968A3FB}" dt="2024-02-25T16:07:24.892" v="379" actId="2711"/>
        <pc:sldMkLst>
          <pc:docMk/>
          <pc:sldMk cId="1756395630" sldId="313"/>
        </pc:sldMkLst>
        <pc:spChg chg="mod">
          <ac:chgData name="Zuber Khan" userId="afe471c8a7132e80" providerId="LiveId" clId="{78AD4B2D-C077-40F6-A90B-62743968A3FB}" dt="2024-02-25T16:07:24.892" v="379" actId="2711"/>
          <ac:spMkLst>
            <pc:docMk/>
            <pc:sldMk cId="1756395630" sldId="313"/>
            <ac:spMk id="5" creationId="{00000000-0000-0000-0000-000000000000}"/>
          </ac:spMkLst>
        </pc:spChg>
      </pc:sldChg>
      <pc:sldChg chg="addSp modSp mod">
        <pc:chgData name="Zuber Khan" userId="afe471c8a7132e80" providerId="LiveId" clId="{78AD4B2D-C077-40F6-A90B-62743968A3FB}" dt="2024-02-25T15:14:33.678" v="111" actId="1076"/>
        <pc:sldMkLst>
          <pc:docMk/>
          <pc:sldMk cId="3470556953" sldId="340"/>
        </pc:sldMkLst>
        <pc:spChg chg="add mod">
          <ac:chgData name="Zuber Khan" userId="afe471c8a7132e80" providerId="LiveId" clId="{78AD4B2D-C077-40F6-A90B-62743968A3FB}" dt="2024-02-25T15:14:32.033" v="110" actId="120"/>
          <ac:spMkLst>
            <pc:docMk/>
            <pc:sldMk cId="3470556953" sldId="340"/>
            <ac:spMk id="2" creationId="{1AE65F4C-3EEA-80EF-7F14-52D18065E863}"/>
          </ac:spMkLst>
        </pc:spChg>
        <pc:spChg chg="mod">
          <ac:chgData name="Zuber Khan" userId="afe471c8a7132e80" providerId="LiveId" clId="{78AD4B2D-C077-40F6-A90B-62743968A3FB}" dt="2024-02-25T15:14:33.678" v="111" actId="1076"/>
          <ac:spMkLst>
            <pc:docMk/>
            <pc:sldMk cId="3470556953" sldId="340"/>
            <ac:spMk id="3" creationId="{73F8F352-CD10-F65F-F2ED-DE9D87AD319A}"/>
          </ac:spMkLst>
        </pc:spChg>
      </pc:sldChg>
      <pc:sldChg chg="addSp delSp modSp mod">
        <pc:chgData name="Zuber Khan" userId="afe471c8a7132e80" providerId="LiveId" clId="{78AD4B2D-C077-40F6-A90B-62743968A3FB}" dt="2024-02-25T15:46:15.641" v="182"/>
        <pc:sldMkLst>
          <pc:docMk/>
          <pc:sldMk cId="3509798681" sldId="342"/>
        </pc:sldMkLst>
        <pc:graphicFrameChg chg="add del mod modGraphic">
          <ac:chgData name="Zuber Khan" userId="afe471c8a7132e80" providerId="LiveId" clId="{78AD4B2D-C077-40F6-A90B-62743968A3FB}" dt="2024-02-25T15:42:56.224" v="153" actId="21"/>
          <ac:graphicFrameMkLst>
            <pc:docMk/>
            <pc:sldMk cId="3509798681" sldId="342"/>
            <ac:graphicFrameMk id="4" creationId="{E7AEC425-535D-7A9B-5371-52C9116C4B38}"/>
          </ac:graphicFrameMkLst>
        </pc:graphicFrameChg>
        <pc:graphicFrameChg chg="add mod modGraphic">
          <ac:chgData name="Zuber Khan" userId="afe471c8a7132e80" providerId="LiveId" clId="{78AD4B2D-C077-40F6-A90B-62743968A3FB}" dt="2024-02-25T15:46:15.641" v="182"/>
          <ac:graphicFrameMkLst>
            <pc:docMk/>
            <pc:sldMk cId="3509798681" sldId="342"/>
            <ac:graphicFrameMk id="5" creationId="{607A79B4-F659-5104-8EE8-CE07F9819994}"/>
          </ac:graphicFrameMkLst>
        </pc:graphicFrameChg>
      </pc:sldChg>
      <pc:sldChg chg="modSp">
        <pc:chgData name="Zuber Khan" userId="afe471c8a7132e80" providerId="LiveId" clId="{78AD4B2D-C077-40F6-A90B-62743968A3FB}" dt="2024-02-26T16:16:09.363" v="414" actId="20577"/>
        <pc:sldMkLst>
          <pc:docMk/>
          <pc:sldMk cId="483336268" sldId="346"/>
        </pc:sldMkLst>
        <pc:graphicFrameChg chg="mod">
          <ac:chgData name="Zuber Khan" userId="afe471c8a7132e80" providerId="LiveId" clId="{78AD4B2D-C077-40F6-A90B-62743968A3FB}" dt="2024-02-26T16:16:09.363" v="414" actId="20577"/>
          <ac:graphicFrameMkLst>
            <pc:docMk/>
            <pc:sldMk cId="483336268" sldId="346"/>
            <ac:graphicFrameMk id="7" creationId="{516176EE-BDA0-5CA1-5881-C53A725AFAFA}"/>
          </ac:graphicFrameMkLst>
        </pc:graphicFrameChg>
      </pc:sldChg>
      <pc:sldChg chg="addSp delSp modSp new mod">
        <pc:chgData name="Zuber Khan" userId="afe471c8a7132e80" providerId="LiveId" clId="{78AD4B2D-C077-40F6-A90B-62743968A3FB}" dt="2024-02-25T15:14:53.726" v="113" actId="14100"/>
        <pc:sldMkLst>
          <pc:docMk/>
          <pc:sldMk cId="2800816637" sldId="350"/>
        </pc:sldMkLst>
        <pc:spChg chg="del mod">
          <ac:chgData name="Zuber Khan" userId="afe471c8a7132e80" providerId="LiveId" clId="{78AD4B2D-C077-40F6-A90B-62743968A3FB}" dt="2024-02-25T15:11:20.066" v="42" actId="21"/>
          <ac:spMkLst>
            <pc:docMk/>
            <pc:sldMk cId="2800816637" sldId="350"/>
            <ac:spMk id="2" creationId="{C2554A45-1580-AA8D-D207-7406DA28B0B7}"/>
          </ac:spMkLst>
        </pc:spChg>
        <pc:spChg chg="add mod">
          <ac:chgData name="Zuber Khan" userId="afe471c8a7132e80" providerId="LiveId" clId="{78AD4B2D-C077-40F6-A90B-62743968A3FB}" dt="2024-02-25T15:14:53.726" v="113" actId="14100"/>
          <ac:spMkLst>
            <pc:docMk/>
            <pc:sldMk cId="2800816637" sldId="350"/>
            <ac:spMk id="3" creationId="{3476C9F4-CA46-EA01-1567-D01CD7982B7A}"/>
          </ac:spMkLst>
        </pc:spChg>
        <pc:spChg chg="add mod">
          <ac:chgData name="Zuber Khan" userId="afe471c8a7132e80" providerId="LiveId" clId="{78AD4B2D-C077-40F6-A90B-62743968A3FB}" dt="2024-02-25T15:11:27.868" v="44"/>
          <ac:spMkLst>
            <pc:docMk/>
            <pc:sldMk cId="2800816637" sldId="350"/>
            <ac:spMk id="4" creationId="{C2554A45-1580-AA8D-D207-7406DA28B0B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B5E3B-6F1C-4AE8-B756-B70A2353DEC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979296E-1811-4808-8AA9-0FED8ED1ACEF}">
      <dgm:prSet/>
      <dgm:spPr/>
      <dgm:t>
        <a:bodyPr/>
        <a:lstStyle/>
        <a:p>
          <a:r>
            <a:rPr lang="en-US" b="0" i="0" dirty="0"/>
            <a:t>Data Collection:</a:t>
          </a:r>
          <a:endParaRPr lang="en-US" dirty="0"/>
        </a:p>
      </dgm:t>
    </dgm:pt>
    <dgm:pt modelId="{3B146D21-6252-422C-8C12-0F492DA65C19}" type="parTrans" cxnId="{9839E004-D3F9-4E13-AB77-94524E9B9EBE}">
      <dgm:prSet/>
      <dgm:spPr/>
      <dgm:t>
        <a:bodyPr/>
        <a:lstStyle/>
        <a:p>
          <a:endParaRPr lang="en-US"/>
        </a:p>
      </dgm:t>
    </dgm:pt>
    <dgm:pt modelId="{4F809273-2AE1-4A85-8F4B-8AAB840B0BCF}" type="sibTrans" cxnId="{9839E004-D3F9-4E13-AB77-94524E9B9EBE}">
      <dgm:prSet/>
      <dgm:spPr/>
      <dgm:t>
        <a:bodyPr/>
        <a:lstStyle/>
        <a:p>
          <a:endParaRPr lang="en-US"/>
        </a:p>
      </dgm:t>
    </dgm:pt>
    <dgm:pt modelId="{0D9EF837-C472-463E-B7D2-0758B827053D}">
      <dgm:prSet/>
      <dgm:spPr/>
      <dgm:t>
        <a:bodyPr/>
        <a:lstStyle/>
        <a:p>
          <a:r>
            <a:rPr lang="en-US" b="0" i="0"/>
            <a:t>Preprocessing:</a:t>
          </a:r>
          <a:endParaRPr lang="en-US"/>
        </a:p>
      </dgm:t>
    </dgm:pt>
    <dgm:pt modelId="{1F46D624-94C1-4D3F-A01A-F8128CCC8913}" type="parTrans" cxnId="{C4DB9FDF-65C0-40D6-89D3-7D3A1633B198}">
      <dgm:prSet/>
      <dgm:spPr/>
      <dgm:t>
        <a:bodyPr/>
        <a:lstStyle/>
        <a:p>
          <a:endParaRPr lang="en-US"/>
        </a:p>
      </dgm:t>
    </dgm:pt>
    <dgm:pt modelId="{ECD91A3B-6E87-48AA-BB77-D7ECA73ACBEA}" type="sibTrans" cxnId="{C4DB9FDF-65C0-40D6-89D3-7D3A1633B198}">
      <dgm:prSet/>
      <dgm:spPr/>
      <dgm:t>
        <a:bodyPr/>
        <a:lstStyle/>
        <a:p>
          <a:endParaRPr lang="en-US"/>
        </a:p>
      </dgm:t>
    </dgm:pt>
    <dgm:pt modelId="{F776A9D1-5189-40CB-B3ED-217E1390959F}">
      <dgm:prSet/>
      <dgm:spPr/>
      <dgm:t>
        <a:bodyPr/>
        <a:lstStyle/>
        <a:p>
          <a:r>
            <a:rPr lang="en-US" b="0" i="0" dirty="0">
              <a:solidFill>
                <a:schemeClr val="tx2">
                  <a:lumMod val="20000"/>
                  <a:lumOff val="80000"/>
                </a:schemeClr>
              </a:solidFill>
            </a:rPr>
            <a:t>Gather a comprehensive dataset containing symptoms and associated diseases for training the machine learning model. This dataset should be diverse, covering a wide range of medical conditions.</a:t>
          </a:r>
          <a:endParaRPr lang="en-US" dirty="0">
            <a:solidFill>
              <a:schemeClr val="tx2">
                <a:lumMod val="20000"/>
                <a:lumOff val="80000"/>
              </a:schemeClr>
            </a:solidFill>
          </a:endParaRPr>
        </a:p>
      </dgm:t>
    </dgm:pt>
    <dgm:pt modelId="{54FCD98B-2118-47A5-934F-40A521196095}" type="parTrans" cxnId="{EEC4A1F0-F880-48B3-9926-029267391756}">
      <dgm:prSet/>
      <dgm:spPr/>
      <dgm:t>
        <a:bodyPr/>
        <a:lstStyle/>
        <a:p>
          <a:endParaRPr lang="en-US"/>
        </a:p>
      </dgm:t>
    </dgm:pt>
    <dgm:pt modelId="{1D7CD125-713D-4F11-A009-23D4490C422F}" type="sibTrans" cxnId="{EEC4A1F0-F880-48B3-9926-029267391756}">
      <dgm:prSet/>
      <dgm:spPr/>
      <dgm:t>
        <a:bodyPr/>
        <a:lstStyle/>
        <a:p>
          <a:endParaRPr lang="en-US"/>
        </a:p>
      </dgm:t>
    </dgm:pt>
    <dgm:pt modelId="{4A1390C8-75C8-4437-BF8C-41B50D5D1E44}">
      <dgm:prSet/>
      <dgm:spPr/>
      <dgm:t>
        <a:bodyPr/>
        <a:lstStyle/>
        <a:p>
          <a:r>
            <a:rPr lang="en-US" b="0" i="0" dirty="0">
              <a:solidFill>
                <a:schemeClr val="tx2">
                  <a:lumMod val="20000"/>
                  <a:lumOff val="80000"/>
                </a:schemeClr>
              </a:solidFill>
            </a:rPr>
            <a:t>Clean and preprocess the dataset to handle missing values, standardize formats, and ensure data quality. Perform feature engineering to extract relevant information from the symptoms and diseases.</a:t>
          </a:r>
          <a:endParaRPr lang="en-US" dirty="0">
            <a:solidFill>
              <a:schemeClr val="tx2">
                <a:lumMod val="20000"/>
                <a:lumOff val="80000"/>
              </a:schemeClr>
            </a:solidFill>
          </a:endParaRPr>
        </a:p>
      </dgm:t>
    </dgm:pt>
    <dgm:pt modelId="{F41A8F0D-C4B8-40D0-89DD-14E30CACC75E}" type="parTrans" cxnId="{BA656751-11A7-452A-8426-122F406194A0}">
      <dgm:prSet/>
      <dgm:spPr/>
      <dgm:t>
        <a:bodyPr/>
        <a:lstStyle/>
        <a:p>
          <a:endParaRPr lang="en-US"/>
        </a:p>
      </dgm:t>
    </dgm:pt>
    <dgm:pt modelId="{9E67E239-AA48-4F06-B3AE-1D2DF8F8605E}" type="sibTrans" cxnId="{BA656751-11A7-452A-8426-122F406194A0}">
      <dgm:prSet/>
      <dgm:spPr/>
      <dgm:t>
        <a:bodyPr/>
        <a:lstStyle/>
        <a:p>
          <a:endParaRPr lang="en-US"/>
        </a:p>
      </dgm:t>
    </dgm:pt>
    <dgm:pt modelId="{6A419FC4-8B69-4279-812E-6A3673FC141B}" type="pres">
      <dgm:prSet presAssocID="{E06B5E3B-6F1C-4AE8-B756-B70A2353DECA}" presName="linearFlow" presStyleCnt="0">
        <dgm:presLayoutVars>
          <dgm:dir/>
          <dgm:animLvl val="lvl"/>
          <dgm:resizeHandles val="exact"/>
        </dgm:presLayoutVars>
      </dgm:prSet>
      <dgm:spPr/>
    </dgm:pt>
    <dgm:pt modelId="{9D59B3CD-C950-4190-B745-470F83536037}" type="pres">
      <dgm:prSet presAssocID="{9979296E-1811-4808-8AA9-0FED8ED1ACEF}" presName="composite" presStyleCnt="0"/>
      <dgm:spPr/>
    </dgm:pt>
    <dgm:pt modelId="{D76943B8-91A0-40BC-A35A-341D97811586}" type="pres">
      <dgm:prSet presAssocID="{9979296E-1811-4808-8AA9-0FED8ED1ACEF}" presName="parentText" presStyleLbl="alignNode1" presStyleIdx="0" presStyleCnt="2">
        <dgm:presLayoutVars>
          <dgm:chMax val="1"/>
          <dgm:bulletEnabled val="1"/>
        </dgm:presLayoutVars>
      </dgm:prSet>
      <dgm:spPr/>
    </dgm:pt>
    <dgm:pt modelId="{79F8F333-3BE3-41CE-A455-87C23D5AE15B}" type="pres">
      <dgm:prSet presAssocID="{9979296E-1811-4808-8AA9-0FED8ED1ACEF}" presName="descendantText" presStyleLbl="alignAcc1" presStyleIdx="0" presStyleCnt="2">
        <dgm:presLayoutVars>
          <dgm:bulletEnabled val="1"/>
        </dgm:presLayoutVars>
      </dgm:prSet>
      <dgm:spPr/>
    </dgm:pt>
    <dgm:pt modelId="{F6E123BE-49E9-472E-B298-5AC85AEAAECB}" type="pres">
      <dgm:prSet presAssocID="{4F809273-2AE1-4A85-8F4B-8AAB840B0BCF}" presName="sp" presStyleCnt="0"/>
      <dgm:spPr/>
    </dgm:pt>
    <dgm:pt modelId="{C6AB2797-BC16-4EBF-B688-75AE55DD12E2}" type="pres">
      <dgm:prSet presAssocID="{0D9EF837-C472-463E-B7D2-0758B827053D}" presName="composite" presStyleCnt="0"/>
      <dgm:spPr/>
    </dgm:pt>
    <dgm:pt modelId="{78B447AB-AF79-47FE-9C5C-344FBBEC19B8}" type="pres">
      <dgm:prSet presAssocID="{0D9EF837-C472-463E-B7D2-0758B827053D}" presName="parentText" presStyleLbl="alignNode1" presStyleIdx="1" presStyleCnt="2">
        <dgm:presLayoutVars>
          <dgm:chMax val="1"/>
          <dgm:bulletEnabled val="1"/>
        </dgm:presLayoutVars>
      </dgm:prSet>
      <dgm:spPr/>
    </dgm:pt>
    <dgm:pt modelId="{AFCEF6BD-14F5-4CEF-97CB-57677D5362CA}" type="pres">
      <dgm:prSet presAssocID="{0D9EF837-C472-463E-B7D2-0758B827053D}" presName="descendantText" presStyleLbl="alignAcc1" presStyleIdx="1" presStyleCnt="2">
        <dgm:presLayoutVars>
          <dgm:bulletEnabled val="1"/>
        </dgm:presLayoutVars>
      </dgm:prSet>
      <dgm:spPr/>
    </dgm:pt>
  </dgm:ptLst>
  <dgm:cxnLst>
    <dgm:cxn modelId="{9839E004-D3F9-4E13-AB77-94524E9B9EBE}" srcId="{E06B5E3B-6F1C-4AE8-B756-B70A2353DECA}" destId="{9979296E-1811-4808-8AA9-0FED8ED1ACEF}" srcOrd="0" destOrd="0" parTransId="{3B146D21-6252-422C-8C12-0F492DA65C19}" sibTransId="{4F809273-2AE1-4A85-8F4B-8AAB840B0BCF}"/>
    <dgm:cxn modelId="{CB5E8639-786B-430A-ADB3-9C32674D4C25}" type="presOf" srcId="{9979296E-1811-4808-8AA9-0FED8ED1ACEF}" destId="{D76943B8-91A0-40BC-A35A-341D97811586}" srcOrd="0" destOrd="0" presId="urn:microsoft.com/office/officeart/2005/8/layout/chevron2"/>
    <dgm:cxn modelId="{D9547D5E-8343-411E-9FA5-F63A16CA46FD}" type="presOf" srcId="{0D9EF837-C472-463E-B7D2-0758B827053D}" destId="{78B447AB-AF79-47FE-9C5C-344FBBEC19B8}" srcOrd="0" destOrd="0" presId="urn:microsoft.com/office/officeart/2005/8/layout/chevron2"/>
    <dgm:cxn modelId="{F111F84F-0990-4228-ADE9-EBA7F13BD805}" type="presOf" srcId="{4A1390C8-75C8-4437-BF8C-41B50D5D1E44}" destId="{AFCEF6BD-14F5-4CEF-97CB-57677D5362CA}" srcOrd="0" destOrd="0" presId="urn:microsoft.com/office/officeart/2005/8/layout/chevron2"/>
    <dgm:cxn modelId="{BA656751-11A7-452A-8426-122F406194A0}" srcId="{0D9EF837-C472-463E-B7D2-0758B827053D}" destId="{4A1390C8-75C8-4437-BF8C-41B50D5D1E44}" srcOrd="0" destOrd="0" parTransId="{F41A8F0D-C4B8-40D0-89DD-14E30CACC75E}" sibTransId="{9E67E239-AA48-4F06-B3AE-1D2DF8F8605E}"/>
    <dgm:cxn modelId="{E7A5F4DC-1D85-4ADC-B691-8A9F722CE546}" type="presOf" srcId="{E06B5E3B-6F1C-4AE8-B756-B70A2353DECA}" destId="{6A419FC4-8B69-4279-812E-6A3673FC141B}" srcOrd="0" destOrd="0" presId="urn:microsoft.com/office/officeart/2005/8/layout/chevron2"/>
    <dgm:cxn modelId="{C4DB9FDF-65C0-40D6-89D3-7D3A1633B198}" srcId="{E06B5E3B-6F1C-4AE8-B756-B70A2353DECA}" destId="{0D9EF837-C472-463E-B7D2-0758B827053D}" srcOrd="1" destOrd="0" parTransId="{1F46D624-94C1-4D3F-A01A-F8128CCC8913}" sibTransId="{ECD91A3B-6E87-48AA-BB77-D7ECA73ACBEA}"/>
    <dgm:cxn modelId="{045E85E4-5451-48A0-A384-A1D75F58A017}" type="presOf" srcId="{F776A9D1-5189-40CB-B3ED-217E1390959F}" destId="{79F8F333-3BE3-41CE-A455-87C23D5AE15B}" srcOrd="0" destOrd="0" presId="urn:microsoft.com/office/officeart/2005/8/layout/chevron2"/>
    <dgm:cxn modelId="{EEC4A1F0-F880-48B3-9926-029267391756}" srcId="{9979296E-1811-4808-8AA9-0FED8ED1ACEF}" destId="{F776A9D1-5189-40CB-B3ED-217E1390959F}" srcOrd="0" destOrd="0" parTransId="{54FCD98B-2118-47A5-934F-40A521196095}" sibTransId="{1D7CD125-713D-4F11-A009-23D4490C422F}"/>
    <dgm:cxn modelId="{6A916B69-63E6-454A-9C2C-C5E9046F62D4}" type="presParOf" srcId="{6A419FC4-8B69-4279-812E-6A3673FC141B}" destId="{9D59B3CD-C950-4190-B745-470F83536037}" srcOrd="0" destOrd="0" presId="urn:microsoft.com/office/officeart/2005/8/layout/chevron2"/>
    <dgm:cxn modelId="{06757C05-B40F-4551-99F7-6ECB242E84DC}" type="presParOf" srcId="{9D59B3CD-C950-4190-B745-470F83536037}" destId="{D76943B8-91A0-40BC-A35A-341D97811586}" srcOrd="0" destOrd="0" presId="urn:microsoft.com/office/officeart/2005/8/layout/chevron2"/>
    <dgm:cxn modelId="{2CA570E0-A55B-4D60-A2E8-30653CBD4F21}" type="presParOf" srcId="{9D59B3CD-C950-4190-B745-470F83536037}" destId="{79F8F333-3BE3-41CE-A455-87C23D5AE15B}" srcOrd="1" destOrd="0" presId="urn:microsoft.com/office/officeart/2005/8/layout/chevron2"/>
    <dgm:cxn modelId="{2581881F-5CC5-4C15-BE5C-8E73B99D88E5}" type="presParOf" srcId="{6A419FC4-8B69-4279-812E-6A3673FC141B}" destId="{F6E123BE-49E9-472E-B298-5AC85AEAAECB}" srcOrd="1" destOrd="0" presId="urn:microsoft.com/office/officeart/2005/8/layout/chevron2"/>
    <dgm:cxn modelId="{D879AAC3-1DF0-4C4A-8410-5F4541FC3C2C}" type="presParOf" srcId="{6A419FC4-8B69-4279-812E-6A3673FC141B}" destId="{C6AB2797-BC16-4EBF-B688-75AE55DD12E2}" srcOrd="2" destOrd="0" presId="urn:microsoft.com/office/officeart/2005/8/layout/chevron2"/>
    <dgm:cxn modelId="{6BEB5037-813D-40F6-8E33-8DEFB06FD050}" type="presParOf" srcId="{C6AB2797-BC16-4EBF-B688-75AE55DD12E2}" destId="{78B447AB-AF79-47FE-9C5C-344FBBEC19B8}" srcOrd="0" destOrd="0" presId="urn:microsoft.com/office/officeart/2005/8/layout/chevron2"/>
    <dgm:cxn modelId="{2C1EFEF5-5905-4E48-8D81-8F130BF2212A}" type="presParOf" srcId="{C6AB2797-BC16-4EBF-B688-75AE55DD12E2}" destId="{AFCEF6BD-14F5-4CEF-97CB-57677D5362C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336B86-4300-4D3F-A0C4-E53DB83F2B5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4884328-0784-48AA-9295-D4F085065EAF}">
      <dgm:prSet/>
      <dgm:spPr/>
      <dgm:t>
        <a:bodyPr/>
        <a:lstStyle/>
        <a:p>
          <a:r>
            <a:rPr lang="en-US" b="0" i="0" dirty="0"/>
            <a:t>Machine Learning Model Training:</a:t>
          </a:r>
          <a:endParaRPr lang="en-US" dirty="0"/>
        </a:p>
      </dgm:t>
    </dgm:pt>
    <dgm:pt modelId="{9AFCABF9-9D49-43FA-A725-DD4143DE1AFF}" type="parTrans" cxnId="{1F95271E-61A1-4867-8D71-89BB14995CD1}">
      <dgm:prSet/>
      <dgm:spPr/>
      <dgm:t>
        <a:bodyPr/>
        <a:lstStyle/>
        <a:p>
          <a:endParaRPr lang="en-US"/>
        </a:p>
      </dgm:t>
    </dgm:pt>
    <dgm:pt modelId="{39F7E01B-E3A9-4DEC-BBF4-FDC57E34A945}" type="sibTrans" cxnId="{1F95271E-61A1-4867-8D71-89BB14995CD1}">
      <dgm:prSet/>
      <dgm:spPr/>
      <dgm:t>
        <a:bodyPr/>
        <a:lstStyle/>
        <a:p>
          <a:endParaRPr lang="en-US"/>
        </a:p>
      </dgm:t>
    </dgm:pt>
    <dgm:pt modelId="{DF8625F7-D952-445F-9113-DB9D238D2421}">
      <dgm:prSet/>
      <dgm:spPr/>
      <dgm:t>
        <a:bodyPr/>
        <a:lstStyle/>
        <a:p>
          <a:r>
            <a:rPr lang="en-US" b="0" i="0" dirty="0"/>
            <a:t>Validation and Testing:</a:t>
          </a:r>
          <a:endParaRPr lang="en-US" dirty="0"/>
        </a:p>
      </dgm:t>
    </dgm:pt>
    <dgm:pt modelId="{3322632C-78E5-431A-B4AF-12D4D824C229}" type="parTrans" cxnId="{2155FA13-9099-4717-A079-C430A22D9FC9}">
      <dgm:prSet/>
      <dgm:spPr/>
      <dgm:t>
        <a:bodyPr/>
        <a:lstStyle/>
        <a:p>
          <a:endParaRPr lang="en-US"/>
        </a:p>
      </dgm:t>
    </dgm:pt>
    <dgm:pt modelId="{67CD3E1F-04F6-4A74-8DF4-198100B954DA}" type="sibTrans" cxnId="{2155FA13-9099-4717-A079-C430A22D9FC9}">
      <dgm:prSet/>
      <dgm:spPr/>
      <dgm:t>
        <a:bodyPr/>
        <a:lstStyle/>
        <a:p>
          <a:endParaRPr lang="en-US"/>
        </a:p>
      </dgm:t>
    </dgm:pt>
    <dgm:pt modelId="{A0BC3647-63AD-43E2-B259-9CBA44E7A89A}">
      <dgm:prSet/>
      <dgm:spPr/>
      <dgm:t>
        <a:bodyPr/>
        <a:lstStyle/>
        <a:p>
          <a:r>
            <a:rPr lang="en-US" b="0" i="0" dirty="0"/>
            <a:t>Educational Component:</a:t>
          </a:r>
          <a:endParaRPr lang="en-US" dirty="0"/>
        </a:p>
      </dgm:t>
    </dgm:pt>
    <dgm:pt modelId="{503926E7-09DD-4F7F-B589-FC79AE657F48}" type="parTrans" cxnId="{E84D3CC2-FB43-4C10-ACAC-F9F8E65E106A}">
      <dgm:prSet/>
      <dgm:spPr/>
      <dgm:t>
        <a:bodyPr/>
        <a:lstStyle/>
        <a:p>
          <a:endParaRPr lang="en-US"/>
        </a:p>
      </dgm:t>
    </dgm:pt>
    <dgm:pt modelId="{547246A2-515F-4953-B544-ABCFB6159754}" type="sibTrans" cxnId="{E84D3CC2-FB43-4C10-ACAC-F9F8E65E106A}">
      <dgm:prSet/>
      <dgm:spPr/>
      <dgm:t>
        <a:bodyPr/>
        <a:lstStyle/>
        <a:p>
          <a:endParaRPr lang="en-US"/>
        </a:p>
      </dgm:t>
    </dgm:pt>
    <dgm:pt modelId="{6E2FF3E4-3ECF-4072-8FD0-DF011DC4495A}">
      <dgm:prSet/>
      <dgm:spPr/>
      <dgm:t>
        <a:bodyPr/>
        <a:lstStyle/>
        <a:p>
          <a:r>
            <a:rPr lang="en-US" b="0" i="0" dirty="0">
              <a:solidFill>
                <a:schemeClr val="tx2">
                  <a:lumMod val="20000"/>
                  <a:lumOff val="80000"/>
                </a:schemeClr>
              </a:solidFill>
            </a:rPr>
            <a:t>Utilize machine learning algorithms, such as decision trees, random forests, or neural networks, to train the predictive model. Train the model on the preprocessed dataset, allowing it to learn patterns and relationships between symptoms and diseases.</a:t>
          </a:r>
          <a:endParaRPr lang="en-US" dirty="0">
            <a:solidFill>
              <a:schemeClr val="tx2">
                <a:lumMod val="20000"/>
                <a:lumOff val="80000"/>
              </a:schemeClr>
            </a:solidFill>
          </a:endParaRPr>
        </a:p>
      </dgm:t>
    </dgm:pt>
    <dgm:pt modelId="{272869F0-FBB6-4F72-A0CC-4D1DA71C667D}" type="parTrans" cxnId="{BE5CD92B-9514-43B9-9BC6-034DDBBD4E0B}">
      <dgm:prSet/>
      <dgm:spPr/>
      <dgm:t>
        <a:bodyPr/>
        <a:lstStyle/>
        <a:p>
          <a:endParaRPr lang="en-US"/>
        </a:p>
      </dgm:t>
    </dgm:pt>
    <dgm:pt modelId="{4A6AF825-D468-4C43-8A47-44B24630F625}" type="sibTrans" cxnId="{BE5CD92B-9514-43B9-9BC6-034DDBBD4E0B}">
      <dgm:prSet/>
      <dgm:spPr/>
      <dgm:t>
        <a:bodyPr/>
        <a:lstStyle/>
        <a:p>
          <a:endParaRPr lang="en-US"/>
        </a:p>
      </dgm:t>
    </dgm:pt>
    <dgm:pt modelId="{FE6C7038-5963-4E8D-A233-EF20D1EA7108}">
      <dgm:prSet/>
      <dgm:spPr/>
      <dgm:t>
        <a:bodyPr/>
        <a:lstStyle/>
        <a:p>
          <a:r>
            <a:rPr lang="en-US" b="0" i="0" dirty="0">
              <a:solidFill>
                <a:schemeClr val="tx2">
                  <a:lumMod val="20000"/>
                  <a:lumOff val="80000"/>
                </a:schemeClr>
              </a:solidFill>
            </a:rPr>
            <a:t>Split the dataset into training and testing sets for model validation. Assess the model's performance on the testing set to ensure its ability to generalize to new, unseen data</a:t>
          </a:r>
          <a:endParaRPr lang="en-US" dirty="0">
            <a:solidFill>
              <a:schemeClr val="tx2">
                <a:lumMod val="20000"/>
                <a:lumOff val="80000"/>
              </a:schemeClr>
            </a:solidFill>
          </a:endParaRPr>
        </a:p>
      </dgm:t>
    </dgm:pt>
    <dgm:pt modelId="{235AC5E5-E83B-4684-A074-C50E513E7A2E}" type="parTrans" cxnId="{3FA7A008-EC5A-4EDD-ABC4-9208020E6BFD}">
      <dgm:prSet/>
      <dgm:spPr/>
      <dgm:t>
        <a:bodyPr/>
        <a:lstStyle/>
        <a:p>
          <a:endParaRPr lang="en-US"/>
        </a:p>
      </dgm:t>
    </dgm:pt>
    <dgm:pt modelId="{9D8955A9-FF33-4E7F-A494-5A298782F9CF}" type="sibTrans" cxnId="{3FA7A008-EC5A-4EDD-ABC4-9208020E6BFD}">
      <dgm:prSet/>
      <dgm:spPr/>
      <dgm:t>
        <a:bodyPr/>
        <a:lstStyle/>
        <a:p>
          <a:endParaRPr lang="en-US"/>
        </a:p>
      </dgm:t>
    </dgm:pt>
    <dgm:pt modelId="{3AA3FC5D-E2AF-4BA3-8BD8-92E4C1F880C7}">
      <dgm:prSet/>
      <dgm:spPr/>
      <dgm:t>
        <a:bodyPr/>
        <a:lstStyle/>
        <a:p>
          <a:r>
            <a:rPr lang="en-US" b="0" i="0" dirty="0">
              <a:solidFill>
                <a:schemeClr val="tx2">
                  <a:lumMod val="20000"/>
                  <a:lumOff val="80000"/>
                </a:schemeClr>
              </a:solidFill>
            </a:rPr>
            <a:t>Include an educational component within the user interface to provide information on how the prediction model works. This component should enhance health literacy, helping users understand the rationale behind the predictions and promoting informed healthcare decisions.</a:t>
          </a:r>
          <a:endParaRPr lang="en-US" dirty="0">
            <a:solidFill>
              <a:schemeClr val="tx2">
                <a:lumMod val="20000"/>
                <a:lumOff val="80000"/>
              </a:schemeClr>
            </a:solidFill>
          </a:endParaRPr>
        </a:p>
      </dgm:t>
    </dgm:pt>
    <dgm:pt modelId="{59DBBC60-92B9-45A8-8B73-7562DD50C6AD}" type="parTrans" cxnId="{203C0722-69C2-463F-A759-4C19C24EFA7B}">
      <dgm:prSet/>
      <dgm:spPr/>
      <dgm:t>
        <a:bodyPr/>
        <a:lstStyle/>
        <a:p>
          <a:endParaRPr lang="en-US"/>
        </a:p>
      </dgm:t>
    </dgm:pt>
    <dgm:pt modelId="{50264C66-8751-45B4-A86A-3B42620B1241}" type="sibTrans" cxnId="{203C0722-69C2-463F-A759-4C19C24EFA7B}">
      <dgm:prSet/>
      <dgm:spPr/>
      <dgm:t>
        <a:bodyPr/>
        <a:lstStyle/>
        <a:p>
          <a:endParaRPr lang="en-US"/>
        </a:p>
      </dgm:t>
    </dgm:pt>
    <dgm:pt modelId="{A6123B5A-8A67-4CBB-8311-92DA05956AFB}" type="pres">
      <dgm:prSet presAssocID="{2C336B86-4300-4D3F-A0C4-E53DB83F2B5F}" presName="linearFlow" presStyleCnt="0">
        <dgm:presLayoutVars>
          <dgm:dir/>
          <dgm:animLvl val="lvl"/>
          <dgm:resizeHandles val="exact"/>
        </dgm:presLayoutVars>
      </dgm:prSet>
      <dgm:spPr/>
    </dgm:pt>
    <dgm:pt modelId="{E659B0E8-E4B8-4311-9AF7-95B12F4CFAF6}" type="pres">
      <dgm:prSet presAssocID="{54884328-0784-48AA-9295-D4F085065EAF}" presName="composite" presStyleCnt="0"/>
      <dgm:spPr/>
    </dgm:pt>
    <dgm:pt modelId="{5B2B5BD5-4352-4A84-A385-2997CCAB6532}" type="pres">
      <dgm:prSet presAssocID="{54884328-0784-48AA-9295-D4F085065EAF}" presName="parentText" presStyleLbl="alignNode1" presStyleIdx="0" presStyleCnt="3">
        <dgm:presLayoutVars>
          <dgm:chMax val="1"/>
          <dgm:bulletEnabled val="1"/>
        </dgm:presLayoutVars>
      </dgm:prSet>
      <dgm:spPr/>
    </dgm:pt>
    <dgm:pt modelId="{5E52E768-0C63-479B-88F9-450B3FB6122E}" type="pres">
      <dgm:prSet presAssocID="{54884328-0784-48AA-9295-D4F085065EAF}" presName="descendantText" presStyleLbl="alignAcc1" presStyleIdx="0" presStyleCnt="3">
        <dgm:presLayoutVars>
          <dgm:bulletEnabled val="1"/>
        </dgm:presLayoutVars>
      </dgm:prSet>
      <dgm:spPr/>
    </dgm:pt>
    <dgm:pt modelId="{074245FE-C517-4AE5-A4C4-99BFF7239C1A}" type="pres">
      <dgm:prSet presAssocID="{39F7E01B-E3A9-4DEC-BBF4-FDC57E34A945}" presName="sp" presStyleCnt="0"/>
      <dgm:spPr/>
    </dgm:pt>
    <dgm:pt modelId="{BB902005-5E53-4FB1-A588-3456AA45233F}" type="pres">
      <dgm:prSet presAssocID="{DF8625F7-D952-445F-9113-DB9D238D2421}" presName="composite" presStyleCnt="0"/>
      <dgm:spPr/>
    </dgm:pt>
    <dgm:pt modelId="{9C1DDD78-0FEA-442E-AFF0-35D397CF059C}" type="pres">
      <dgm:prSet presAssocID="{DF8625F7-D952-445F-9113-DB9D238D2421}" presName="parentText" presStyleLbl="alignNode1" presStyleIdx="1" presStyleCnt="3">
        <dgm:presLayoutVars>
          <dgm:chMax val="1"/>
          <dgm:bulletEnabled val="1"/>
        </dgm:presLayoutVars>
      </dgm:prSet>
      <dgm:spPr/>
    </dgm:pt>
    <dgm:pt modelId="{4C177BE3-CB4E-4CD7-9EA3-2C5AAFF2B2CF}" type="pres">
      <dgm:prSet presAssocID="{DF8625F7-D952-445F-9113-DB9D238D2421}" presName="descendantText" presStyleLbl="alignAcc1" presStyleIdx="1" presStyleCnt="3">
        <dgm:presLayoutVars>
          <dgm:bulletEnabled val="1"/>
        </dgm:presLayoutVars>
      </dgm:prSet>
      <dgm:spPr/>
    </dgm:pt>
    <dgm:pt modelId="{C5B392C9-FBE4-463C-B135-CA626E8C98C9}" type="pres">
      <dgm:prSet presAssocID="{67CD3E1F-04F6-4A74-8DF4-198100B954DA}" presName="sp" presStyleCnt="0"/>
      <dgm:spPr/>
    </dgm:pt>
    <dgm:pt modelId="{C9D5D9B8-3A89-4243-80DB-5508A334D48B}" type="pres">
      <dgm:prSet presAssocID="{A0BC3647-63AD-43E2-B259-9CBA44E7A89A}" presName="composite" presStyleCnt="0"/>
      <dgm:spPr/>
    </dgm:pt>
    <dgm:pt modelId="{91F54524-2724-4D99-BF11-C0B8931B1B14}" type="pres">
      <dgm:prSet presAssocID="{A0BC3647-63AD-43E2-B259-9CBA44E7A89A}" presName="parentText" presStyleLbl="alignNode1" presStyleIdx="2" presStyleCnt="3">
        <dgm:presLayoutVars>
          <dgm:chMax val="1"/>
          <dgm:bulletEnabled val="1"/>
        </dgm:presLayoutVars>
      </dgm:prSet>
      <dgm:spPr/>
    </dgm:pt>
    <dgm:pt modelId="{9ECEF2A2-2162-4EFA-8552-E2BDD1571F48}" type="pres">
      <dgm:prSet presAssocID="{A0BC3647-63AD-43E2-B259-9CBA44E7A89A}" presName="descendantText" presStyleLbl="alignAcc1" presStyleIdx="2" presStyleCnt="3">
        <dgm:presLayoutVars>
          <dgm:bulletEnabled val="1"/>
        </dgm:presLayoutVars>
      </dgm:prSet>
      <dgm:spPr/>
    </dgm:pt>
  </dgm:ptLst>
  <dgm:cxnLst>
    <dgm:cxn modelId="{3FA7A008-EC5A-4EDD-ABC4-9208020E6BFD}" srcId="{DF8625F7-D952-445F-9113-DB9D238D2421}" destId="{FE6C7038-5963-4E8D-A233-EF20D1EA7108}" srcOrd="0" destOrd="0" parTransId="{235AC5E5-E83B-4684-A074-C50E513E7A2E}" sibTransId="{9D8955A9-FF33-4E7F-A494-5A298782F9CF}"/>
    <dgm:cxn modelId="{2155FA13-9099-4717-A079-C430A22D9FC9}" srcId="{2C336B86-4300-4D3F-A0C4-E53DB83F2B5F}" destId="{DF8625F7-D952-445F-9113-DB9D238D2421}" srcOrd="1" destOrd="0" parTransId="{3322632C-78E5-431A-B4AF-12D4D824C229}" sibTransId="{67CD3E1F-04F6-4A74-8DF4-198100B954DA}"/>
    <dgm:cxn modelId="{1F95271E-61A1-4867-8D71-89BB14995CD1}" srcId="{2C336B86-4300-4D3F-A0C4-E53DB83F2B5F}" destId="{54884328-0784-48AA-9295-D4F085065EAF}" srcOrd="0" destOrd="0" parTransId="{9AFCABF9-9D49-43FA-A725-DD4143DE1AFF}" sibTransId="{39F7E01B-E3A9-4DEC-BBF4-FDC57E34A945}"/>
    <dgm:cxn modelId="{203C0722-69C2-463F-A759-4C19C24EFA7B}" srcId="{A0BC3647-63AD-43E2-B259-9CBA44E7A89A}" destId="{3AA3FC5D-E2AF-4BA3-8BD8-92E4C1F880C7}" srcOrd="0" destOrd="0" parTransId="{59DBBC60-92B9-45A8-8B73-7562DD50C6AD}" sibTransId="{50264C66-8751-45B4-A86A-3B42620B1241}"/>
    <dgm:cxn modelId="{BE5CD92B-9514-43B9-9BC6-034DDBBD4E0B}" srcId="{54884328-0784-48AA-9295-D4F085065EAF}" destId="{6E2FF3E4-3ECF-4072-8FD0-DF011DC4495A}" srcOrd="0" destOrd="0" parTransId="{272869F0-FBB6-4F72-A0CC-4D1DA71C667D}" sibTransId="{4A6AF825-D468-4C43-8A47-44B24630F625}"/>
    <dgm:cxn modelId="{322E3136-2A57-41F9-A9B1-6383254CFEB5}" type="presOf" srcId="{FE6C7038-5963-4E8D-A233-EF20D1EA7108}" destId="{4C177BE3-CB4E-4CD7-9EA3-2C5AAFF2B2CF}" srcOrd="0" destOrd="0" presId="urn:microsoft.com/office/officeart/2005/8/layout/chevron2"/>
    <dgm:cxn modelId="{A1556443-9F45-44F8-86FC-1EA66A919410}" type="presOf" srcId="{A0BC3647-63AD-43E2-B259-9CBA44E7A89A}" destId="{91F54524-2724-4D99-BF11-C0B8931B1B14}" srcOrd="0" destOrd="0" presId="urn:microsoft.com/office/officeart/2005/8/layout/chevron2"/>
    <dgm:cxn modelId="{91DD9365-916D-4988-B327-DD937D008B4A}" type="presOf" srcId="{3AA3FC5D-E2AF-4BA3-8BD8-92E4C1F880C7}" destId="{9ECEF2A2-2162-4EFA-8552-E2BDD1571F48}" srcOrd="0" destOrd="0" presId="urn:microsoft.com/office/officeart/2005/8/layout/chevron2"/>
    <dgm:cxn modelId="{83A3FB51-D2BE-4F85-B0FB-435F125EC85D}" type="presOf" srcId="{54884328-0784-48AA-9295-D4F085065EAF}" destId="{5B2B5BD5-4352-4A84-A385-2997CCAB6532}" srcOrd="0" destOrd="0" presId="urn:microsoft.com/office/officeart/2005/8/layout/chevron2"/>
    <dgm:cxn modelId="{93FC4078-456E-4281-BDF2-C525E44A2887}" type="presOf" srcId="{6E2FF3E4-3ECF-4072-8FD0-DF011DC4495A}" destId="{5E52E768-0C63-479B-88F9-450B3FB6122E}" srcOrd="0" destOrd="0" presId="urn:microsoft.com/office/officeart/2005/8/layout/chevron2"/>
    <dgm:cxn modelId="{E84D3CC2-FB43-4C10-ACAC-F9F8E65E106A}" srcId="{2C336B86-4300-4D3F-A0C4-E53DB83F2B5F}" destId="{A0BC3647-63AD-43E2-B259-9CBA44E7A89A}" srcOrd="2" destOrd="0" parTransId="{503926E7-09DD-4F7F-B589-FC79AE657F48}" sibTransId="{547246A2-515F-4953-B544-ABCFB6159754}"/>
    <dgm:cxn modelId="{EFFED0D6-9D1A-44AF-BE49-3C304B3D48A6}" type="presOf" srcId="{DF8625F7-D952-445F-9113-DB9D238D2421}" destId="{9C1DDD78-0FEA-442E-AFF0-35D397CF059C}" srcOrd="0" destOrd="0" presId="urn:microsoft.com/office/officeart/2005/8/layout/chevron2"/>
    <dgm:cxn modelId="{B5A7B5F8-217F-4C4E-83C0-35985B269168}" type="presOf" srcId="{2C336B86-4300-4D3F-A0C4-E53DB83F2B5F}" destId="{A6123B5A-8A67-4CBB-8311-92DA05956AFB}" srcOrd="0" destOrd="0" presId="urn:microsoft.com/office/officeart/2005/8/layout/chevron2"/>
    <dgm:cxn modelId="{AA9277BF-05C2-4B46-AF6D-0ED8BA1A1181}" type="presParOf" srcId="{A6123B5A-8A67-4CBB-8311-92DA05956AFB}" destId="{E659B0E8-E4B8-4311-9AF7-95B12F4CFAF6}" srcOrd="0" destOrd="0" presId="urn:microsoft.com/office/officeart/2005/8/layout/chevron2"/>
    <dgm:cxn modelId="{AFFF3DEF-AF59-40A5-8152-424F304800F6}" type="presParOf" srcId="{E659B0E8-E4B8-4311-9AF7-95B12F4CFAF6}" destId="{5B2B5BD5-4352-4A84-A385-2997CCAB6532}" srcOrd="0" destOrd="0" presId="urn:microsoft.com/office/officeart/2005/8/layout/chevron2"/>
    <dgm:cxn modelId="{D412A3D4-CDAA-4974-A92F-A3AAFA76D0CC}" type="presParOf" srcId="{E659B0E8-E4B8-4311-9AF7-95B12F4CFAF6}" destId="{5E52E768-0C63-479B-88F9-450B3FB6122E}" srcOrd="1" destOrd="0" presId="urn:microsoft.com/office/officeart/2005/8/layout/chevron2"/>
    <dgm:cxn modelId="{DC7A95D8-F233-4612-A681-02F0B7BADE9F}" type="presParOf" srcId="{A6123B5A-8A67-4CBB-8311-92DA05956AFB}" destId="{074245FE-C517-4AE5-A4C4-99BFF7239C1A}" srcOrd="1" destOrd="0" presId="urn:microsoft.com/office/officeart/2005/8/layout/chevron2"/>
    <dgm:cxn modelId="{F2B7382B-E63D-4223-923B-250E690C5DA7}" type="presParOf" srcId="{A6123B5A-8A67-4CBB-8311-92DA05956AFB}" destId="{BB902005-5E53-4FB1-A588-3456AA45233F}" srcOrd="2" destOrd="0" presId="urn:microsoft.com/office/officeart/2005/8/layout/chevron2"/>
    <dgm:cxn modelId="{D6617BBF-3B7A-4FCA-B081-F1FC459E4CB3}" type="presParOf" srcId="{BB902005-5E53-4FB1-A588-3456AA45233F}" destId="{9C1DDD78-0FEA-442E-AFF0-35D397CF059C}" srcOrd="0" destOrd="0" presId="urn:microsoft.com/office/officeart/2005/8/layout/chevron2"/>
    <dgm:cxn modelId="{893A242D-550B-4A07-AD20-E59C348ADC21}" type="presParOf" srcId="{BB902005-5E53-4FB1-A588-3456AA45233F}" destId="{4C177BE3-CB4E-4CD7-9EA3-2C5AAFF2B2CF}" srcOrd="1" destOrd="0" presId="urn:microsoft.com/office/officeart/2005/8/layout/chevron2"/>
    <dgm:cxn modelId="{230566A0-9A77-4EE1-86EF-2FCADEC387BA}" type="presParOf" srcId="{A6123B5A-8A67-4CBB-8311-92DA05956AFB}" destId="{C5B392C9-FBE4-463C-B135-CA626E8C98C9}" srcOrd="3" destOrd="0" presId="urn:microsoft.com/office/officeart/2005/8/layout/chevron2"/>
    <dgm:cxn modelId="{C5B00968-1B1B-40E9-807A-AFBABFDBC17E}" type="presParOf" srcId="{A6123B5A-8A67-4CBB-8311-92DA05956AFB}" destId="{C9D5D9B8-3A89-4243-80DB-5508A334D48B}" srcOrd="4" destOrd="0" presId="urn:microsoft.com/office/officeart/2005/8/layout/chevron2"/>
    <dgm:cxn modelId="{1A463613-AAC9-4734-863B-822FC30600E1}" type="presParOf" srcId="{C9D5D9B8-3A89-4243-80DB-5508A334D48B}" destId="{91F54524-2724-4D99-BF11-C0B8931B1B14}" srcOrd="0" destOrd="0" presId="urn:microsoft.com/office/officeart/2005/8/layout/chevron2"/>
    <dgm:cxn modelId="{864025DE-4EA8-4880-808A-0E52AD99F7FA}" type="presParOf" srcId="{C9D5D9B8-3A89-4243-80DB-5508A334D48B}" destId="{9ECEF2A2-2162-4EFA-8552-E2BDD1571F4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070613-A519-4D07-8CA9-497BA4A867F6}"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en-US"/>
        </a:p>
      </dgm:t>
    </dgm:pt>
    <dgm:pt modelId="{ADD60B3B-5910-4E07-936A-3143C50C6FED}">
      <dgm:prSet phldrT="[Text]"/>
      <dgm:spPr/>
      <dgm:t>
        <a:bodyPr/>
        <a:lstStyle/>
        <a:p>
          <a:r>
            <a:rPr lang="en-US" b="0" dirty="0"/>
            <a:t>Load the dataset for disease prediction</a:t>
          </a:r>
          <a:endParaRPr lang="en-US" dirty="0"/>
        </a:p>
      </dgm:t>
    </dgm:pt>
    <dgm:pt modelId="{9B6C4707-7C23-4D30-8706-49757964941C}" type="parTrans" cxnId="{CCB7829D-DCED-45BF-B92F-0A567D1BFD55}">
      <dgm:prSet/>
      <dgm:spPr/>
      <dgm:t>
        <a:bodyPr/>
        <a:lstStyle/>
        <a:p>
          <a:endParaRPr lang="en-US"/>
        </a:p>
      </dgm:t>
    </dgm:pt>
    <dgm:pt modelId="{199B419D-9CFF-4D72-93FF-9C06878AD15F}" type="sibTrans" cxnId="{CCB7829D-DCED-45BF-B92F-0A567D1BFD55}">
      <dgm:prSet/>
      <dgm:spPr/>
      <dgm:t>
        <a:bodyPr/>
        <a:lstStyle/>
        <a:p>
          <a:endParaRPr lang="en-US"/>
        </a:p>
      </dgm:t>
    </dgm:pt>
    <dgm:pt modelId="{FDFF0E2B-8D34-4979-A3F9-C55D5B20B853}">
      <dgm:prSet phldrT="[Text]" custT="1"/>
      <dgm:spPr/>
      <dgm:t>
        <a:bodyPr/>
        <a:lstStyle/>
        <a:p>
          <a:r>
            <a:rPr lang="en-US" sz="800" b="1" i="0" dirty="0">
              <a:solidFill>
                <a:schemeClr val="tx2">
                  <a:lumMod val="20000"/>
                  <a:lumOff val="80000"/>
                </a:schemeClr>
              </a:solidFill>
            </a:rPr>
            <a:t>Identifying the File Format</a:t>
          </a:r>
          <a:endParaRPr lang="en-US" sz="800" b="1" dirty="0">
            <a:solidFill>
              <a:schemeClr val="tx2">
                <a:lumMod val="20000"/>
                <a:lumOff val="80000"/>
              </a:schemeClr>
            </a:solidFill>
          </a:endParaRPr>
        </a:p>
      </dgm:t>
    </dgm:pt>
    <dgm:pt modelId="{29DD97AA-913D-4CF5-9741-54801B74D794}" type="parTrans" cxnId="{FC07C3E1-9BFC-46EC-832B-5A213E1DBC83}">
      <dgm:prSet/>
      <dgm:spPr/>
      <dgm:t>
        <a:bodyPr/>
        <a:lstStyle/>
        <a:p>
          <a:endParaRPr lang="en-US"/>
        </a:p>
      </dgm:t>
    </dgm:pt>
    <dgm:pt modelId="{CCAA9904-2FC8-4528-9E64-AE4D215F3C6D}" type="sibTrans" cxnId="{FC07C3E1-9BFC-46EC-832B-5A213E1DBC83}">
      <dgm:prSet/>
      <dgm:spPr/>
      <dgm:t>
        <a:bodyPr/>
        <a:lstStyle/>
        <a:p>
          <a:endParaRPr lang="en-US"/>
        </a:p>
      </dgm:t>
    </dgm:pt>
    <dgm:pt modelId="{58EE0F21-2A0B-4E1B-B9FC-301E8942E4BD}">
      <dgm:prSet phldrT="[Text]" custT="1"/>
      <dgm:spPr/>
      <dgm:t>
        <a:bodyPr/>
        <a:lstStyle/>
        <a:p>
          <a:r>
            <a:rPr lang="en-US" sz="800" b="1" dirty="0" err="1">
              <a:solidFill>
                <a:schemeClr val="tx2">
                  <a:lumMod val="20000"/>
                  <a:lumOff val="80000"/>
                </a:schemeClr>
              </a:solidFill>
            </a:rPr>
            <a:t>Convering</a:t>
          </a:r>
          <a:r>
            <a:rPr lang="en-US" sz="800" b="1" dirty="0">
              <a:solidFill>
                <a:schemeClr val="tx2">
                  <a:lumMod val="20000"/>
                  <a:lumOff val="80000"/>
                </a:schemeClr>
              </a:solidFill>
            </a:rPr>
            <a:t> the </a:t>
          </a:r>
          <a:r>
            <a:rPr lang="en-US" sz="800" b="1" dirty="0" err="1">
              <a:solidFill>
                <a:schemeClr val="tx2">
                  <a:lumMod val="20000"/>
                  <a:lumOff val="80000"/>
                </a:schemeClr>
              </a:solidFill>
            </a:rPr>
            <a:t>json</a:t>
          </a:r>
          <a:r>
            <a:rPr lang="en-US" sz="800" b="1" dirty="0">
              <a:solidFill>
                <a:schemeClr val="tx2">
                  <a:lumMod val="20000"/>
                  <a:lumOff val="80000"/>
                </a:schemeClr>
              </a:solidFill>
            </a:rPr>
            <a:t> </a:t>
          </a:r>
          <a:r>
            <a:rPr lang="en-US" sz="800" b="1" dirty="0" err="1">
              <a:solidFill>
                <a:schemeClr val="tx2">
                  <a:lumMod val="20000"/>
                  <a:lumOff val="80000"/>
                </a:schemeClr>
              </a:solidFill>
            </a:rPr>
            <a:t>fike</a:t>
          </a:r>
          <a:r>
            <a:rPr lang="en-US" sz="800" b="1" dirty="0">
              <a:solidFill>
                <a:schemeClr val="tx2">
                  <a:lumMod val="20000"/>
                  <a:lumOff val="80000"/>
                </a:schemeClr>
              </a:solidFill>
            </a:rPr>
            <a:t> to csv if any</a:t>
          </a:r>
        </a:p>
      </dgm:t>
    </dgm:pt>
    <dgm:pt modelId="{A80B681E-0B73-40A6-BEC9-0D890110D6C4}" type="parTrans" cxnId="{AC9702AF-2456-4CBE-B1B6-915842503FC9}">
      <dgm:prSet/>
      <dgm:spPr/>
      <dgm:t>
        <a:bodyPr/>
        <a:lstStyle/>
        <a:p>
          <a:endParaRPr lang="en-US"/>
        </a:p>
      </dgm:t>
    </dgm:pt>
    <dgm:pt modelId="{42511CEC-5F48-4AFF-AA03-7E763B446EF7}" type="sibTrans" cxnId="{AC9702AF-2456-4CBE-B1B6-915842503FC9}">
      <dgm:prSet/>
      <dgm:spPr/>
      <dgm:t>
        <a:bodyPr/>
        <a:lstStyle/>
        <a:p>
          <a:endParaRPr lang="en-US"/>
        </a:p>
      </dgm:t>
    </dgm:pt>
    <dgm:pt modelId="{53A6C557-F0F3-4307-9D34-0641C2508BEB}">
      <dgm:prSet phldrT="[Text]"/>
      <dgm:spPr/>
      <dgm:t>
        <a:bodyPr/>
        <a:lstStyle/>
        <a:p>
          <a:r>
            <a:rPr lang="en-US" b="0" dirty="0"/>
            <a:t>Separate features (x) and target (y)</a:t>
          </a:r>
          <a:endParaRPr lang="en-US" dirty="0"/>
        </a:p>
      </dgm:t>
    </dgm:pt>
    <dgm:pt modelId="{9284CDC1-FEDF-4BF0-935B-BD716C55D1AD}" type="parTrans" cxnId="{2FE11D25-4BA7-41BA-9914-6C8093120AEE}">
      <dgm:prSet/>
      <dgm:spPr/>
      <dgm:t>
        <a:bodyPr/>
        <a:lstStyle/>
        <a:p>
          <a:endParaRPr lang="en-US"/>
        </a:p>
      </dgm:t>
    </dgm:pt>
    <dgm:pt modelId="{735E1E8D-F6F7-4E8E-ACA7-8E95F988C111}" type="sibTrans" cxnId="{2FE11D25-4BA7-41BA-9914-6C8093120AEE}">
      <dgm:prSet/>
      <dgm:spPr/>
      <dgm:t>
        <a:bodyPr/>
        <a:lstStyle/>
        <a:p>
          <a:endParaRPr lang="en-US"/>
        </a:p>
      </dgm:t>
    </dgm:pt>
    <dgm:pt modelId="{72E3F59F-A2AF-4EB9-AC4F-8425CA7B7724}">
      <dgm:prSet phldrT="[Text]"/>
      <dgm:spPr/>
      <dgm:t>
        <a:bodyPr/>
        <a:lstStyle/>
        <a:p>
          <a:r>
            <a:rPr lang="en-US" b="1" i="0" dirty="0">
              <a:solidFill>
                <a:schemeClr val="tx2">
                  <a:lumMod val="20000"/>
                  <a:lumOff val="80000"/>
                </a:schemeClr>
              </a:solidFill>
            </a:rPr>
            <a:t>Features (X):</a:t>
          </a:r>
          <a:r>
            <a:rPr lang="en-US" b="0" i="0" dirty="0">
              <a:solidFill>
                <a:schemeClr val="tx2">
                  <a:lumMod val="20000"/>
                  <a:lumOff val="80000"/>
                </a:schemeClr>
              </a:solidFill>
            </a:rPr>
            <a:t> Features represent the input variables or attributes.</a:t>
          </a:r>
          <a:endParaRPr lang="en-US" dirty="0">
            <a:solidFill>
              <a:schemeClr val="tx2">
                <a:lumMod val="20000"/>
                <a:lumOff val="80000"/>
              </a:schemeClr>
            </a:solidFill>
          </a:endParaRPr>
        </a:p>
      </dgm:t>
    </dgm:pt>
    <dgm:pt modelId="{095A2265-E0B6-41DF-998E-6B85D1B3D1E0}" type="parTrans" cxnId="{EE3EB19B-4A62-4BF5-B631-B3A43D85D8F1}">
      <dgm:prSet/>
      <dgm:spPr/>
      <dgm:t>
        <a:bodyPr/>
        <a:lstStyle/>
        <a:p>
          <a:endParaRPr lang="en-US"/>
        </a:p>
      </dgm:t>
    </dgm:pt>
    <dgm:pt modelId="{FE50BFB7-9A3F-43FE-B2D4-24C3DF568C74}" type="sibTrans" cxnId="{EE3EB19B-4A62-4BF5-B631-B3A43D85D8F1}">
      <dgm:prSet/>
      <dgm:spPr/>
      <dgm:t>
        <a:bodyPr/>
        <a:lstStyle/>
        <a:p>
          <a:endParaRPr lang="en-US"/>
        </a:p>
      </dgm:t>
    </dgm:pt>
    <dgm:pt modelId="{49D4D1E9-B4CB-457E-B266-D6378DEC80EE}">
      <dgm:prSet phldrT="[Text]"/>
      <dgm:spPr/>
      <dgm:t>
        <a:bodyPr/>
        <a:lstStyle/>
        <a:p>
          <a:r>
            <a:rPr lang="en-US" b="0" dirty="0"/>
            <a:t>Get user input</a:t>
          </a:r>
          <a:endParaRPr lang="en-US" dirty="0"/>
        </a:p>
      </dgm:t>
    </dgm:pt>
    <dgm:pt modelId="{646021A7-48EC-4C8C-A6F8-D66F83917676}" type="parTrans" cxnId="{7DBD28D6-ED51-4879-9B95-A9ADBA2F6E07}">
      <dgm:prSet/>
      <dgm:spPr/>
      <dgm:t>
        <a:bodyPr/>
        <a:lstStyle/>
        <a:p>
          <a:endParaRPr lang="en-US"/>
        </a:p>
      </dgm:t>
    </dgm:pt>
    <dgm:pt modelId="{1FC2A18E-F8F6-4C1E-9D73-49BE32B5A602}" type="sibTrans" cxnId="{7DBD28D6-ED51-4879-9B95-A9ADBA2F6E07}">
      <dgm:prSet/>
      <dgm:spPr/>
      <dgm:t>
        <a:bodyPr/>
        <a:lstStyle/>
        <a:p>
          <a:endParaRPr lang="en-US"/>
        </a:p>
      </dgm:t>
    </dgm:pt>
    <dgm:pt modelId="{E9BEF5B6-7162-411F-906B-622B3B0FA1A0}">
      <dgm:prSet phldrT="[Text]" custT="1"/>
      <dgm:spPr/>
      <dgm:t>
        <a:bodyPr/>
        <a:lstStyle/>
        <a:p>
          <a:r>
            <a:rPr lang="en-US" sz="800" b="0" i="0" dirty="0">
              <a:solidFill>
                <a:schemeClr val="tx2">
                  <a:lumMod val="20000"/>
                  <a:lumOff val="80000"/>
                </a:schemeClr>
              </a:solidFill>
            </a:rPr>
            <a:t>The preprocessed and formatted data is fed into the trained machine learning model</a:t>
          </a:r>
          <a:endParaRPr lang="en-US" sz="800" dirty="0">
            <a:solidFill>
              <a:schemeClr val="tx2">
                <a:lumMod val="20000"/>
                <a:lumOff val="80000"/>
              </a:schemeClr>
            </a:solidFill>
          </a:endParaRPr>
        </a:p>
      </dgm:t>
    </dgm:pt>
    <dgm:pt modelId="{84F76F85-AC20-41D7-9E48-924CBE03A29E}" type="parTrans" cxnId="{0434AC9E-56AB-4ABD-8C43-24324F509F4C}">
      <dgm:prSet/>
      <dgm:spPr/>
      <dgm:t>
        <a:bodyPr/>
        <a:lstStyle/>
        <a:p>
          <a:endParaRPr lang="en-US"/>
        </a:p>
      </dgm:t>
    </dgm:pt>
    <dgm:pt modelId="{DDC626CF-72C5-42A2-A8B6-07461785D23E}" type="sibTrans" cxnId="{0434AC9E-56AB-4ABD-8C43-24324F509F4C}">
      <dgm:prSet/>
      <dgm:spPr/>
      <dgm:t>
        <a:bodyPr/>
        <a:lstStyle/>
        <a:p>
          <a:endParaRPr lang="en-US"/>
        </a:p>
      </dgm:t>
    </dgm:pt>
    <dgm:pt modelId="{EF21218C-6C11-460E-AD2D-17060D1D2CD3}">
      <dgm:prSet phldrT="[Text]" custT="1"/>
      <dgm:spPr/>
      <dgm:t>
        <a:bodyPr/>
        <a:lstStyle/>
        <a:p>
          <a:r>
            <a:rPr lang="en-US" sz="800" dirty="0">
              <a:solidFill>
                <a:schemeClr val="tx2">
                  <a:lumMod val="20000"/>
                  <a:lumOff val="80000"/>
                </a:schemeClr>
              </a:solidFill>
            </a:rPr>
            <a:t>And Predicted result is shown</a:t>
          </a:r>
        </a:p>
      </dgm:t>
    </dgm:pt>
    <dgm:pt modelId="{4DC56772-7B31-4267-B1F0-E330AD7A8AEF}" type="parTrans" cxnId="{92408F2C-0F58-4855-8BEC-A2BC968B8E4B}">
      <dgm:prSet/>
      <dgm:spPr/>
      <dgm:t>
        <a:bodyPr/>
        <a:lstStyle/>
        <a:p>
          <a:endParaRPr lang="en-US"/>
        </a:p>
      </dgm:t>
    </dgm:pt>
    <dgm:pt modelId="{66F2C0E2-EBB6-4F93-ACC0-243EF87989DD}" type="sibTrans" cxnId="{92408F2C-0F58-4855-8BEC-A2BC968B8E4B}">
      <dgm:prSet/>
      <dgm:spPr/>
      <dgm:t>
        <a:bodyPr/>
        <a:lstStyle/>
        <a:p>
          <a:endParaRPr lang="en-US"/>
        </a:p>
      </dgm:t>
    </dgm:pt>
    <dgm:pt modelId="{C1DEC480-E543-4712-9FED-6B2BCAE6CF9F}">
      <dgm:prSet phldrT="[Text]"/>
      <dgm:spPr/>
      <dgm:t>
        <a:bodyPr/>
        <a:lstStyle/>
        <a:p>
          <a:endParaRPr lang="en-US" sz="500" dirty="0"/>
        </a:p>
      </dgm:t>
    </dgm:pt>
    <dgm:pt modelId="{98789BCA-69BA-4D4C-B22D-B34E15644D36}" type="parTrans" cxnId="{000FF023-5645-48BA-A063-CA51B737C38B}">
      <dgm:prSet/>
      <dgm:spPr/>
      <dgm:t>
        <a:bodyPr/>
        <a:lstStyle/>
        <a:p>
          <a:endParaRPr lang="en-US"/>
        </a:p>
      </dgm:t>
    </dgm:pt>
    <dgm:pt modelId="{511CEB1E-CF46-4B4C-A517-771BD5D8C601}" type="sibTrans" cxnId="{000FF023-5645-48BA-A063-CA51B737C38B}">
      <dgm:prSet/>
      <dgm:spPr/>
      <dgm:t>
        <a:bodyPr/>
        <a:lstStyle/>
        <a:p>
          <a:endParaRPr lang="en-US"/>
        </a:p>
      </dgm:t>
    </dgm:pt>
    <dgm:pt modelId="{84B1B631-F92D-4782-91A8-8FA9BE23BBD1}">
      <dgm:prSet phldrT="[Text]"/>
      <dgm:spPr/>
      <dgm:t>
        <a:bodyPr/>
        <a:lstStyle/>
        <a:p>
          <a:r>
            <a:rPr lang="en-US" b="0" dirty="0"/>
            <a:t>Predict and give the result</a:t>
          </a:r>
          <a:endParaRPr lang="en-US" dirty="0"/>
        </a:p>
      </dgm:t>
    </dgm:pt>
    <dgm:pt modelId="{67102CDC-6169-4432-B0CD-839A6C635A54}" type="parTrans" cxnId="{D42A9E21-6895-4663-A970-9C8AA6E7EAF9}">
      <dgm:prSet/>
      <dgm:spPr/>
      <dgm:t>
        <a:bodyPr/>
        <a:lstStyle/>
        <a:p>
          <a:endParaRPr lang="en-US"/>
        </a:p>
      </dgm:t>
    </dgm:pt>
    <dgm:pt modelId="{139F176A-3487-42E3-8979-05A6080EB7B2}" type="sibTrans" cxnId="{D42A9E21-6895-4663-A970-9C8AA6E7EAF9}">
      <dgm:prSet/>
      <dgm:spPr/>
      <dgm:t>
        <a:bodyPr/>
        <a:lstStyle/>
        <a:p>
          <a:endParaRPr lang="en-US"/>
        </a:p>
      </dgm:t>
    </dgm:pt>
    <dgm:pt modelId="{419611F5-8268-40CB-A787-246E7E1AABD8}">
      <dgm:prSet phldrT="[Text]"/>
      <dgm:spPr/>
      <dgm:t>
        <a:bodyPr/>
        <a:lstStyle/>
        <a:p>
          <a:r>
            <a:rPr lang="en-US" b="0" dirty="0"/>
            <a:t>Training with particular algorithm classifier</a:t>
          </a:r>
          <a:endParaRPr lang="en-US" dirty="0"/>
        </a:p>
      </dgm:t>
    </dgm:pt>
    <dgm:pt modelId="{3AF50ABC-F839-43C7-B2BF-66ED64918F6F}" type="parTrans" cxnId="{E44B7796-EBFF-4A3D-BB6A-B77DABFA4EC9}">
      <dgm:prSet/>
      <dgm:spPr/>
      <dgm:t>
        <a:bodyPr/>
        <a:lstStyle/>
        <a:p>
          <a:endParaRPr lang="en-US"/>
        </a:p>
      </dgm:t>
    </dgm:pt>
    <dgm:pt modelId="{1B483D14-0698-46B8-B7DD-50120CB00B4F}" type="sibTrans" cxnId="{E44B7796-EBFF-4A3D-BB6A-B77DABFA4EC9}">
      <dgm:prSet/>
      <dgm:spPr/>
      <dgm:t>
        <a:bodyPr/>
        <a:lstStyle/>
        <a:p>
          <a:endParaRPr lang="en-US"/>
        </a:p>
      </dgm:t>
    </dgm:pt>
    <dgm:pt modelId="{993D4E6B-5BD5-4716-85E8-5D713762622D}">
      <dgm:prSet phldrT="[Text]"/>
      <dgm:spPr/>
      <dgm:t>
        <a:bodyPr/>
        <a:lstStyle/>
        <a:p>
          <a:endParaRPr lang="en-US" dirty="0"/>
        </a:p>
      </dgm:t>
    </dgm:pt>
    <dgm:pt modelId="{E975B6D5-AE21-4837-B432-B9335A93DF6A}" type="parTrans" cxnId="{1E753918-1CAD-4276-8793-61FCB0F0D111}">
      <dgm:prSet/>
      <dgm:spPr/>
      <dgm:t>
        <a:bodyPr/>
        <a:lstStyle/>
        <a:p>
          <a:endParaRPr lang="en-US"/>
        </a:p>
      </dgm:t>
    </dgm:pt>
    <dgm:pt modelId="{6FD800D2-F0CB-4EAB-A531-540E6D68D8AD}" type="sibTrans" cxnId="{1E753918-1CAD-4276-8793-61FCB0F0D111}">
      <dgm:prSet/>
      <dgm:spPr/>
      <dgm:t>
        <a:bodyPr/>
        <a:lstStyle/>
        <a:p>
          <a:endParaRPr lang="en-US"/>
        </a:p>
      </dgm:t>
    </dgm:pt>
    <dgm:pt modelId="{40FC0B32-0D6E-4560-BB05-70C2ED4BA3B7}">
      <dgm:prSet phldrT="[Text]"/>
      <dgm:spPr/>
      <dgm:t>
        <a:bodyPr/>
        <a:lstStyle/>
        <a:p>
          <a:r>
            <a:rPr lang="en-US" b="1" i="0" dirty="0">
              <a:solidFill>
                <a:schemeClr val="tx2">
                  <a:lumMod val="20000"/>
                  <a:lumOff val="80000"/>
                </a:schemeClr>
              </a:solidFill>
            </a:rPr>
            <a:t>Target (y):</a:t>
          </a:r>
          <a:r>
            <a:rPr lang="en-US" b="0" i="0" dirty="0">
              <a:solidFill>
                <a:schemeClr val="tx2">
                  <a:lumMod val="20000"/>
                  <a:lumOff val="80000"/>
                </a:schemeClr>
              </a:solidFill>
            </a:rPr>
            <a:t> The target variable, is the variable we want to predict based on the input features.</a:t>
          </a:r>
          <a:endParaRPr lang="en-US" dirty="0">
            <a:solidFill>
              <a:schemeClr val="tx2">
                <a:lumMod val="20000"/>
                <a:lumOff val="80000"/>
              </a:schemeClr>
            </a:solidFill>
          </a:endParaRPr>
        </a:p>
      </dgm:t>
    </dgm:pt>
    <dgm:pt modelId="{DA78677F-91B3-4448-B196-FF33BBAC3528}" type="parTrans" cxnId="{DECFA6D0-B3CF-4A0D-A929-C593FBBF6E32}">
      <dgm:prSet/>
      <dgm:spPr/>
      <dgm:t>
        <a:bodyPr/>
        <a:lstStyle/>
        <a:p>
          <a:endParaRPr lang="en-US"/>
        </a:p>
      </dgm:t>
    </dgm:pt>
    <dgm:pt modelId="{89E8A786-B08B-4A04-A23B-DC01C4F84F96}" type="sibTrans" cxnId="{DECFA6D0-B3CF-4A0D-A929-C593FBBF6E32}">
      <dgm:prSet/>
      <dgm:spPr/>
      <dgm:t>
        <a:bodyPr/>
        <a:lstStyle/>
        <a:p>
          <a:endParaRPr lang="en-US"/>
        </a:p>
      </dgm:t>
    </dgm:pt>
    <dgm:pt modelId="{F8D42F0C-CA06-471E-BBFC-ADA3ED674047}">
      <dgm:prSet custT="1"/>
      <dgm:spPr/>
      <dgm:t>
        <a:bodyPr/>
        <a:lstStyle/>
        <a:p>
          <a:r>
            <a:rPr lang="en-US" sz="700" b="1" i="0" u="none" dirty="0">
              <a:solidFill>
                <a:schemeClr val="tx2">
                  <a:lumMod val="20000"/>
                  <a:lumOff val="80000"/>
                </a:schemeClr>
              </a:solidFill>
            </a:rPr>
            <a:t>Prompting the User</a:t>
          </a:r>
          <a:endParaRPr lang="en-US" sz="700" u="none" dirty="0">
            <a:solidFill>
              <a:schemeClr val="tx2">
                <a:lumMod val="20000"/>
                <a:lumOff val="80000"/>
              </a:schemeClr>
            </a:solidFill>
          </a:endParaRPr>
        </a:p>
      </dgm:t>
    </dgm:pt>
    <dgm:pt modelId="{1C1A7119-5EBE-4561-9F92-21205B8E27B9}" type="parTrans" cxnId="{14F72476-2BA3-45A4-9280-409C54391B3C}">
      <dgm:prSet/>
      <dgm:spPr/>
      <dgm:t>
        <a:bodyPr/>
        <a:lstStyle/>
        <a:p>
          <a:endParaRPr lang="en-US"/>
        </a:p>
      </dgm:t>
    </dgm:pt>
    <dgm:pt modelId="{DBBC7DDD-BAEC-46D0-A9EA-72A71C95DBAB}" type="sibTrans" cxnId="{14F72476-2BA3-45A4-9280-409C54391B3C}">
      <dgm:prSet/>
      <dgm:spPr/>
      <dgm:t>
        <a:bodyPr/>
        <a:lstStyle/>
        <a:p>
          <a:endParaRPr lang="en-US"/>
        </a:p>
      </dgm:t>
    </dgm:pt>
    <dgm:pt modelId="{3B6D0AD7-2D68-4187-AE74-0FBE5AE57DC1}">
      <dgm:prSet custT="1"/>
      <dgm:spPr/>
      <dgm:t>
        <a:bodyPr/>
        <a:lstStyle/>
        <a:p>
          <a:r>
            <a:rPr lang="en-US" sz="700" b="1" i="0" u="none" dirty="0">
              <a:solidFill>
                <a:schemeClr val="tx2">
                  <a:lumMod val="20000"/>
                  <a:lumOff val="80000"/>
                </a:schemeClr>
              </a:solidFill>
            </a:rPr>
            <a:t>Reading Input</a:t>
          </a:r>
          <a:endParaRPr lang="en-US" sz="700" u="none" dirty="0">
            <a:solidFill>
              <a:schemeClr val="tx2">
                <a:lumMod val="20000"/>
                <a:lumOff val="80000"/>
              </a:schemeClr>
            </a:solidFill>
          </a:endParaRPr>
        </a:p>
      </dgm:t>
    </dgm:pt>
    <dgm:pt modelId="{5312D209-847C-4349-B962-432C5BDE5285}" type="parTrans" cxnId="{4B080DE4-5AF8-44CF-9E0B-5937CAA5B31A}">
      <dgm:prSet/>
      <dgm:spPr/>
      <dgm:t>
        <a:bodyPr/>
        <a:lstStyle/>
        <a:p>
          <a:endParaRPr lang="en-US"/>
        </a:p>
      </dgm:t>
    </dgm:pt>
    <dgm:pt modelId="{DA598A4E-0876-4EB8-ABBD-B36A909E188C}" type="sibTrans" cxnId="{4B080DE4-5AF8-44CF-9E0B-5937CAA5B31A}">
      <dgm:prSet/>
      <dgm:spPr/>
      <dgm:t>
        <a:bodyPr/>
        <a:lstStyle/>
        <a:p>
          <a:endParaRPr lang="en-US"/>
        </a:p>
      </dgm:t>
    </dgm:pt>
    <dgm:pt modelId="{60B88732-59FC-4B0C-A4EC-90D393D5B8B7}">
      <dgm:prSet custT="1"/>
      <dgm:spPr/>
      <dgm:t>
        <a:bodyPr/>
        <a:lstStyle/>
        <a:p>
          <a:r>
            <a:rPr lang="en-US" sz="700" b="1" i="0" u="none" dirty="0">
              <a:solidFill>
                <a:schemeClr val="tx2">
                  <a:lumMod val="20000"/>
                  <a:lumOff val="80000"/>
                </a:schemeClr>
              </a:solidFill>
            </a:rPr>
            <a:t>Processing Input</a:t>
          </a:r>
          <a:endParaRPr lang="en-US" sz="700" u="none" dirty="0">
            <a:solidFill>
              <a:schemeClr val="tx2">
                <a:lumMod val="20000"/>
                <a:lumOff val="80000"/>
              </a:schemeClr>
            </a:solidFill>
          </a:endParaRPr>
        </a:p>
      </dgm:t>
    </dgm:pt>
    <dgm:pt modelId="{270AF8FD-948E-4DD3-820F-26C6A4501FB8}" type="parTrans" cxnId="{BA003897-5A14-4F6F-B271-635C270E5F45}">
      <dgm:prSet/>
      <dgm:spPr/>
      <dgm:t>
        <a:bodyPr/>
        <a:lstStyle/>
        <a:p>
          <a:endParaRPr lang="en-US"/>
        </a:p>
      </dgm:t>
    </dgm:pt>
    <dgm:pt modelId="{C1B1C12A-3787-4E4F-957E-24DBED362A6D}" type="sibTrans" cxnId="{BA003897-5A14-4F6F-B271-635C270E5F45}">
      <dgm:prSet/>
      <dgm:spPr/>
      <dgm:t>
        <a:bodyPr/>
        <a:lstStyle/>
        <a:p>
          <a:endParaRPr lang="en-US"/>
        </a:p>
      </dgm:t>
    </dgm:pt>
    <dgm:pt modelId="{40D029E1-EBFC-4D14-B0C8-4BEFAAEDF40C}">
      <dgm:prSet custT="1"/>
      <dgm:spPr/>
      <dgm:t>
        <a:bodyPr/>
        <a:lstStyle/>
        <a:p>
          <a:r>
            <a:rPr lang="en-US" sz="700" b="1" i="0" u="none" dirty="0">
              <a:solidFill>
                <a:schemeClr val="tx2">
                  <a:lumMod val="20000"/>
                  <a:lumOff val="80000"/>
                </a:schemeClr>
              </a:solidFill>
            </a:rPr>
            <a:t>Feedback or Response</a:t>
          </a:r>
          <a:endParaRPr lang="en-US" sz="700" u="none" dirty="0">
            <a:solidFill>
              <a:schemeClr val="tx2">
                <a:lumMod val="20000"/>
                <a:lumOff val="80000"/>
              </a:schemeClr>
            </a:solidFill>
          </a:endParaRPr>
        </a:p>
      </dgm:t>
    </dgm:pt>
    <dgm:pt modelId="{1015B913-5BA5-490A-9A19-C014A8D4411B}" type="parTrans" cxnId="{C26F9407-31F1-437A-9C43-648D0EA63D46}">
      <dgm:prSet/>
      <dgm:spPr/>
      <dgm:t>
        <a:bodyPr/>
        <a:lstStyle/>
        <a:p>
          <a:endParaRPr lang="en-US"/>
        </a:p>
      </dgm:t>
    </dgm:pt>
    <dgm:pt modelId="{A7A9A6B2-E305-4C94-8087-D2C607530CF0}" type="sibTrans" cxnId="{C26F9407-31F1-437A-9C43-648D0EA63D46}">
      <dgm:prSet/>
      <dgm:spPr/>
      <dgm:t>
        <a:bodyPr/>
        <a:lstStyle/>
        <a:p>
          <a:endParaRPr lang="en-US"/>
        </a:p>
      </dgm:t>
    </dgm:pt>
    <dgm:pt modelId="{5214E877-6810-487F-B511-502B72467379}">
      <dgm:prSet custT="1"/>
      <dgm:spPr/>
      <dgm:t>
        <a:bodyPr/>
        <a:lstStyle/>
        <a:p>
          <a:pPr>
            <a:buFont typeface="+mj-lt"/>
            <a:buAutoNum type="arabicPeriod"/>
          </a:pPr>
          <a:r>
            <a:rPr lang="en-US" sz="700" b="0" i="0" dirty="0">
              <a:solidFill>
                <a:schemeClr val="tx2">
                  <a:lumMod val="20000"/>
                  <a:lumOff val="80000"/>
                </a:schemeClr>
              </a:solidFill>
            </a:rPr>
            <a:t>Linear Regression</a:t>
          </a:r>
          <a:endParaRPr lang="en-US" sz="700" dirty="0">
            <a:solidFill>
              <a:schemeClr val="tx2">
                <a:lumMod val="20000"/>
                <a:lumOff val="80000"/>
              </a:schemeClr>
            </a:solidFill>
          </a:endParaRPr>
        </a:p>
      </dgm:t>
    </dgm:pt>
    <dgm:pt modelId="{379CFCAA-8FB7-486C-9B66-1A4449B33CB9}" type="parTrans" cxnId="{7E494147-32F8-43A2-976F-A06387CDF1A6}">
      <dgm:prSet/>
      <dgm:spPr/>
      <dgm:t>
        <a:bodyPr/>
        <a:lstStyle/>
        <a:p>
          <a:endParaRPr lang="en-US"/>
        </a:p>
      </dgm:t>
    </dgm:pt>
    <dgm:pt modelId="{3AD49332-5CBF-4ADA-8E98-82EE7CBCCA9C}" type="sibTrans" cxnId="{7E494147-32F8-43A2-976F-A06387CDF1A6}">
      <dgm:prSet/>
      <dgm:spPr/>
      <dgm:t>
        <a:bodyPr/>
        <a:lstStyle/>
        <a:p>
          <a:endParaRPr lang="en-US"/>
        </a:p>
      </dgm:t>
    </dgm:pt>
    <dgm:pt modelId="{EA756A75-288E-4159-91C7-2836E51C3E8E}">
      <dgm:prSet custT="1"/>
      <dgm:spPr/>
      <dgm:t>
        <a:bodyPr/>
        <a:lstStyle/>
        <a:p>
          <a:pPr>
            <a:buFont typeface="+mj-lt"/>
            <a:buAutoNum type="arabicPeriod"/>
          </a:pPr>
          <a:r>
            <a:rPr lang="en-US" sz="700" b="0" i="0" dirty="0">
              <a:solidFill>
                <a:schemeClr val="tx2">
                  <a:lumMod val="20000"/>
                  <a:lumOff val="80000"/>
                </a:schemeClr>
              </a:solidFill>
            </a:rPr>
            <a:t>Logistic Regression</a:t>
          </a:r>
        </a:p>
      </dgm:t>
    </dgm:pt>
    <dgm:pt modelId="{1793B44E-A396-424F-9F73-D5E940FBB0B1}" type="parTrans" cxnId="{096D6D31-732C-4D04-9E8C-146B43DC301B}">
      <dgm:prSet/>
      <dgm:spPr/>
      <dgm:t>
        <a:bodyPr/>
        <a:lstStyle/>
        <a:p>
          <a:endParaRPr lang="en-US"/>
        </a:p>
      </dgm:t>
    </dgm:pt>
    <dgm:pt modelId="{3C898A79-1C4E-4E8D-BC2F-6B259F6996DC}" type="sibTrans" cxnId="{096D6D31-732C-4D04-9E8C-146B43DC301B}">
      <dgm:prSet/>
      <dgm:spPr/>
      <dgm:t>
        <a:bodyPr/>
        <a:lstStyle/>
        <a:p>
          <a:endParaRPr lang="en-US"/>
        </a:p>
      </dgm:t>
    </dgm:pt>
    <dgm:pt modelId="{B6A65845-0891-425F-83A2-9FF4DF8CE919}">
      <dgm:prSet custT="1"/>
      <dgm:spPr/>
      <dgm:t>
        <a:bodyPr/>
        <a:lstStyle/>
        <a:p>
          <a:pPr>
            <a:buFont typeface="+mj-lt"/>
            <a:buAutoNum type="arabicPeriod"/>
          </a:pPr>
          <a:r>
            <a:rPr lang="en-US" sz="700" b="0" i="0" dirty="0">
              <a:solidFill>
                <a:schemeClr val="tx2">
                  <a:lumMod val="20000"/>
                  <a:lumOff val="80000"/>
                </a:schemeClr>
              </a:solidFill>
            </a:rPr>
            <a:t>Decision Trees</a:t>
          </a:r>
        </a:p>
      </dgm:t>
    </dgm:pt>
    <dgm:pt modelId="{97A80C4E-0086-4911-BF1F-5E15AC1BC859}" type="parTrans" cxnId="{966830E1-746E-400D-BFDE-EEB8AA59E998}">
      <dgm:prSet/>
      <dgm:spPr/>
      <dgm:t>
        <a:bodyPr/>
        <a:lstStyle/>
        <a:p>
          <a:endParaRPr lang="en-US"/>
        </a:p>
      </dgm:t>
    </dgm:pt>
    <dgm:pt modelId="{ED62D4DE-7586-444B-BBAD-5EA7D976B061}" type="sibTrans" cxnId="{966830E1-746E-400D-BFDE-EEB8AA59E998}">
      <dgm:prSet/>
      <dgm:spPr/>
      <dgm:t>
        <a:bodyPr/>
        <a:lstStyle/>
        <a:p>
          <a:endParaRPr lang="en-US"/>
        </a:p>
      </dgm:t>
    </dgm:pt>
    <dgm:pt modelId="{70D9EF7D-0393-4DCB-AB60-C5059482911D}">
      <dgm:prSet custT="1"/>
      <dgm:spPr/>
      <dgm:t>
        <a:bodyPr/>
        <a:lstStyle/>
        <a:p>
          <a:pPr>
            <a:buFont typeface="+mj-lt"/>
            <a:buAutoNum type="arabicPeriod"/>
          </a:pPr>
          <a:r>
            <a:rPr lang="en-US" sz="700" b="0" i="0" dirty="0">
              <a:solidFill>
                <a:schemeClr val="tx2">
                  <a:lumMod val="20000"/>
                  <a:lumOff val="80000"/>
                </a:schemeClr>
              </a:solidFill>
            </a:rPr>
            <a:t>Random Forest</a:t>
          </a:r>
        </a:p>
      </dgm:t>
    </dgm:pt>
    <dgm:pt modelId="{C2A6083C-1C58-4A0B-8DE9-CC4F66B660AE}" type="parTrans" cxnId="{AE0F0DEA-D95C-47A4-9C2C-03055BAF58F9}">
      <dgm:prSet/>
      <dgm:spPr/>
      <dgm:t>
        <a:bodyPr/>
        <a:lstStyle/>
        <a:p>
          <a:endParaRPr lang="en-US"/>
        </a:p>
      </dgm:t>
    </dgm:pt>
    <dgm:pt modelId="{E347FDF2-33E0-4417-B918-3E80CD78CAFB}" type="sibTrans" cxnId="{AE0F0DEA-D95C-47A4-9C2C-03055BAF58F9}">
      <dgm:prSet/>
      <dgm:spPr/>
      <dgm:t>
        <a:bodyPr/>
        <a:lstStyle/>
        <a:p>
          <a:endParaRPr lang="en-US"/>
        </a:p>
      </dgm:t>
    </dgm:pt>
    <dgm:pt modelId="{A30056A5-7540-4329-8CA4-CC41D4848830}">
      <dgm:prSet custT="1"/>
      <dgm:spPr/>
      <dgm:t>
        <a:bodyPr/>
        <a:lstStyle/>
        <a:p>
          <a:pPr>
            <a:buFont typeface="+mj-lt"/>
            <a:buAutoNum type="arabicPeriod"/>
          </a:pPr>
          <a:r>
            <a:rPr lang="en-US" sz="700" b="0" i="0" dirty="0">
              <a:solidFill>
                <a:schemeClr val="tx2">
                  <a:lumMod val="20000"/>
                  <a:lumOff val="80000"/>
                </a:schemeClr>
              </a:solidFill>
            </a:rPr>
            <a:t>Support Vector Machines (SVM)</a:t>
          </a:r>
        </a:p>
      </dgm:t>
    </dgm:pt>
    <dgm:pt modelId="{B91B3784-72F8-44B2-B1BE-CA967808912F}" type="parTrans" cxnId="{EEC68E09-53F0-4432-AC72-9EAF80AD230F}">
      <dgm:prSet/>
      <dgm:spPr/>
      <dgm:t>
        <a:bodyPr/>
        <a:lstStyle/>
        <a:p>
          <a:endParaRPr lang="en-US"/>
        </a:p>
      </dgm:t>
    </dgm:pt>
    <dgm:pt modelId="{7136014D-0639-4749-8E78-D0384AE39574}" type="sibTrans" cxnId="{EEC68E09-53F0-4432-AC72-9EAF80AD230F}">
      <dgm:prSet/>
      <dgm:spPr/>
      <dgm:t>
        <a:bodyPr/>
        <a:lstStyle/>
        <a:p>
          <a:endParaRPr lang="en-US"/>
        </a:p>
      </dgm:t>
    </dgm:pt>
    <dgm:pt modelId="{8BDACDE6-E62E-43FC-B3F0-2A45441C56C2}" type="pres">
      <dgm:prSet presAssocID="{35070613-A519-4D07-8CA9-497BA4A867F6}" presName="Name0" presStyleCnt="0">
        <dgm:presLayoutVars>
          <dgm:dir/>
          <dgm:animLvl val="lvl"/>
          <dgm:resizeHandles val="exact"/>
        </dgm:presLayoutVars>
      </dgm:prSet>
      <dgm:spPr/>
    </dgm:pt>
    <dgm:pt modelId="{52F7FCF8-B2ED-41C4-BAD8-C89A94BC4447}" type="pres">
      <dgm:prSet presAssocID="{35070613-A519-4D07-8CA9-497BA4A867F6}" presName="tSp" presStyleCnt="0"/>
      <dgm:spPr/>
    </dgm:pt>
    <dgm:pt modelId="{35EA7360-8333-45D2-B8D5-C1ADEE6F169B}" type="pres">
      <dgm:prSet presAssocID="{35070613-A519-4D07-8CA9-497BA4A867F6}" presName="bSp" presStyleCnt="0"/>
      <dgm:spPr/>
    </dgm:pt>
    <dgm:pt modelId="{FB40B666-87F5-4548-BE56-42E0B9532CB7}" type="pres">
      <dgm:prSet presAssocID="{35070613-A519-4D07-8CA9-497BA4A867F6}" presName="process" presStyleCnt="0"/>
      <dgm:spPr/>
    </dgm:pt>
    <dgm:pt modelId="{F4114810-41F4-458D-8C7E-D11FDD344F68}" type="pres">
      <dgm:prSet presAssocID="{ADD60B3B-5910-4E07-936A-3143C50C6FED}" presName="composite1" presStyleCnt="0"/>
      <dgm:spPr/>
    </dgm:pt>
    <dgm:pt modelId="{481354D1-FC2E-43D8-91DB-8C5338D0D76C}" type="pres">
      <dgm:prSet presAssocID="{ADD60B3B-5910-4E07-936A-3143C50C6FED}" presName="dummyNode1" presStyleLbl="node1" presStyleIdx="0" presStyleCnt="5"/>
      <dgm:spPr/>
    </dgm:pt>
    <dgm:pt modelId="{E3F9334F-D6AE-40AE-BCEE-70E917A92DBD}" type="pres">
      <dgm:prSet presAssocID="{ADD60B3B-5910-4E07-936A-3143C50C6FED}" presName="childNode1" presStyleLbl="bgAcc1" presStyleIdx="0" presStyleCnt="5">
        <dgm:presLayoutVars>
          <dgm:bulletEnabled val="1"/>
        </dgm:presLayoutVars>
      </dgm:prSet>
      <dgm:spPr/>
    </dgm:pt>
    <dgm:pt modelId="{327488C4-34B0-4F17-A17D-8038011891A3}" type="pres">
      <dgm:prSet presAssocID="{ADD60B3B-5910-4E07-936A-3143C50C6FED}" presName="childNode1tx" presStyleLbl="bgAcc1" presStyleIdx="0" presStyleCnt="5">
        <dgm:presLayoutVars>
          <dgm:bulletEnabled val="1"/>
        </dgm:presLayoutVars>
      </dgm:prSet>
      <dgm:spPr/>
    </dgm:pt>
    <dgm:pt modelId="{56877FD9-6382-4656-B4EF-FFC60166D582}" type="pres">
      <dgm:prSet presAssocID="{ADD60B3B-5910-4E07-936A-3143C50C6FED}" presName="parentNode1" presStyleLbl="node1" presStyleIdx="0" presStyleCnt="5">
        <dgm:presLayoutVars>
          <dgm:chMax val="1"/>
          <dgm:bulletEnabled val="1"/>
        </dgm:presLayoutVars>
      </dgm:prSet>
      <dgm:spPr/>
    </dgm:pt>
    <dgm:pt modelId="{7B54A258-CAF3-492B-BBA7-4A02CBE75A6A}" type="pres">
      <dgm:prSet presAssocID="{ADD60B3B-5910-4E07-936A-3143C50C6FED}" presName="connSite1" presStyleCnt="0"/>
      <dgm:spPr/>
    </dgm:pt>
    <dgm:pt modelId="{728FE43D-2D89-4F14-8664-3BA13C5253EF}" type="pres">
      <dgm:prSet presAssocID="{199B419D-9CFF-4D72-93FF-9C06878AD15F}" presName="Name9" presStyleLbl="sibTrans2D1" presStyleIdx="0" presStyleCnt="4"/>
      <dgm:spPr/>
    </dgm:pt>
    <dgm:pt modelId="{F3DF52A5-7B8A-4A4F-A85C-7097C6F759B7}" type="pres">
      <dgm:prSet presAssocID="{53A6C557-F0F3-4307-9D34-0641C2508BEB}" presName="composite2" presStyleCnt="0"/>
      <dgm:spPr/>
    </dgm:pt>
    <dgm:pt modelId="{C8A5553B-BAFD-4B0B-8309-CDFFC5FDA85F}" type="pres">
      <dgm:prSet presAssocID="{53A6C557-F0F3-4307-9D34-0641C2508BEB}" presName="dummyNode2" presStyleLbl="node1" presStyleIdx="0" presStyleCnt="5"/>
      <dgm:spPr/>
    </dgm:pt>
    <dgm:pt modelId="{ECEDF333-046B-4C88-A069-1F43F23226C1}" type="pres">
      <dgm:prSet presAssocID="{53A6C557-F0F3-4307-9D34-0641C2508BEB}" presName="childNode2" presStyleLbl="bgAcc1" presStyleIdx="1" presStyleCnt="5">
        <dgm:presLayoutVars>
          <dgm:bulletEnabled val="1"/>
        </dgm:presLayoutVars>
      </dgm:prSet>
      <dgm:spPr/>
    </dgm:pt>
    <dgm:pt modelId="{93097DD4-5A7C-44F4-A465-7F175788B381}" type="pres">
      <dgm:prSet presAssocID="{53A6C557-F0F3-4307-9D34-0641C2508BEB}" presName="childNode2tx" presStyleLbl="bgAcc1" presStyleIdx="1" presStyleCnt="5">
        <dgm:presLayoutVars>
          <dgm:bulletEnabled val="1"/>
        </dgm:presLayoutVars>
      </dgm:prSet>
      <dgm:spPr/>
    </dgm:pt>
    <dgm:pt modelId="{10014167-4B31-4FA0-B281-8AAC9004CCC7}" type="pres">
      <dgm:prSet presAssocID="{53A6C557-F0F3-4307-9D34-0641C2508BEB}" presName="parentNode2" presStyleLbl="node1" presStyleIdx="1" presStyleCnt="5" custLinFactNeighborX="7531" custLinFactNeighborY="-7012">
        <dgm:presLayoutVars>
          <dgm:chMax val="0"/>
          <dgm:bulletEnabled val="1"/>
        </dgm:presLayoutVars>
      </dgm:prSet>
      <dgm:spPr/>
    </dgm:pt>
    <dgm:pt modelId="{03F80938-2DFC-467F-A379-67819F053FA1}" type="pres">
      <dgm:prSet presAssocID="{53A6C557-F0F3-4307-9D34-0641C2508BEB}" presName="connSite2" presStyleCnt="0"/>
      <dgm:spPr/>
    </dgm:pt>
    <dgm:pt modelId="{95D8DF15-2B31-4376-8355-438F12BD325F}" type="pres">
      <dgm:prSet presAssocID="{735E1E8D-F6F7-4E8E-ACA7-8E95F988C111}" presName="Name18" presStyleLbl="sibTrans2D1" presStyleIdx="1" presStyleCnt="4"/>
      <dgm:spPr/>
    </dgm:pt>
    <dgm:pt modelId="{AA7F2821-F474-448F-880A-1D207D5F2733}" type="pres">
      <dgm:prSet presAssocID="{49D4D1E9-B4CB-457E-B266-D6378DEC80EE}" presName="composite1" presStyleCnt="0"/>
      <dgm:spPr/>
    </dgm:pt>
    <dgm:pt modelId="{F17B4233-4C1D-4CBC-99B8-C3D8986B3DDB}" type="pres">
      <dgm:prSet presAssocID="{49D4D1E9-B4CB-457E-B266-D6378DEC80EE}" presName="dummyNode1" presStyleLbl="node1" presStyleIdx="1" presStyleCnt="5"/>
      <dgm:spPr/>
    </dgm:pt>
    <dgm:pt modelId="{BC29CFC5-9498-46B0-9695-D80150D5A815}" type="pres">
      <dgm:prSet presAssocID="{49D4D1E9-B4CB-457E-B266-D6378DEC80EE}" presName="childNode1" presStyleLbl="bgAcc1" presStyleIdx="2" presStyleCnt="5">
        <dgm:presLayoutVars>
          <dgm:bulletEnabled val="1"/>
        </dgm:presLayoutVars>
      </dgm:prSet>
      <dgm:spPr/>
    </dgm:pt>
    <dgm:pt modelId="{C4CCBA90-3AFB-4A6B-A5BB-7BDD36E898E1}" type="pres">
      <dgm:prSet presAssocID="{49D4D1E9-B4CB-457E-B266-D6378DEC80EE}" presName="childNode1tx" presStyleLbl="bgAcc1" presStyleIdx="2" presStyleCnt="5">
        <dgm:presLayoutVars>
          <dgm:bulletEnabled val="1"/>
        </dgm:presLayoutVars>
      </dgm:prSet>
      <dgm:spPr/>
    </dgm:pt>
    <dgm:pt modelId="{1F9715E0-9E5F-42CF-8F69-D059B4A8B3C1}" type="pres">
      <dgm:prSet presAssocID="{49D4D1E9-B4CB-457E-B266-D6378DEC80EE}" presName="parentNode1" presStyleLbl="node1" presStyleIdx="2" presStyleCnt="5">
        <dgm:presLayoutVars>
          <dgm:chMax val="1"/>
          <dgm:bulletEnabled val="1"/>
        </dgm:presLayoutVars>
      </dgm:prSet>
      <dgm:spPr/>
    </dgm:pt>
    <dgm:pt modelId="{5F918C53-9B22-4DC0-B123-FB077915B867}" type="pres">
      <dgm:prSet presAssocID="{49D4D1E9-B4CB-457E-B266-D6378DEC80EE}" presName="connSite1" presStyleCnt="0"/>
      <dgm:spPr/>
    </dgm:pt>
    <dgm:pt modelId="{CEA5D996-D38B-44C1-AD9A-7C3E79D790C4}" type="pres">
      <dgm:prSet presAssocID="{1FC2A18E-F8F6-4C1E-9D73-49BE32B5A602}" presName="Name9" presStyleLbl="sibTrans2D1" presStyleIdx="2" presStyleCnt="4"/>
      <dgm:spPr/>
    </dgm:pt>
    <dgm:pt modelId="{C3B29EC1-8D6C-4427-AE16-50F2FBE0FF3A}" type="pres">
      <dgm:prSet presAssocID="{419611F5-8268-40CB-A787-246E7E1AABD8}" presName="composite2" presStyleCnt="0"/>
      <dgm:spPr/>
    </dgm:pt>
    <dgm:pt modelId="{060D6F28-CA3C-491D-BCAF-9644A415705E}" type="pres">
      <dgm:prSet presAssocID="{419611F5-8268-40CB-A787-246E7E1AABD8}" presName="dummyNode2" presStyleLbl="node1" presStyleIdx="2" presStyleCnt="5"/>
      <dgm:spPr/>
    </dgm:pt>
    <dgm:pt modelId="{9BF28C59-6BA1-4906-BB89-BD92FEF9CDBE}" type="pres">
      <dgm:prSet presAssocID="{419611F5-8268-40CB-A787-246E7E1AABD8}" presName="childNode2" presStyleLbl="bgAcc1" presStyleIdx="3" presStyleCnt="5">
        <dgm:presLayoutVars>
          <dgm:bulletEnabled val="1"/>
        </dgm:presLayoutVars>
      </dgm:prSet>
      <dgm:spPr/>
    </dgm:pt>
    <dgm:pt modelId="{67C68AFB-1F15-4FF2-956D-8DEA1552CB68}" type="pres">
      <dgm:prSet presAssocID="{419611F5-8268-40CB-A787-246E7E1AABD8}" presName="childNode2tx" presStyleLbl="bgAcc1" presStyleIdx="3" presStyleCnt="5">
        <dgm:presLayoutVars>
          <dgm:bulletEnabled val="1"/>
        </dgm:presLayoutVars>
      </dgm:prSet>
      <dgm:spPr/>
    </dgm:pt>
    <dgm:pt modelId="{F49AFC70-041D-4B90-A659-8B0B11E423FF}" type="pres">
      <dgm:prSet presAssocID="{419611F5-8268-40CB-A787-246E7E1AABD8}" presName="parentNode2" presStyleLbl="node1" presStyleIdx="3" presStyleCnt="5">
        <dgm:presLayoutVars>
          <dgm:chMax val="0"/>
          <dgm:bulletEnabled val="1"/>
        </dgm:presLayoutVars>
      </dgm:prSet>
      <dgm:spPr/>
    </dgm:pt>
    <dgm:pt modelId="{F4C9EA21-3380-4708-8C0F-BE5EA788232C}" type="pres">
      <dgm:prSet presAssocID="{419611F5-8268-40CB-A787-246E7E1AABD8}" presName="connSite2" presStyleCnt="0"/>
      <dgm:spPr/>
    </dgm:pt>
    <dgm:pt modelId="{290AFFB5-FFCA-4763-A002-E658CB2EE8B4}" type="pres">
      <dgm:prSet presAssocID="{1B483D14-0698-46B8-B7DD-50120CB00B4F}" presName="Name18" presStyleLbl="sibTrans2D1" presStyleIdx="3" presStyleCnt="4"/>
      <dgm:spPr/>
    </dgm:pt>
    <dgm:pt modelId="{562A5B23-6F93-4E01-9F8C-638D88E25C41}" type="pres">
      <dgm:prSet presAssocID="{84B1B631-F92D-4782-91A8-8FA9BE23BBD1}" presName="composite1" presStyleCnt="0"/>
      <dgm:spPr/>
    </dgm:pt>
    <dgm:pt modelId="{E3B414F1-47AD-4757-9FCF-9E76419534E7}" type="pres">
      <dgm:prSet presAssocID="{84B1B631-F92D-4782-91A8-8FA9BE23BBD1}" presName="dummyNode1" presStyleLbl="node1" presStyleIdx="3" presStyleCnt="5"/>
      <dgm:spPr/>
    </dgm:pt>
    <dgm:pt modelId="{6D9AEF77-65C6-4972-96EE-04E2CDA1EB94}" type="pres">
      <dgm:prSet presAssocID="{84B1B631-F92D-4782-91A8-8FA9BE23BBD1}" presName="childNode1" presStyleLbl="bgAcc1" presStyleIdx="4" presStyleCnt="5">
        <dgm:presLayoutVars>
          <dgm:bulletEnabled val="1"/>
        </dgm:presLayoutVars>
      </dgm:prSet>
      <dgm:spPr/>
    </dgm:pt>
    <dgm:pt modelId="{2A461078-2A76-4D93-945A-B90F21DCA51E}" type="pres">
      <dgm:prSet presAssocID="{84B1B631-F92D-4782-91A8-8FA9BE23BBD1}" presName="childNode1tx" presStyleLbl="bgAcc1" presStyleIdx="4" presStyleCnt="5">
        <dgm:presLayoutVars>
          <dgm:bulletEnabled val="1"/>
        </dgm:presLayoutVars>
      </dgm:prSet>
      <dgm:spPr/>
    </dgm:pt>
    <dgm:pt modelId="{F17A53F2-997F-4ABA-B216-08E06E96889E}" type="pres">
      <dgm:prSet presAssocID="{84B1B631-F92D-4782-91A8-8FA9BE23BBD1}" presName="parentNode1" presStyleLbl="node1" presStyleIdx="4" presStyleCnt="5">
        <dgm:presLayoutVars>
          <dgm:chMax val="1"/>
          <dgm:bulletEnabled val="1"/>
        </dgm:presLayoutVars>
      </dgm:prSet>
      <dgm:spPr/>
    </dgm:pt>
    <dgm:pt modelId="{6EA0B2D3-EE8F-4B44-91D7-F219A83B37FE}" type="pres">
      <dgm:prSet presAssocID="{84B1B631-F92D-4782-91A8-8FA9BE23BBD1}" presName="connSite1" presStyleCnt="0"/>
      <dgm:spPr/>
    </dgm:pt>
  </dgm:ptLst>
  <dgm:cxnLst>
    <dgm:cxn modelId="{0D70C701-17C3-443B-891D-175515A4E768}" type="presOf" srcId="{993D4E6B-5BD5-4716-85E8-5D713762622D}" destId="{93097DD4-5A7C-44F4-A465-7F175788B381}" srcOrd="1" destOrd="2" presId="urn:microsoft.com/office/officeart/2005/8/layout/hProcess4"/>
    <dgm:cxn modelId="{FCF54705-7CBD-4619-B1E5-079AF4893446}" type="presOf" srcId="{60B88732-59FC-4B0C-A4EC-90D393D5B8B7}" destId="{C4CCBA90-3AFB-4A6B-A5BB-7BDD36E898E1}" srcOrd="1" destOrd="2" presId="urn:microsoft.com/office/officeart/2005/8/layout/hProcess4"/>
    <dgm:cxn modelId="{C26F9407-31F1-437A-9C43-648D0EA63D46}" srcId="{49D4D1E9-B4CB-457E-B266-D6378DEC80EE}" destId="{40D029E1-EBFC-4D14-B0C8-4BEFAAEDF40C}" srcOrd="3" destOrd="0" parTransId="{1015B913-5BA5-490A-9A19-C014A8D4411B}" sibTransId="{A7A9A6B2-E305-4C94-8087-D2C607530CF0}"/>
    <dgm:cxn modelId="{EEC68E09-53F0-4432-AC72-9EAF80AD230F}" srcId="{419611F5-8268-40CB-A787-246E7E1AABD8}" destId="{A30056A5-7540-4329-8CA4-CC41D4848830}" srcOrd="4" destOrd="0" parTransId="{B91B3784-72F8-44B2-B1BE-CA967808912F}" sibTransId="{7136014D-0639-4749-8E78-D0384AE39574}"/>
    <dgm:cxn modelId="{1E753918-1CAD-4276-8793-61FCB0F0D111}" srcId="{53A6C557-F0F3-4307-9D34-0641C2508BEB}" destId="{993D4E6B-5BD5-4716-85E8-5D713762622D}" srcOrd="2" destOrd="0" parTransId="{E975B6D5-AE21-4837-B432-B9335A93DF6A}" sibTransId="{6FD800D2-F0CB-4EAB-A531-540E6D68D8AD}"/>
    <dgm:cxn modelId="{CF895218-7C09-4488-B304-518E74B9F499}" type="presOf" srcId="{C1DEC480-E543-4712-9FED-6B2BCAE6CF9F}" destId="{6D9AEF77-65C6-4972-96EE-04E2CDA1EB94}" srcOrd="0" destOrd="2" presId="urn:microsoft.com/office/officeart/2005/8/layout/hProcess4"/>
    <dgm:cxn modelId="{44DF041B-DDF2-4054-9FD6-A76CE6A9FF13}" type="presOf" srcId="{5214E877-6810-487F-B511-502B72467379}" destId="{9BF28C59-6BA1-4906-BB89-BD92FEF9CDBE}" srcOrd="0" destOrd="0" presId="urn:microsoft.com/office/officeart/2005/8/layout/hProcess4"/>
    <dgm:cxn modelId="{D42A9E21-6895-4663-A970-9C8AA6E7EAF9}" srcId="{35070613-A519-4D07-8CA9-497BA4A867F6}" destId="{84B1B631-F92D-4782-91A8-8FA9BE23BBD1}" srcOrd="4" destOrd="0" parTransId="{67102CDC-6169-4432-B0CD-839A6C635A54}" sibTransId="{139F176A-3487-42E3-8979-05A6080EB7B2}"/>
    <dgm:cxn modelId="{000FF023-5645-48BA-A063-CA51B737C38B}" srcId="{84B1B631-F92D-4782-91A8-8FA9BE23BBD1}" destId="{C1DEC480-E543-4712-9FED-6B2BCAE6CF9F}" srcOrd="2" destOrd="0" parTransId="{98789BCA-69BA-4D4C-B22D-B34E15644D36}" sibTransId="{511CEB1E-CF46-4B4C-A517-771BD5D8C601}"/>
    <dgm:cxn modelId="{2FE11D25-4BA7-41BA-9914-6C8093120AEE}" srcId="{35070613-A519-4D07-8CA9-497BA4A867F6}" destId="{53A6C557-F0F3-4307-9D34-0641C2508BEB}" srcOrd="1" destOrd="0" parTransId="{9284CDC1-FEDF-4BF0-935B-BD716C55D1AD}" sibTransId="{735E1E8D-F6F7-4E8E-ACA7-8E95F988C111}"/>
    <dgm:cxn modelId="{8F913F25-175B-418F-804F-52107105C599}" type="presOf" srcId="{E9BEF5B6-7162-411F-906B-622B3B0FA1A0}" destId="{6D9AEF77-65C6-4972-96EE-04E2CDA1EB94}" srcOrd="0" destOrd="0" presId="urn:microsoft.com/office/officeart/2005/8/layout/hProcess4"/>
    <dgm:cxn modelId="{C106FA26-0397-4199-91F0-C6B3424CA1D8}" type="presOf" srcId="{72E3F59F-A2AF-4EB9-AC4F-8425CA7B7724}" destId="{93097DD4-5A7C-44F4-A465-7F175788B381}" srcOrd="1" destOrd="0" presId="urn:microsoft.com/office/officeart/2005/8/layout/hProcess4"/>
    <dgm:cxn modelId="{2908B128-F236-43E2-8963-C7830CDF41B4}" type="presOf" srcId="{EA756A75-288E-4159-91C7-2836E51C3E8E}" destId="{9BF28C59-6BA1-4906-BB89-BD92FEF9CDBE}" srcOrd="0" destOrd="1" presId="urn:microsoft.com/office/officeart/2005/8/layout/hProcess4"/>
    <dgm:cxn modelId="{92408F2C-0F58-4855-8BEC-A2BC968B8E4B}" srcId="{84B1B631-F92D-4782-91A8-8FA9BE23BBD1}" destId="{EF21218C-6C11-460E-AD2D-17060D1D2CD3}" srcOrd="1" destOrd="0" parTransId="{4DC56772-7B31-4267-B1F0-E330AD7A8AEF}" sibTransId="{66F2C0E2-EBB6-4F93-ACC0-243EF87989DD}"/>
    <dgm:cxn modelId="{096D6D31-732C-4D04-9E8C-146B43DC301B}" srcId="{419611F5-8268-40CB-A787-246E7E1AABD8}" destId="{EA756A75-288E-4159-91C7-2836E51C3E8E}" srcOrd="1" destOrd="0" parTransId="{1793B44E-A396-424F-9F73-D5E940FBB0B1}" sibTransId="{3C898A79-1C4E-4E8D-BC2F-6B259F6996DC}"/>
    <dgm:cxn modelId="{77D59B31-DA29-4BE2-862C-E205DCBE464B}" type="presOf" srcId="{E9BEF5B6-7162-411F-906B-622B3B0FA1A0}" destId="{2A461078-2A76-4D93-945A-B90F21DCA51E}" srcOrd="1" destOrd="0" presId="urn:microsoft.com/office/officeart/2005/8/layout/hProcess4"/>
    <dgm:cxn modelId="{312FD931-6937-4898-A22C-F8143CACE0C0}" type="presOf" srcId="{FDFF0E2B-8D34-4979-A3F9-C55D5B20B853}" destId="{E3F9334F-D6AE-40AE-BCEE-70E917A92DBD}" srcOrd="0" destOrd="0" presId="urn:microsoft.com/office/officeart/2005/8/layout/hProcess4"/>
    <dgm:cxn modelId="{F0045737-A5C8-48E2-8437-C15D78202338}" type="presOf" srcId="{70D9EF7D-0393-4DCB-AB60-C5059482911D}" destId="{67C68AFB-1F15-4FF2-956D-8DEA1552CB68}" srcOrd="1" destOrd="3" presId="urn:microsoft.com/office/officeart/2005/8/layout/hProcess4"/>
    <dgm:cxn modelId="{0E4E583C-D783-4161-837F-F1A1195AED3F}" type="presOf" srcId="{B6A65845-0891-425F-83A2-9FF4DF8CE919}" destId="{9BF28C59-6BA1-4906-BB89-BD92FEF9CDBE}" srcOrd="0" destOrd="2" presId="urn:microsoft.com/office/officeart/2005/8/layout/hProcess4"/>
    <dgm:cxn modelId="{DE8DB13D-D080-4279-A9C5-F41237989303}" type="presOf" srcId="{58EE0F21-2A0B-4E1B-B9FC-301E8942E4BD}" destId="{E3F9334F-D6AE-40AE-BCEE-70E917A92DBD}" srcOrd="0" destOrd="1" presId="urn:microsoft.com/office/officeart/2005/8/layout/hProcess4"/>
    <dgm:cxn modelId="{B322E45D-9008-408A-9B9E-C5AF45CEC6F4}" type="presOf" srcId="{40FC0B32-0D6E-4560-BB05-70C2ED4BA3B7}" destId="{ECEDF333-046B-4C88-A069-1F43F23226C1}" srcOrd="0" destOrd="1" presId="urn:microsoft.com/office/officeart/2005/8/layout/hProcess4"/>
    <dgm:cxn modelId="{9BB2075E-AE21-4B3F-B416-839A4127BE93}" type="presOf" srcId="{1B483D14-0698-46B8-B7DD-50120CB00B4F}" destId="{290AFFB5-FFCA-4763-A002-E658CB2EE8B4}" srcOrd="0" destOrd="0" presId="urn:microsoft.com/office/officeart/2005/8/layout/hProcess4"/>
    <dgm:cxn modelId="{42C37C41-F68E-4DF9-95AD-4C28EA75FDD1}" type="presOf" srcId="{84B1B631-F92D-4782-91A8-8FA9BE23BBD1}" destId="{F17A53F2-997F-4ABA-B216-08E06E96889E}" srcOrd="0" destOrd="0" presId="urn:microsoft.com/office/officeart/2005/8/layout/hProcess4"/>
    <dgm:cxn modelId="{03B06F64-FCCB-4003-B9F7-08679528CBCB}" type="presOf" srcId="{53A6C557-F0F3-4307-9D34-0641C2508BEB}" destId="{10014167-4B31-4FA0-B281-8AAC9004CCC7}" srcOrd="0" destOrd="0" presId="urn:microsoft.com/office/officeart/2005/8/layout/hProcess4"/>
    <dgm:cxn modelId="{7E494147-32F8-43A2-976F-A06387CDF1A6}" srcId="{419611F5-8268-40CB-A787-246E7E1AABD8}" destId="{5214E877-6810-487F-B511-502B72467379}" srcOrd="0" destOrd="0" parTransId="{379CFCAA-8FB7-486C-9B66-1A4449B33CB9}" sibTransId="{3AD49332-5CBF-4ADA-8E98-82EE7CBCCA9C}"/>
    <dgm:cxn modelId="{79F0C448-5AD1-4E8A-A6C3-22C14BE51B96}" type="presOf" srcId="{EF21218C-6C11-460E-AD2D-17060D1D2CD3}" destId="{2A461078-2A76-4D93-945A-B90F21DCA51E}" srcOrd="1" destOrd="1" presId="urn:microsoft.com/office/officeart/2005/8/layout/hProcess4"/>
    <dgm:cxn modelId="{54BDFD49-3D0B-4CB0-9A34-870764135651}" type="presOf" srcId="{72E3F59F-A2AF-4EB9-AC4F-8425CA7B7724}" destId="{ECEDF333-046B-4C88-A069-1F43F23226C1}" srcOrd="0" destOrd="0" presId="urn:microsoft.com/office/officeart/2005/8/layout/hProcess4"/>
    <dgm:cxn modelId="{21B8AE4C-FC70-46FE-88BE-5E3A2AAE5669}" type="presOf" srcId="{993D4E6B-5BD5-4716-85E8-5D713762622D}" destId="{ECEDF333-046B-4C88-A069-1F43F23226C1}" srcOrd="0" destOrd="2" presId="urn:microsoft.com/office/officeart/2005/8/layout/hProcess4"/>
    <dgm:cxn modelId="{6050004D-C880-4499-810A-E699E314D438}" type="presOf" srcId="{735E1E8D-F6F7-4E8E-ACA7-8E95F988C111}" destId="{95D8DF15-2B31-4376-8355-438F12BD325F}" srcOrd="0" destOrd="0" presId="urn:microsoft.com/office/officeart/2005/8/layout/hProcess4"/>
    <dgm:cxn modelId="{D376B64D-A523-4B5D-9A60-56FC2DC80EBE}" type="presOf" srcId="{F8D42F0C-CA06-471E-BBFC-ADA3ED674047}" destId="{C4CCBA90-3AFB-4A6B-A5BB-7BDD36E898E1}" srcOrd="1" destOrd="0" presId="urn:microsoft.com/office/officeart/2005/8/layout/hProcess4"/>
    <dgm:cxn modelId="{36478C74-8B5A-4AC5-AD2A-DD6D19DA34C3}" type="presOf" srcId="{C1DEC480-E543-4712-9FED-6B2BCAE6CF9F}" destId="{2A461078-2A76-4D93-945A-B90F21DCA51E}" srcOrd="1" destOrd="2" presId="urn:microsoft.com/office/officeart/2005/8/layout/hProcess4"/>
    <dgm:cxn modelId="{14F72476-2BA3-45A4-9280-409C54391B3C}" srcId="{49D4D1E9-B4CB-457E-B266-D6378DEC80EE}" destId="{F8D42F0C-CA06-471E-BBFC-ADA3ED674047}" srcOrd="0" destOrd="0" parTransId="{1C1A7119-5EBE-4561-9F92-21205B8E27B9}" sibTransId="{DBBC7DDD-BAEC-46D0-A9EA-72A71C95DBAB}"/>
    <dgm:cxn modelId="{ADEE4279-EEB2-4F57-B38B-A9B93EB09D5F}" type="presOf" srcId="{40FC0B32-0D6E-4560-BB05-70C2ED4BA3B7}" destId="{93097DD4-5A7C-44F4-A465-7F175788B381}" srcOrd="1" destOrd="1" presId="urn:microsoft.com/office/officeart/2005/8/layout/hProcess4"/>
    <dgm:cxn modelId="{46F55A7A-569D-441E-8584-24665B97417A}" type="presOf" srcId="{A30056A5-7540-4329-8CA4-CC41D4848830}" destId="{67C68AFB-1F15-4FF2-956D-8DEA1552CB68}" srcOrd="1" destOrd="4" presId="urn:microsoft.com/office/officeart/2005/8/layout/hProcess4"/>
    <dgm:cxn modelId="{E3F61D7E-66BE-4087-8CE0-1DDB06D693F0}" type="presOf" srcId="{1FC2A18E-F8F6-4C1E-9D73-49BE32B5A602}" destId="{CEA5D996-D38B-44C1-AD9A-7C3E79D790C4}" srcOrd="0" destOrd="0" presId="urn:microsoft.com/office/officeart/2005/8/layout/hProcess4"/>
    <dgm:cxn modelId="{EFE4AB85-42B5-4162-95AA-CDF8F775F413}" type="presOf" srcId="{ADD60B3B-5910-4E07-936A-3143C50C6FED}" destId="{56877FD9-6382-4656-B4EF-FFC60166D582}" srcOrd="0" destOrd="0" presId="urn:microsoft.com/office/officeart/2005/8/layout/hProcess4"/>
    <dgm:cxn modelId="{69F94B87-BC5A-4471-99D0-F31AFCFC98DE}" type="presOf" srcId="{35070613-A519-4D07-8CA9-497BA4A867F6}" destId="{8BDACDE6-E62E-43FC-B3F0-2A45441C56C2}" srcOrd="0" destOrd="0" presId="urn:microsoft.com/office/officeart/2005/8/layout/hProcess4"/>
    <dgm:cxn modelId="{E44B7796-EBFF-4A3D-BB6A-B77DABFA4EC9}" srcId="{35070613-A519-4D07-8CA9-497BA4A867F6}" destId="{419611F5-8268-40CB-A787-246E7E1AABD8}" srcOrd="3" destOrd="0" parTransId="{3AF50ABC-F839-43C7-B2BF-66ED64918F6F}" sibTransId="{1B483D14-0698-46B8-B7DD-50120CB00B4F}"/>
    <dgm:cxn modelId="{BA003897-5A14-4F6F-B271-635C270E5F45}" srcId="{49D4D1E9-B4CB-457E-B266-D6378DEC80EE}" destId="{60B88732-59FC-4B0C-A4EC-90D393D5B8B7}" srcOrd="2" destOrd="0" parTransId="{270AF8FD-948E-4DD3-820F-26C6A4501FB8}" sibTransId="{C1B1C12A-3787-4E4F-957E-24DBED362A6D}"/>
    <dgm:cxn modelId="{EE3EB19B-4A62-4BF5-B631-B3A43D85D8F1}" srcId="{53A6C557-F0F3-4307-9D34-0641C2508BEB}" destId="{72E3F59F-A2AF-4EB9-AC4F-8425CA7B7724}" srcOrd="0" destOrd="0" parTransId="{095A2265-E0B6-41DF-998E-6B85D1B3D1E0}" sibTransId="{FE50BFB7-9A3F-43FE-B2D4-24C3DF568C74}"/>
    <dgm:cxn modelId="{CCB7829D-DCED-45BF-B92F-0A567D1BFD55}" srcId="{35070613-A519-4D07-8CA9-497BA4A867F6}" destId="{ADD60B3B-5910-4E07-936A-3143C50C6FED}" srcOrd="0" destOrd="0" parTransId="{9B6C4707-7C23-4D30-8706-49757964941C}" sibTransId="{199B419D-9CFF-4D72-93FF-9C06878AD15F}"/>
    <dgm:cxn modelId="{0434AC9E-56AB-4ABD-8C43-24324F509F4C}" srcId="{84B1B631-F92D-4782-91A8-8FA9BE23BBD1}" destId="{E9BEF5B6-7162-411F-906B-622B3B0FA1A0}" srcOrd="0" destOrd="0" parTransId="{84F76F85-AC20-41D7-9E48-924CBE03A29E}" sibTransId="{DDC626CF-72C5-42A2-A8B6-07461785D23E}"/>
    <dgm:cxn modelId="{AC481AA7-B0BD-4F8D-A20D-075B6AE486CA}" type="presOf" srcId="{40D029E1-EBFC-4D14-B0C8-4BEFAAEDF40C}" destId="{BC29CFC5-9498-46B0-9695-D80150D5A815}" srcOrd="0" destOrd="3" presId="urn:microsoft.com/office/officeart/2005/8/layout/hProcess4"/>
    <dgm:cxn modelId="{2B6E95AD-CA4B-4E26-A94F-124861EB29FF}" type="presOf" srcId="{EA756A75-288E-4159-91C7-2836E51C3E8E}" destId="{67C68AFB-1F15-4FF2-956D-8DEA1552CB68}" srcOrd="1" destOrd="1" presId="urn:microsoft.com/office/officeart/2005/8/layout/hProcess4"/>
    <dgm:cxn modelId="{AC9702AF-2456-4CBE-B1B6-915842503FC9}" srcId="{ADD60B3B-5910-4E07-936A-3143C50C6FED}" destId="{58EE0F21-2A0B-4E1B-B9FC-301E8942E4BD}" srcOrd="1" destOrd="0" parTransId="{A80B681E-0B73-40A6-BEC9-0D890110D6C4}" sibTransId="{42511CEC-5F48-4AFF-AA03-7E763B446EF7}"/>
    <dgm:cxn modelId="{982ABAAF-AC09-4231-BD36-81B89F8E0004}" type="presOf" srcId="{60B88732-59FC-4B0C-A4EC-90D393D5B8B7}" destId="{BC29CFC5-9498-46B0-9695-D80150D5A815}" srcOrd="0" destOrd="2" presId="urn:microsoft.com/office/officeart/2005/8/layout/hProcess4"/>
    <dgm:cxn modelId="{42A615B0-3197-4962-B272-F9C3E8DA703D}" type="presOf" srcId="{40D029E1-EBFC-4D14-B0C8-4BEFAAEDF40C}" destId="{C4CCBA90-3AFB-4A6B-A5BB-7BDD36E898E1}" srcOrd="1" destOrd="3" presId="urn:microsoft.com/office/officeart/2005/8/layout/hProcess4"/>
    <dgm:cxn modelId="{415709C7-EEDF-47B4-8B91-7B12B2DD09E1}" type="presOf" srcId="{3B6D0AD7-2D68-4187-AE74-0FBE5AE57DC1}" destId="{BC29CFC5-9498-46B0-9695-D80150D5A815}" srcOrd="0" destOrd="1" presId="urn:microsoft.com/office/officeart/2005/8/layout/hProcess4"/>
    <dgm:cxn modelId="{8F794DC7-5BB6-44B2-8A20-BA6B8B12F866}" type="presOf" srcId="{F8D42F0C-CA06-471E-BBFC-ADA3ED674047}" destId="{BC29CFC5-9498-46B0-9695-D80150D5A815}" srcOrd="0" destOrd="0" presId="urn:microsoft.com/office/officeart/2005/8/layout/hProcess4"/>
    <dgm:cxn modelId="{6145E8C7-CCBF-4B53-A74F-C2D00733A0D2}" type="presOf" srcId="{FDFF0E2B-8D34-4979-A3F9-C55D5B20B853}" destId="{327488C4-34B0-4F17-A17D-8038011891A3}" srcOrd="1" destOrd="0" presId="urn:microsoft.com/office/officeart/2005/8/layout/hProcess4"/>
    <dgm:cxn modelId="{AA7DC7CC-50C9-4483-AD37-05745D371C96}" type="presOf" srcId="{3B6D0AD7-2D68-4187-AE74-0FBE5AE57DC1}" destId="{C4CCBA90-3AFB-4A6B-A5BB-7BDD36E898E1}" srcOrd="1" destOrd="1" presId="urn:microsoft.com/office/officeart/2005/8/layout/hProcess4"/>
    <dgm:cxn modelId="{DECFA6D0-B3CF-4A0D-A929-C593FBBF6E32}" srcId="{53A6C557-F0F3-4307-9D34-0641C2508BEB}" destId="{40FC0B32-0D6E-4560-BB05-70C2ED4BA3B7}" srcOrd="1" destOrd="0" parTransId="{DA78677F-91B3-4448-B196-FF33BBAC3528}" sibTransId="{89E8A786-B08B-4A04-A23B-DC01C4F84F96}"/>
    <dgm:cxn modelId="{85DE64D3-8984-415F-A9C4-5963E46B12E1}" type="presOf" srcId="{58EE0F21-2A0B-4E1B-B9FC-301E8942E4BD}" destId="{327488C4-34B0-4F17-A17D-8038011891A3}" srcOrd="1" destOrd="1" presId="urn:microsoft.com/office/officeart/2005/8/layout/hProcess4"/>
    <dgm:cxn modelId="{7DBD28D6-ED51-4879-9B95-A9ADBA2F6E07}" srcId="{35070613-A519-4D07-8CA9-497BA4A867F6}" destId="{49D4D1E9-B4CB-457E-B266-D6378DEC80EE}" srcOrd="2" destOrd="0" parTransId="{646021A7-48EC-4C8C-A6F8-D66F83917676}" sibTransId="{1FC2A18E-F8F6-4C1E-9D73-49BE32B5A602}"/>
    <dgm:cxn modelId="{EF99F1D6-0CDF-4F54-98E0-3018B913AF3E}" type="presOf" srcId="{199B419D-9CFF-4D72-93FF-9C06878AD15F}" destId="{728FE43D-2D89-4F14-8664-3BA13C5253EF}" srcOrd="0" destOrd="0" presId="urn:microsoft.com/office/officeart/2005/8/layout/hProcess4"/>
    <dgm:cxn modelId="{214B05D8-6E89-44C4-8F20-3EBDA90F13E7}" type="presOf" srcId="{EF21218C-6C11-460E-AD2D-17060D1D2CD3}" destId="{6D9AEF77-65C6-4972-96EE-04E2CDA1EB94}" srcOrd="0" destOrd="1" presId="urn:microsoft.com/office/officeart/2005/8/layout/hProcess4"/>
    <dgm:cxn modelId="{966830E1-746E-400D-BFDE-EEB8AA59E998}" srcId="{419611F5-8268-40CB-A787-246E7E1AABD8}" destId="{B6A65845-0891-425F-83A2-9FF4DF8CE919}" srcOrd="2" destOrd="0" parTransId="{97A80C4E-0086-4911-BF1F-5E15AC1BC859}" sibTransId="{ED62D4DE-7586-444B-BBAD-5EA7D976B061}"/>
    <dgm:cxn modelId="{FC07C3E1-9BFC-46EC-832B-5A213E1DBC83}" srcId="{ADD60B3B-5910-4E07-936A-3143C50C6FED}" destId="{FDFF0E2B-8D34-4979-A3F9-C55D5B20B853}" srcOrd="0" destOrd="0" parTransId="{29DD97AA-913D-4CF5-9741-54801B74D794}" sibTransId="{CCAA9904-2FC8-4528-9E64-AE4D215F3C6D}"/>
    <dgm:cxn modelId="{4B080DE4-5AF8-44CF-9E0B-5937CAA5B31A}" srcId="{49D4D1E9-B4CB-457E-B266-D6378DEC80EE}" destId="{3B6D0AD7-2D68-4187-AE74-0FBE5AE57DC1}" srcOrd="1" destOrd="0" parTransId="{5312D209-847C-4349-B962-432C5BDE5285}" sibTransId="{DA598A4E-0876-4EB8-ABBD-B36A909E188C}"/>
    <dgm:cxn modelId="{523F05E8-787F-4A06-8972-3A045A475B07}" type="presOf" srcId="{49D4D1E9-B4CB-457E-B266-D6378DEC80EE}" destId="{1F9715E0-9E5F-42CF-8F69-D059B4A8B3C1}" srcOrd="0" destOrd="0" presId="urn:microsoft.com/office/officeart/2005/8/layout/hProcess4"/>
    <dgm:cxn modelId="{AE0F0DEA-D95C-47A4-9C2C-03055BAF58F9}" srcId="{419611F5-8268-40CB-A787-246E7E1AABD8}" destId="{70D9EF7D-0393-4DCB-AB60-C5059482911D}" srcOrd="3" destOrd="0" parTransId="{C2A6083C-1C58-4A0B-8DE9-CC4F66B660AE}" sibTransId="{E347FDF2-33E0-4417-B918-3E80CD78CAFB}"/>
    <dgm:cxn modelId="{B37DC5F1-4922-468E-8CE7-ABF12B9FAE5B}" type="presOf" srcId="{A30056A5-7540-4329-8CA4-CC41D4848830}" destId="{9BF28C59-6BA1-4906-BB89-BD92FEF9CDBE}" srcOrd="0" destOrd="4" presId="urn:microsoft.com/office/officeart/2005/8/layout/hProcess4"/>
    <dgm:cxn modelId="{B93069F5-467E-4711-88F4-0CC2BA3FF91E}" type="presOf" srcId="{419611F5-8268-40CB-A787-246E7E1AABD8}" destId="{F49AFC70-041D-4B90-A659-8B0B11E423FF}" srcOrd="0" destOrd="0" presId="urn:microsoft.com/office/officeart/2005/8/layout/hProcess4"/>
    <dgm:cxn modelId="{0C1538FA-32E7-48A6-9025-9D3AB9BD28DB}" type="presOf" srcId="{70D9EF7D-0393-4DCB-AB60-C5059482911D}" destId="{9BF28C59-6BA1-4906-BB89-BD92FEF9CDBE}" srcOrd="0" destOrd="3" presId="urn:microsoft.com/office/officeart/2005/8/layout/hProcess4"/>
    <dgm:cxn modelId="{85415AFA-C67A-4B7F-87D1-EE19B4B05182}" type="presOf" srcId="{B6A65845-0891-425F-83A2-9FF4DF8CE919}" destId="{67C68AFB-1F15-4FF2-956D-8DEA1552CB68}" srcOrd="1" destOrd="2" presId="urn:microsoft.com/office/officeart/2005/8/layout/hProcess4"/>
    <dgm:cxn modelId="{916951FC-E19A-4E47-BD55-6DD6094FC486}" type="presOf" srcId="{5214E877-6810-487F-B511-502B72467379}" destId="{67C68AFB-1F15-4FF2-956D-8DEA1552CB68}" srcOrd="1" destOrd="0" presId="urn:microsoft.com/office/officeart/2005/8/layout/hProcess4"/>
    <dgm:cxn modelId="{6E0EC4CF-5346-42E1-81BA-FC2E9CA8D6B5}" type="presParOf" srcId="{8BDACDE6-E62E-43FC-B3F0-2A45441C56C2}" destId="{52F7FCF8-B2ED-41C4-BAD8-C89A94BC4447}" srcOrd="0" destOrd="0" presId="urn:microsoft.com/office/officeart/2005/8/layout/hProcess4"/>
    <dgm:cxn modelId="{75F0E26F-4B77-4F70-B439-504AD9BC3ED9}" type="presParOf" srcId="{8BDACDE6-E62E-43FC-B3F0-2A45441C56C2}" destId="{35EA7360-8333-45D2-B8D5-C1ADEE6F169B}" srcOrd="1" destOrd="0" presId="urn:microsoft.com/office/officeart/2005/8/layout/hProcess4"/>
    <dgm:cxn modelId="{434AFC0D-7B4C-4556-8774-A86D365E32BB}" type="presParOf" srcId="{8BDACDE6-E62E-43FC-B3F0-2A45441C56C2}" destId="{FB40B666-87F5-4548-BE56-42E0B9532CB7}" srcOrd="2" destOrd="0" presId="urn:microsoft.com/office/officeart/2005/8/layout/hProcess4"/>
    <dgm:cxn modelId="{A0C3CC51-0E0A-46CE-8DCD-7E2AFCE59BE1}" type="presParOf" srcId="{FB40B666-87F5-4548-BE56-42E0B9532CB7}" destId="{F4114810-41F4-458D-8C7E-D11FDD344F68}" srcOrd="0" destOrd="0" presId="urn:microsoft.com/office/officeart/2005/8/layout/hProcess4"/>
    <dgm:cxn modelId="{2E2EA7DC-69D1-4009-BDAC-0C43BAB3C180}" type="presParOf" srcId="{F4114810-41F4-458D-8C7E-D11FDD344F68}" destId="{481354D1-FC2E-43D8-91DB-8C5338D0D76C}" srcOrd="0" destOrd="0" presId="urn:microsoft.com/office/officeart/2005/8/layout/hProcess4"/>
    <dgm:cxn modelId="{8130501B-382F-4366-9CFE-A4D3F3EB7CD2}" type="presParOf" srcId="{F4114810-41F4-458D-8C7E-D11FDD344F68}" destId="{E3F9334F-D6AE-40AE-BCEE-70E917A92DBD}" srcOrd="1" destOrd="0" presId="urn:microsoft.com/office/officeart/2005/8/layout/hProcess4"/>
    <dgm:cxn modelId="{A604751E-6824-48AD-9602-D1CD7C1561AF}" type="presParOf" srcId="{F4114810-41F4-458D-8C7E-D11FDD344F68}" destId="{327488C4-34B0-4F17-A17D-8038011891A3}" srcOrd="2" destOrd="0" presId="urn:microsoft.com/office/officeart/2005/8/layout/hProcess4"/>
    <dgm:cxn modelId="{0DFCC1BB-D738-402B-B770-B65A6EEBEC28}" type="presParOf" srcId="{F4114810-41F4-458D-8C7E-D11FDD344F68}" destId="{56877FD9-6382-4656-B4EF-FFC60166D582}" srcOrd="3" destOrd="0" presId="urn:microsoft.com/office/officeart/2005/8/layout/hProcess4"/>
    <dgm:cxn modelId="{F12B380F-3CE2-401F-BF99-D680CB0B7273}" type="presParOf" srcId="{F4114810-41F4-458D-8C7E-D11FDD344F68}" destId="{7B54A258-CAF3-492B-BBA7-4A02CBE75A6A}" srcOrd="4" destOrd="0" presId="urn:microsoft.com/office/officeart/2005/8/layout/hProcess4"/>
    <dgm:cxn modelId="{36DEA2BC-5353-4E2D-BA78-68708E6C0F04}" type="presParOf" srcId="{FB40B666-87F5-4548-BE56-42E0B9532CB7}" destId="{728FE43D-2D89-4F14-8664-3BA13C5253EF}" srcOrd="1" destOrd="0" presId="urn:microsoft.com/office/officeart/2005/8/layout/hProcess4"/>
    <dgm:cxn modelId="{FDB8A02F-8582-49CA-9F66-715FAAA13B6E}" type="presParOf" srcId="{FB40B666-87F5-4548-BE56-42E0B9532CB7}" destId="{F3DF52A5-7B8A-4A4F-A85C-7097C6F759B7}" srcOrd="2" destOrd="0" presId="urn:microsoft.com/office/officeart/2005/8/layout/hProcess4"/>
    <dgm:cxn modelId="{9C2F764B-A544-4020-9250-23B88B7D6BDA}" type="presParOf" srcId="{F3DF52A5-7B8A-4A4F-A85C-7097C6F759B7}" destId="{C8A5553B-BAFD-4B0B-8309-CDFFC5FDA85F}" srcOrd="0" destOrd="0" presId="urn:microsoft.com/office/officeart/2005/8/layout/hProcess4"/>
    <dgm:cxn modelId="{CDABA9C5-063B-4905-AA11-84915C47CCC9}" type="presParOf" srcId="{F3DF52A5-7B8A-4A4F-A85C-7097C6F759B7}" destId="{ECEDF333-046B-4C88-A069-1F43F23226C1}" srcOrd="1" destOrd="0" presId="urn:microsoft.com/office/officeart/2005/8/layout/hProcess4"/>
    <dgm:cxn modelId="{5869AD7B-8298-4185-A384-FA2E495521CD}" type="presParOf" srcId="{F3DF52A5-7B8A-4A4F-A85C-7097C6F759B7}" destId="{93097DD4-5A7C-44F4-A465-7F175788B381}" srcOrd="2" destOrd="0" presId="urn:microsoft.com/office/officeart/2005/8/layout/hProcess4"/>
    <dgm:cxn modelId="{D2AC695E-38C5-4AC5-9565-47C2879C937B}" type="presParOf" srcId="{F3DF52A5-7B8A-4A4F-A85C-7097C6F759B7}" destId="{10014167-4B31-4FA0-B281-8AAC9004CCC7}" srcOrd="3" destOrd="0" presId="urn:microsoft.com/office/officeart/2005/8/layout/hProcess4"/>
    <dgm:cxn modelId="{D623CA38-2D2C-49BF-84BB-C989FCA54B6F}" type="presParOf" srcId="{F3DF52A5-7B8A-4A4F-A85C-7097C6F759B7}" destId="{03F80938-2DFC-467F-A379-67819F053FA1}" srcOrd="4" destOrd="0" presId="urn:microsoft.com/office/officeart/2005/8/layout/hProcess4"/>
    <dgm:cxn modelId="{B2575694-24B0-4FE0-A91E-FAD90606C3DF}" type="presParOf" srcId="{FB40B666-87F5-4548-BE56-42E0B9532CB7}" destId="{95D8DF15-2B31-4376-8355-438F12BD325F}" srcOrd="3" destOrd="0" presId="urn:microsoft.com/office/officeart/2005/8/layout/hProcess4"/>
    <dgm:cxn modelId="{A5F97B04-1621-495E-ABF5-E7919B3A0B0B}" type="presParOf" srcId="{FB40B666-87F5-4548-BE56-42E0B9532CB7}" destId="{AA7F2821-F474-448F-880A-1D207D5F2733}" srcOrd="4" destOrd="0" presId="urn:microsoft.com/office/officeart/2005/8/layout/hProcess4"/>
    <dgm:cxn modelId="{3F2DB9D5-91D7-4A74-BC14-C1DDD36D48B4}" type="presParOf" srcId="{AA7F2821-F474-448F-880A-1D207D5F2733}" destId="{F17B4233-4C1D-4CBC-99B8-C3D8986B3DDB}" srcOrd="0" destOrd="0" presId="urn:microsoft.com/office/officeart/2005/8/layout/hProcess4"/>
    <dgm:cxn modelId="{EEBA69EB-2FC2-4959-9A31-C9AF7C389296}" type="presParOf" srcId="{AA7F2821-F474-448F-880A-1D207D5F2733}" destId="{BC29CFC5-9498-46B0-9695-D80150D5A815}" srcOrd="1" destOrd="0" presId="urn:microsoft.com/office/officeart/2005/8/layout/hProcess4"/>
    <dgm:cxn modelId="{8E610163-C843-41F9-83C7-B45FD3D6A864}" type="presParOf" srcId="{AA7F2821-F474-448F-880A-1D207D5F2733}" destId="{C4CCBA90-3AFB-4A6B-A5BB-7BDD36E898E1}" srcOrd="2" destOrd="0" presId="urn:microsoft.com/office/officeart/2005/8/layout/hProcess4"/>
    <dgm:cxn modelId="{8FE247AF-9559-48CE-87F9-D6F9B177B2FF}" type="presParOf" srcId="{AA7F2821-F474-448F-880A-1D207D5F2733}" destId="{1F9715E0-9E5F-42CF-8F69-D059B4A8B3C1}" srcOrd="3" destOrd="0" presId="urn:microsoft.com/office/officeart/2005/8/layout/hProcess4"/>
    <dgm:cxn modelId="{2F60CEA2-089A-4350-B4CB-28108CE5F692}" type="presParOf" srcId="{AA7F2821-F474-448F-880A-1D207D5F2733}" destId="{5F918C53-9B22-4DC0-B123-FB077915B867}" srcOrd="4" destOrd="0" presId="urn:microsoft.com/office/officeart/2005/8/layout/hProcess4"/>
    <dgm:cxn modelId="{D1E796DC-8E94-41E0-8B12-E3995D6818EE}" type="presParOf" srcId="{FB40B666-87F5-4548-BE56-42E0B9532CB7}" destId="{CEA5D996-D38B-44C1-AD9A-7C3E79D790C4}" srcOrd="5" destOrd="0" presId="urn:microsoft.com/office/officeart/2005/8/layout/hProcess4"/>
    <dgm:cxn modelId="{36E46188-E963-4220-861D-B4B656AB9778}" type="presParOf" srcId="{FB40B666-87F5-4548-BE56-42E0B9532CB7}" destId="{C3B29EC1-8D6C-4427-AE16-50F2FBE0FF3A}" srcOrd="6" destOrd="0" presId="urn:microsoft.com/office/officeart/2005/8/layout/hProcess4"/>
    <dgm:cxn modelId="{240C86E7-6D07-40C1-9098-E08E58440976}" type="presParOf" srcId="{C3B29EC1-8D6C-4427-AE16-50F2FBE0FF3A}" destId="{060D6F28-CA3C-491D-BCAF-9644A415705E}" srcOrd="0" destOrd="0" presId="urn:microsoft.com/office/officeart/2005/8/layout/hProcess4"/>
    <dgm:cxn modelId="{EE87FB4E-1F14-4422-A269-5BB5A2A56915}" type="presParOf" srcId="{C3B29EC1-8D6C-4427-AE16-50F2FBE0FF3A}" destId="{9BF28C59-6BA1-4906-BB89-BD92FEF9CDBE}" srcOrd="1" destOrd="0" presId="urn:microsoft.com/office/officeart/2005/8/layout/hProcess4"/>
    <dgm:cxn modelId="{DC8C96E8-991F-448D-9B2F-440DCF8ED3E4}" type="presParOf" srcId="{C3B29EC1-8D6C-4427-AE16-50F2FBE0FF3A}" destId="{67C68AFB-1F15-4FF2-956D-8DEA1552CB68}" srcOrd="2" destOrd="0" presId="urn:microsoft.com/office/officeart/2005/8/layout/hProcess4"/>
    <dgm:cxn modelId="{66E0F56F-EDB1-43D3-8688-9D8CD7D1048C}" type="presParOf" srcId="{C3B29EC1-8D6C-4427-AE16-50F2FBE0FF3A}" destId="{F49AFC70-041D-4B90-A659-8B0B11E423FF}" srcOrd="3" destOrd="0" presId="urn:microsoft.com/office/officeart/2005/8/layout/hProcess4"/>
    <dgm:cxn modelId="{8AD99B1B-7FD2-45A7-99E5-1181E861A303}" type="presParOf" srcId="{C3B29EC1-8D6C-4427-AE16-50F2FBE0FF3A}" destId="{F4C9EA21-3380-4708-8C0F-BE5EA788232C}" srcOrd="4" destOrd="0" presId="urn:microsoft.com/office/officeart/2005/8/layout/hProcess4"/>
    <dgm:cxn modelId="{2B9B2233-7D3F-4EA2-99A2-627C134C66F1}" type="presParOf" srcId="{FB40B666-87F5-4548-BE56-42E0B9532CB7}" destId="{290AFFB5-FFCA-4763-A002-E658CB2EE8B4}" srcOrd="7" destOrd="0" presId="urn:microsoft.com/office/officeart/2005/8/layout/hProcess4"/>
    <dgm:cxn modelId="{E4E6E8EA-45A7-4137-A3B9-655E21757D5C}" type="presParOf" srcId="{FB40B666-87F5-4548-BE56-42E0B9532CB7}" destId="{562A5B23-6F93-4E01-9F8C-638D88E25C41}" srcOrd="8" destOrd="0" presId="urn:microsoft.com/office/officeart/2005/8/layout/hProcess4"/>
    <dgm:cxn modelId="{2E0170C7-006B-4C11-8F76-71B7770353D6}" type="presParOf" srcId="{562A5B23-6F93-4E01-9F8C-638D88E25C41}" destId="{E3B414F1-47AD-4757-9FCF-9E76419534E7}" srcOrd="0" destOrd="0" presId="urn:microsoft.com/office/officeart/2005/8/layout/hProcess4"/>
    <dgm:cxn modelId="{AA0D34A2-A220-4BDC-B27A-F75F2B28CE3C}" type="presParOf" srcId="{562A5B23-6F93-4E01-9F8C-638D88E25C41}" destId="{6D9AEF77-65C6-4972-96EE-04E2CDA1EB94}" srcOrd="1" destOrd="0" presId="urn:microsoft.com/office/officeart/2005/8/layout/hProcess4"/>
    <dgm:cxn modelId="{53A9A940-175F-4646-9C24-30655D2B9D18}" type="presParOf" srcId="{562A5B23-6F93-4E01-9F8C-638D88E25C41}" destId="{2A461078-2A76-4D93-945A-B90F21DCA51E}" srcOrd="2" destOrd="0" presId="urn:microsoft.com/office/officeart/2005/8/layout/hProcess4"/>
    <dgm:cxn modelId="{10DE0C33-F7D1-4E7F-905B-EAE3D110BAAD}" type="presParOf" srcId="{562A5B23-6F93-4E01-9F8C-638D88E25C41}" destId="{F17A53F2-997F-4ABA-B216-08E06E96889E}" srcOrd="3" destOrd="0" presId="urn:microsoft.com/office/officeart/2005/8/layout/hProcess4"/>
    <dgm:cxn modelId="{1F404AAF-FBE2-4292-8277-3DD7FBCDC141}" type="presParOf" srcId="{562A5B23-6F93-4E01-9F8C-638D88E25C41}" destId="{6EA0B2D3-EE8F-4B44-91D7-F219A83B37F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13514D-93E3-4877-A2D9-D375A841D48D}"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E4A2B84-ECB1-44EA-91FD-5A34E4E695E4}">
      <dgm:prSet phldrT="[Text]" custT="1"/>
      <dgm:spPr/>
      <dgm:t>
        <a:bodyPr/>
        <a:lstStyle/>
        <a:p>
          <a:r>
            <a:rPr lang="en-US" sz="2000" dirty="0"/>
            <a:t>Software</a:t>
          </a:r>
        </a:p>
      </dgm:t>
    </dgm:pt>
    <dgm:pt modelId="{EA6D289F-7E88-4F36-A8B5-818A2B7495F0}" type="parTrans" cxnId="{3AF36679-24EB-464A-9993-BB69DC84361A}">
      <dgm:prSet/>
      <dgm:spPr/>
      <dgm:t>
        <a:bodyPr/>
        <a:lstStyle/>
        <a:p>
          <a:endParaRPr lang="en-US"/>
        </a:p>
      </dgm:t>
    </dgm:pt>
    <dgm:pt modelId="{1BB522E5-81AE-4F84-ADE8-487DF5FAE6B5}" type="sibTrans" cxnId="{3AF36679-24EB-464A-9993-BB69DC84361A}">
      <dgm:prSet/>
      <dgm:spPr/>
      <dgm:t>
        <a:bodyPr/>
        <a:lstStyle/>
        <a:p>
          <a:endParaRPr lang="en-US"/>
        </a:p>
      </dgm:t>
    </dgm:pt>
    <dgm:pt modelId="{04942BF8-6549-4BC1-BD9F-3B322DB625EA}">
      <dgm:prSet phldrT="[Text]"/>
      <dgm:spPr/>
      <dgm:t>
        <a:bodyPr/>
        <a:lstStyle/>
        <a:p>
          <a:r>
            <a:rPr lang="en-US" b="1" i="0" dirty="0"/>
            <a:t>Operating System</a:t>
          </a:r>
          <a:endParaRPr lang="en-US" dirty="0"/>
        </a:p>
      </dgm:t>
    </dgm:pt>
    <dgm:pt modelId="{B169E8E7-CC7B-4AC4-94D7-16D44606CDC9}" type="parTrans" cxnId="{F0E656E8-AC99-4AD9-9461-670F6F858298}">
      <dgm:prSet/>
      <dgm:spPr/>
      <dgm:t>
        <a:bodyPr/>
        <a:lstStyle/>
        <a:p>
          <a:endParaRPr lang="en-US"/>
        </a:p>
      </dgm:t>
    </dgm:pt>
    <dgm:pt modelId="{A027D266-F56A-4EFE-A8DA-06903B2B01A2}" type="sibTrans" cxnId="{F0E656E8-AC99-4AD9-9461-670F6F858298}">
      <dgm:prSet/>
      <dgm:spPr/>
      <dgm:t>
        <a:bodyPr/>
        <a:lstStyle/>
        <a:p>
          <a:endParaRPr lang="en-US"/>
        </a:p>
      </dgm:t>
    </dgm:pt>
    <dgm:pt modelId="{4FB1933D-BE88-415C-B33C-AE1FEE045CAA}">
      <dgm:prSet phldrT="[Text]"/>
      <dgm:spPr/>
      <dgm:t>
        <a:bodyPr/>
        <a:lstStyle/>
        <a:p>
          <a:r>
            <a:rPr lang="en-US" b="1" i="0" dirty="0"/>
            <a:t>Programming Languages(Python, HTML,CSS)</a:t>
          </a:r>
          <a:endParaRPr lang="en-US" dirty="0"/>
        </a:p>
      </dgm:t>
    </dgm:pt>
    <dgm:pt modelId="{88830F9B-DD34-4421-B433-0DD45DBAFEB5}" type="parTrans" cxnId="{F143F6CB-0D7F-43FA-AB09-5B9F98DD5B97}">
      <dgm:prSet/>
      <dgm:spPr/>
      <dgm:t>
        <a:bodyPr/>
        <a:lstStyle/>
        <a:p>
          <a:endParaRPr lang="en-US"/>
        </a:p>
      </dgm:t>
    </dgm:pt>
    <dgm:pt modelId="{5AEF468C-09BD-49E4-9164-1547A1E0B4B0}" type="sibTrans" cxnId="{F143F6CB-0D7F-43FA-AB09-5B9F98DD5B97}">
      <dgm:prSet/>
      <dgm:spPr/>
      <dgm:t>
        <a:bodyPr/>
        <a:lstStyle/>
        <a:p>
          <a:endParaRPr lang="en-US"/>
        </a:p>
      </dgm:t>
    </dgm:pt>
    <dgm:pt modelId="{5FB3A26D-DA3D-4F50-8D69-44A12F2D924B}">
      <dgm:prSet phldrT="[Text]"/>
      <dgm:spPr/>
      <dgm:t>
        <a:bodyPr/>
        <a:lstStyle/>
        <a:p>
          <a:r>
            <a:rPr lang="en-US" b="1" dirty="0"/>
            <a:t>Anaconda- </a:t>
          </a:r>
          <a:r>
            <a:rPr lang="en-US" b="0" i="0" dirty="0"/>
            <a:t>Anaconda distribution is a free and open-source platform for Python language.</a:t>
          </a:r>
          <a:endParaRPr lang="en-US" b="1" dirty="0"/>
        </a:p>
      </dgm:t>
    </dgm:pt>
    <dgm:pt modelId="{278B9A12-DE1C-4437-B1DA-53E5A61AF9D2}" type="parTrans" cxnId="{8CAAF447-34DE-4E43-B60C-FBC6C7EE866A}">
      <dgm:prSet/>
      <dgm:spPr/>
      <dgm:t>
        <a:bodyPr/>
        <a:lstStyle/>
        <a:p>
          <a:endParaRPr lang="en-US"/>
        </a:p>
      </dgm:t>
    </dgm:pt>
    <dgm:pt modelId="{B70C8D2D-96BA-46FA-BD0F-C78A7722041D}" type="sibTrans" cxnId="{8CAAF447-34DE-4E43-B60C-FBC6C7EE866A}">
      <dgm:prSet/>
      <dgm:spPr/>
      <dgm:t>
        <a:bodyPr/>
        <a:lstStyle/>
        <a:p>
          <a:endParaRPr lang="en-US"/>
        </a:p>
      </dgm:t>
    </dgm:pt>
    <dgm:pt modelId="{29F16729-8835-4A39-952D-F58C2CF6E89B}">
      <dgm:prSet phldrT="[Text]" custT="1"/>
      <dgm:spPr/>
      <dgm:t>
        <a:bodyPr/>
        <a:lstStyle/>
        <a:p>
          <a:r>
            <a:rPr lang="en-US" sz="2000" dirty="0"/>
            <a:t>Hardware</a:t>
          </a:r>
        </a:p>
      </dgm:t>
    </dgm:pt>
    <dgm:pt modelId="{8200E0FF-0C2C-4213-8E12-AFF65874C363}" type="parTrans" cxnId="{29CBE2F1-4AAC-4B1E-9A6B-C5757419223E}">
      <dgm:prSet/>
      <dgm:spPr/>
      <dgm:t>
        <a:bodyPr/>
        <a:lstStyle/>
        <a:p>
          <a:endParaRPr lang="en-US"/>
        </a:p>
      </dgm:t>
    </dgm:pt>
    <dgm:pt modelId="{A64155EF-8CD8-4F88-A539-DE26DB875A88}" type="sibTrans" cxnId="{29CBE2F1-4AAC-4B1E-9A6B-C5757419223E}">
      <dgm:prSet/>
      <dgm:spPr/>
      <dgm:t>
        <a:bodyPr/>
        <a:lstStyle/>
        <a:p>
          <a:endParaRPr lang="en-US"/>
        </a:p>
      </dgm:t>
    </dgm:pt>
    <dgm:pt modelId="{72CD8A00-9F2D-4110-96A8-5BF9D41690DC}">
      <dgm:prSet phldrT="[Text]"/>
      <dgm:spPr/>
      <dgm:t>
        <a:bodyPr/>
        <a:lstStyle/>
        <a:p>
          <a:r>
            <a:rPr lang="en-US" b="1" i="0" dirty="0"/>
            <a:t>CPU and Memory( Min. 8gb RAM and 256ssd)</a:t>
          </a:r>
          <a:endParaRPr lang="en-US" dirty="0"/>
        </a:p>
      </dgm:t>
    </dgm:pt>
    <dgm:pt modelId="{B40F8670-BBA0-4BB0-B3BC-5539A34AECC5}" type="parTrans" cxnId="{B5EE9720-165B-4B17-98D1-7392D129AB5B}">
      <dgm:prSet/>
      <dgm:spPr/>
      <dgm:t>
        <a:bodyPr/>
        <a:lstStyle/>
        <a:p>
          <a:endParaRPr lang="en-US"/>
        </a:p>
      </dgm:t>
    </dgm:pt>
    <dgm:pt modelId="{11D3AF70-6722-4A9E-B6E4-AB569E03F534}" type="sibTrans" cxnId="{B5EE9720-165B-4B17-98D1-7392D129AB5B}">
      <dgm:prSet/>
      <dgm:spPr/>
      <dgm:t>
        <a:bodyPr/>
        <a:lstStyle/>
        <a:p>
          <a:endParaRPr lang="en-US"/>
        </a:p>
      </dgm:t>
    </dgm:pt>
    <dgm:pt modelId="{A3151B61-B06D-40EF-9941-8A46B3E24AF7}">
      <dgm:prSet phldrT="[Text]"/>
      <dgm:spPr/>
      <dgm:t>
        <a:bodyPr/>
        <a:lstStyle/>
        <a:p>
          <a:r>
            <a:rPr lang="en-US" b="0" i="0" dirty="0"/>
            <a:t>Adequate bandwidth and network </a:t>
          </a:r>
          <a:endParaRPr lang="en-US" dirty="0"/>
        </a:p>
      </dgm:t>
    </dgm:pt>
    <dgm:pt modelId="{002B2F16-9D9D-426C-830C-7EBBFA3F13A2}" type="parTrans" cxnId="{F6ABBF0B-689C-445B-AC67-9C03C98BFC4F}">
      <dgm:prSet/>
      <dgm:spPr/>
      <dgm:t>
        <a:bodyPr/>
        <a:lstStyle/>
        <a:p>
          <a:endParaRPr lang="en-US"/>
        </a:p>
      </dgm:t>
    </dgm:pt>
    <dgm:pt modelId="{E11192BE-3A41-49D3-8FF1-A4BDAD4F7542}" type="sibTrans" cxnId="{F6ABBF0B-689C-445B-AC67-9C03C98BFC4F}">
      <dgm:prSet/>
      <dgm:spPr/>
      <dgm:t>
        <a:bodyPr/>
        <a:lstStyle/>
        <a:p>
          <a:endParaRPr lang="en-US"/>
        </a:p>
      </dgm:t>
    </dgm:pt>
    <dgm:pt modelId="{7023C8C7-C5CA-4960-B761-83768C0DFECF}">
      <dgm:prSet phldrT="[Text]"/>
      <dgm:spPr/>
      <dgm:t>
        <a:bodyPr/>
        <a:lstStyle/>
        <a:p>
          <a:r>
            <a:rPr lang="en-US" b="1" i="0" dirty="0"/>
            <a:t>Storage</a:t>
          </a:r>
          <a:endParaRPr lang="en-US" dirty="0"/>
        </a:p>
      </dgm:t>
    </dgm:pt>
    <dgm:pt modelId="{EA540084-BE6C-4352-9664-C77D3B3764F8}" type="parTrans" cxnId="{E55B5469-9B81-4E0A-9C1F-5F14F84FBBA6}">
      <dgm:prSet/>
      <dgm:spPr/>
      <dgm:t>
        <a:bodyPr/>
        <a:lstStyle/>
        <a:p>
          <a:endParaRPr lang="en-US"/>
        </a:p>
      </dgm:t>
    </dgm:pt>
    <dgm:pt modelId="{1BA4BA51-5E42-45A7-AF74-D531F095BF74}" type="sibTrans" cxnId="{E55B5469-9B81-4E0A-9C1F-5F14F84FBBA6}">
      <dgm:prSet/>
      <dgm:spPr/>
      <dgm:t>
        <a:bodyPr/>
        <a:lstStyle/>
        <a:p>
          <a:endParaRPr lang="en-US"/>
        </a:p>
      </dgm:t>
    </dgm:pt>
    <dgm:pt modelId="{1E40ACD0-E205-4161-A105-3FDCA7DDF6C3}">
      <dgm:prSet phldrT="[Text]"/>
      <dgm:spPr/>
      <dgm:t>
        <a:bodyPr/>
        <a:lstStyle/>
        <a:p>
          <a:r>
            <a:rPr lang="en-US" b="1" i="0"/>
            <a:t>IDE (Integrated Development Environment</a:t>
          </a:r>
          <a:endParaRPr lang="en-US" b="1" dirty="0"/>
        </a:p>
      </dgm:t>
    </dgm:pt>
    <dgm:pt modelId="{BF226CB2-DC35-404E-8FA6-384F5BAA3E9B}" type="parTrans" cxnId="{46BA3C41-DA1C-45B6-8BC0-2302FD06DA2B}">
      <dgm:prSet/>
      <dgm:spPr/>
      <dgm:t>
        <a:bodyPr/>
        <a:lstStyle/>
        <a:p>
          <a:endParaRPr lang="en-US"/>
        </a:p>
      </dgm:t>
    </dgm:pt>
    <dgm:pt modelId="{BEE2B256-D07E-4EAB-834B-0F55DB3BD165}" type="sibTrans" cxnId="{46BA3C41-DA1C-45B6-8BC0-2302FD06DA2B}">
      <dgm:prSet/>
      <dgm:spPr/>
      <dgm:t>
        <a:bodyPr/>
        <a:lstStyle/>
        <a:p>
          <a:endParaRPr lang="en-US"/>
        </a:p>
      </dgm:t>
    </dgm:pt>
    <dgm:pt modelId="{CF1D0D76-465C-4B4C-8469-058FB500D30B}">
      <dgm:prSet phldrT="[Text]"/>
      <dgm:spPr/>
      <dgm:t>
        <a:bodyPr/>
        <a:lstStyle/>
        <a:p>
          <a:r>
            <a:rPr lang="en-US" b="1" i="0"/>
            <a:t>Backup and Redundancy</a:t>
          </a:r>
          <a:endParaRPr lang="en-US" dirty="0"/>
        </a:p>
      </dgm:t>
    </dgm:pt>
    <dgm:pt modelId="{8788CB6C-0E74-449D-8EB4-4F4BEEF5EFDD}" type="parTrans" cxnId="{B1DE5DAA-4EDE-4695-B8D9-9C6E0AF8990A}">
      <dgm:prSet/>
      <dgm:spPr/>
      <dgm:t>
        <a:bodyPr/>
        <a:lstStyle/>
        <a:p>
          <a:endParaRPr lang="en-US"/>
        </a:p>
      </dgm:t>
    </dgm:pt>
    <dgm:pt modelId="{8F6EF0CD-88E9-44AA-BA9A-B8F11A177FBD}" type="sibTrans" cxnId="{B1DE5DAA-4EDE-4695-B8D9-9C6E0AF8990A}">
      <dgm:prSet/>
      <dgm:spPr/>
      <dgm:t>
        <a:bodyPr/>
        <a:lstStyle/>
        <a:p>
          <a:endParaRPr lang="en-US"/>
        </a:p>
      </dgm:t>
    </dgm:pt>
    <dgm:pt modelId="{8E8D3688-CC42-4AA4-82F9-BCEDBC4556EF}" type="pres">
      <dgm:prSet presAssocID="{7613514D-93E3-4877-A2D9-D375A841D48D}" presName="layout" presStyleCnt="0">
        <dgm:presLayoutVars>
          <dgm:chMax/>
          <dgm:chPref/>
          <dgm:dir/>
          <dgm:resizeHandles/>
        </dgm:presLayoutVars>
      </dgm:prSet>
      <dgm:spPr/>
    </dgm:pt>
    <dgm:pt modelId="{BFB9667A-ADF4-4FFB-8578-745119A5AE37}" type="pres">
      <dgm:prSet presAssocID="{AE4A2B84-ECB1-44EA-91FD-5A34E4E695E4}" presName="root" presStyleCnt="0">
        <dgm:presLayoutVars>
          <dgm:chMax/>
          <dgm:chPref/>
        </dgm:presLayoutVars>
      </dgm:prSet>
      <dgm:spPr/>
    </dgm:pt>
    <dgm:pt modelId="{90A25DB0-9543-48F4-8F51-A83A967B7292}" type="pres">
      <dgm:prSet presAssocID="{AE4A2B84-ECB1-44EA-91FD-5A34E4E695E4}" presName="rootComposite" presStyleCnt="0">
        <dgm:presLayoutVars/>
      </dgm:prSet>
      <dgm:spPr/>
    </dgm:pt>
    <dgm:pt modelId="{21E21466-FF24-4B97-992B-BD2D4FDCA940}" type="pres">
      <dgm:prSet presAssocID="{AE4A2B84-ECB1-44EA-91FD-5A34E4E695E4}" presName="ParentAccent" presStyleLbl="alignNode1" presStyleIdx="0" presStyleCnt="2"/>
      <dgm:spPr/>
    </dgm:pt>
    <dgm:pt modelId="{65CB8F43-6B1A-4F73-885B-024763D09675}" type="pres">
      <dgm:prSet presAssocID="{AE4A2B84-ECB1-44EA-91FD-5A34E4E695E4}" presName="ParentSmallAccent" presStyleLbl="fgAcc1" presStyleIdx="0" presStyleCnt="2"/>
      <dgm:spPr/>
    </dgm:pt>
    <dgm:pt modelId="{4C29316B-3550-4A15-9875-8CAFA6B5F52E}" type="pres">
      <dgm:prSet presAssocID="{AE4A2B84-ECB1-44EA-91FD-5A34E4E695E4}" presName="Parent" presStyleLbl="revTx" presStyleIdx="0" presStyleCnt="10">
        <dgm:presLayoutVars>
          <dgm:chMax/>
          <dgm:chPref val="4"/>
          <dgm:bulletEnabled val="1"/>
        </dgm:presLayoutVars>
      </dgm:prSet>
      <dgm:spPr/>
    </dgm:pt>
    <dgm:pt modelId="{AD2091C5-BFC3-45BD-A277-4A5D9D1406E8}" type="pres">
      <dgm:prSet presAssocID="{AE4A2B84-ECB1-44EA-91FD-5A34E4E695E4}" presName="childShape" presStyleCnt="0">
        <dgm:presLayoutVars>
          <dgm:chMax val="0"/>
          <dgm:chPref val="0"/>
        </dgm:presLayoutVars>
      </dgm:prSet>
      <dgm:spPr/>
    </dgm:pt>
    <dgm:pt modelId="{37D2D76E-C718-4E8F-A4A2-7EFE81B6F740}" type="pres">
      <dgm:prSet presAssocID="{04942BF8-6549-4BC1-BD9F-3B322DB625EA}" presName="childComposite" presStyleCnt="0">
        <dgm:presLayoutVars>
          <dgm:chMax val="0"/>
          <dgm:chPref val="0"/>
        </dgm:presLayoutVars>
      </dgm:prSet>
      <dgm:spPr/>
    </dgm:pt>
    <dgm:pt modelId="{B4E514B4-2DB4-479E-8234-721F30EC683E}" type="pres">
      <dgm:prSet presAssocID="{04942BF8-6549-4BC1-BD9F-3B322DB625EA}" presName="ChildAccent" presStyleLbl="solidFgAcc1" presStyleIdx="0" presStyleCnt="8"/>
      <dgm:spPr/>
    </dgm:pt>
    <dgm:pt modelId="{2BD1736E-5F65-459B-91A2-9ECE0D869AAE}" type="pres">
      <dgm:prSet presAssocID="{04942BF8-6549-4BC1-BD9F-3B322DB625EA}" presName="Child" presStyleLbl="revTx" presStyleIdx="1" presStyleCnt="10">
        <dgm:presLayoutVars>
          <dgm:chMax val="0"/>
          <dgm:chPref val="0"/>
          <dgm:bulletEnabled val="1"/>
        </dgm:presLayoutVars>
      </dgm:prSet>
      <dgm:spPr/>
    </dgm:pt>
    <dgm:pt modelId="{86E9B6F8-2655-47B2-A2B9-E6F1129C35D6}" type="pres">
      <dgm:prSet presAssocID="{4FB1933D-BE88-415C-B33C-AE1FEE045CAA}" presName="childComposite" presStyleCnt="0">
        <dgm:presLayoutVars>
          <dgm:chMax val="0"/>
          <dgm:chPref val="0"/>
        </dgm:presLayoutVars>
      </dgm:prSet>
      <dgm:spPr/>
    </dgm:pt>
    <dgm:pt modelId="{C53A985B-14A7-49F6-8AE6-AE98B2739DA6}" type="pres">
      <dgm:prSet presAssocID="{4FB1933D-BE88-415C-B33C-AE1FEE045CAA}" presName="ChildAccent" presStyleLbl="solidFgAcc1" presStyleIdx="1" presStyleCnt="8"/>
      <dgm:spPr/>
    </dgm:pt>
    <dgm:pt modelId="{67813813-C515-48E2-9533-D05837378CD0}" type="pres">
      <dgm:prSet presAssocID="{4FB1933D-BE88-415C-B33C-AE1FEE045CAA}" presName="Child" presStyleLbl="revTx" presStyleIdx="2" presStyleCnt="10">
        <dgm:presLayoutVars>
          <dgm:chMax val="0"/>
          <dgm:chPref val="0"/>
          <dgm:bulletEnabled val="1"/>
        </dgm:presLayoutVars>
      </dgm:prSet>
      <dgm:spPr/>
    </dgm:pt>
    <dgm:pt modelId="{B730BE47-105A-4943-98B9-089032D33F9E}" type="pres">
      <dgm:prSet presAssocID="{5FB3A26D-DA3D-4F50-8D69-44A12F2D924B}" presName="childComposite" presStyleCnt="0">
        <dgm:presLayoutVars>
          <dgm:chMax val="0"/>
          <dgm:chPref val="0"/>
        </dgm:presLayoutVars>
      </dgm:prSet>
      <dgm:spPr/>
    </dgm:pt>
    <dgm:pt modelId="{799B452D-0200-4107-A2BD-BDA3DAAA2C3F}" type="pres">
      <dgm:prSet presAssocID="{5FB3A26D-DA3D-4F50-8D69-44A12F2D924B}" presName="ChildAccent" presStyleLbl="solidFgAcc1" presStyleIdx="2" presStyleCnt="8"/>
      <dgm:spPr/>
    </dgm:pt>
    <dgm:pt modelId="{46C03CCA-D514-48ED-9A86-7AB62BBFC120}" type="pres">
      <dgm:prSet presAssocID="{5FB3A26D-DA3D-4F50-8D69-44A12F2D924B}" presName="Child" presStyleLbl="revTx" presStyleIdx="3" presStyleCnt="10">
        <dgm:presLayoutVars>
          <dgm:chMax val="0"/>
          <dgm:chPref val="0"/>
          <dgm:bulletEnabled val="1"/>
        </dgm:presLayoutVars>
      </dgm:prSet>
      <dgm:spPr/>
    </dgm:pt>
    <dgm:pt modelId="{98DE2191-07F2-4840-BB13-E9477CE050B1}" type="pres">
      <dgm:prSet presAssocID="{1E40ACD0-E205-4161-A105-3FDCA7DDF6C3}" presName="childComposite" presStyleCnt="0">
        <dgm:presLayoutVars>
          <dgm:chMax val="0"/>
          <dgm:chPref val="0"/>
        </dgm:presLayoutVars>
      </dgm:prSet>
      <dgm:spPr/>
    </dgm:pt>
    <dgm:pt modelId="{1E45E21B-D8DA-4B7C-83F1-D5FFAC7A7BCE}" type="pres">
      <dgm:prSet presAssocID="{1E40ACD0-E205-4161-A105-3FDCA7DDF6C3}" presName="ChildAccent" presStyleLbl="solidFgAcc1" presStyleIdx="3" presStyleCnt="8"/>
      <dgm:spPr/>
    </dgm:pt>
    <dgm:pt modelId="{C3DE99ED-633F-4AE6-90FF-9ADD0BA225B6}" type="pres">
      <dgm:prSet presAssocID="{1E40ACD0-E205-4161-A105-3FDCA7DDF6C3}" presName="Child" presStyleLbl="revTx" presStyleIdx="4" presStyleCnt="10">
        <dgm:presLayoutVars>
          <dgm:chMax val="0"/>
          <dgm:chPref val="0"/>
          <dgm:bulletEnabled val="1"/>
        </dgm:presLayoutVars>
      </dgm:prSet>
      <dgm:spPr/>
    </dgm:pt>
    <dgm:pt modelId="{D0852D3C-75FB-4EE4-BD27-AF2CC172A25B}" type="pres">
      <dgm:prSet presAssocID="{29F16729-8835-4A39-952D-F58C2CF6E89B}" presName="root" presStyleCnt="0">
        <dgm:presLayoutVars>
          <dgm:chMax/>
          <dgm:chPref/>
        </dgm:presLayoutVars>
      </dgm:prSet>
      <dgm:spPr/>
    </dgm:pt>
    <dgm:pt modelId="{EFD05969-4669-4216-B535-4303234E4F09}" type="pres">
      <dgm:prSet presAssocID="{29F16729-8835-4A39-952D-F58C2CF6E89B}" presName="rootComposite" presStyleCnt="0">
        <dgm:presLayoutVars/>
      </dgm:prSet>
      <dgm:spPr/>
    </dgm:pt>
    <dgm:pt modelId="{66519C8C-5C3E-4358-9133-171C8980FA38}" type="pres">
      <dgm:prSet presAssocID="{29F16729-8835-4A39-952D-F58C2CF6E89B}" presName="ParentAccent" presStyleLbl="alignNode1" presStyleIdx="1" presStyleCnt="2"/>
      <dgm:spPr/>
    </dgm:pt>
    <dgm:pt modelId="{E596D28F-FE07-468C-A379-F59DF29810D3}" type="pres">
      <dgm:prSet presAssocID="{29F16729-8835-4A39-952D-F58C2CF6E89B}" presName="ParentSmallAccent" presStyleLbl="fgAcc1" presStyleIdx="1" presStyleCnt="2"/>
      <dgm:spPr/>
    </dgm:pt>
    <dgm:pt modelId="{1CD993F1-280C-44D5-AB65-5289CD105FC2}" type="pres">
      <dgm:prSet presAssocID="{29F16729-8835-4A39-952D-F58C2CF6E89B}" presName="Parent" presStyleLbl="revTx" presStyleIdx="5" presStyleCnt="10">
        <dgm:presLayoutVars>
          <dgm:chMax/>
          <dgm:chPref val="4"/>
          <dgm:bulletEnabled val="1"/>
        </dgm:presLayoutVars>
      </dgm:prSet>
      <dgm:spPr/>
    </dgm:pt>
    <dgm:pt modelId="{1371AD74-82BB-4A50-96E3-16CD8092AE03}" type="pres">
      <dgm:prSet presAssocID="{29F16729-8835-4A39-952D-F58C2CF6E89B}" presName="childShape" presStyleCnt="0">
        <dgm:presLayoutVars>
          <dgm:chMax val="0"/>
          <dgm:chPref val="0"/>
        </dgm:presLayoutVars>
      </dgm:prSet>
      <dgm:spPr/>
    </dgm:pt>
    <dgm:pt modelId="{384C12FB-2C85-414C-9F65-C638F579D586}" type="pres">
      <dgm:prSet presAssocID="{72CD8A00-9F2D-4110-96A8-5BF9D41690DC}" presName="childComposite" presStyleCnt="0">
        <dgm:presLayoutVars>
          <dgm:chMax val="0"/>
          <dgm:chPref val="0"/>
        </dgm:presLayoutVars>
      </dgm:prSet>
      <dgm:spPr/>
    </dgm:pt>
    <dgm:pt modelId="{0ED16184-F91B-4A53-8098-493EF85AB184}" type="pres">
      <dgm:prSet presAssocID="{72CD8A00-9F2D-4110-96A8-5BF9D41690DC}" presName="ChildAccent" presStyleLbl="solidFgAcc1" presStyleIdx="4" presStyleCnt="8"/>
      <dgm:spPr/>
    </dgm:pt>
    <dgm:pt modelId="{EC203F82-1529-4018-A3BB-68A13A5F6742}" type="pres">
      <dgm:prSet presAssocID="{72CD8A00-9F2D-4110-96A8-5BF9D41690DC}" presName="Child" presStyleLbl="revTx" presStyleIdx="6" presStyleCnt="10">
        <dgm:presLayoutVars>
          <dgm:chMax val="0"/>
          <dgm:chPref val="0"/>
          <dgm:bulletEnabled val="1"/>
        </dgm:presLayoutVars>
      </dgm:prSet>
      <dgm:spPr/>
    </dgm:pt>
    <dgm:pt modelId="{7134D85B-C404-4159-BFB8-3DFB9E17D79D}" type="pres">
      <dgm:prSet presAssocID="{A3151B61-B06D-40EF-9941-8A46B3E24AF7}" presName="childComposite" presStyleCnt="0">
        <dgm:presLayoutVars>
          <dgm:chMax val="0"/>
          <dgm:chPref val="0"/>
        </dgm:presLayoutVars>
      </dgm:prSet>
      <dgm:spPr/>
    </dgm:pt>
    <dgm:pt modelId="{3B5E835C-9427-467E-9155-8DFAD07DEFBB}" type="pres">
      <dgm:prSet presAssocID="{A3151B61-B06D-40EF-9941-8A46B3E24AF7}" presName="ChildAccent" presStyleLbl="solidFgAcc1" presStyleIdx="5" presStyleCnt="8"/>
      <dgm:spPr/>
    </dgm:pt>
    <dgm:pt modelId="{C0305ADB-DB46-4DB8-93DC-74EAE5A0C267}" type="pres">
      <dgm:prSet presAssocID="{A3151B61-B06D-40EF-9941-8A46B3E24AF7}" presName="Child" presStyleLbl="revTx" presStyleIdx="7" presStyleCnt="10">
        <dgm:presLayoutVars>
          <dgm:chMax val="0"/>
          <dgm:chPref val="0"/>
          <dgm:bulletEnabled val="1"/>
        </dgm:presLayoutVars>
      </dgm:prSet>
      <dgm:spPr/>
    </dgm:pt>
    <dgm:pt modelId="{4C5D0D05-E172-4D0D-916B-791459602D46}" type="pres">
      <dgm:prSet presAssocID="{7023C8C7-C5CA-4960-B761-83768C0DFECF}" presName="childComposite" presStyleCnt="0">
        <dgm:presLayoutVars>
          <dgm:chMax val="0"/>
          <dgm:chPref val="0"/>
        </dgm:presLayoutVars>
      </dgm:prSet>
      <dgm:spPr/>
    </dgm:pt>
    <dgm:pt modelId="{C9AA78E0-8AA1-4403-BBA6-FAEBC2EEFBD5}" type="pres">
      <dgm:prSet presAssocID="{7023C8C7-C5CA-4960-B761-83768C0DFECF}" presName="ChildAccent" presStyleLbl="solidFgAcc1" presStyleIdx="6" presStyleCnt="8"/>
      <dgm:spPr/>
    </dgm:pt>
    <dgm:pt modelId="{3FDDA276-C77C-4A02-9825-9F8DEA2757FC}" type="pres">
      <dgm:prSet presAssocID="{7023C8C7-C5CA-4960-B761-83768C0DFECF}" presName="Child" presStyleLbl="revTx" presStyleIdx="8" presStyleCnt="10">
        <dgm:presLayoutVars>
          <dgm:chMax val="0"/>
          <dgm:chPref val="0"/>
          <dgm:bulletEnabled val="1"/>
        </dgm:presLayoutVars>
      </dgm:prSet>
      <dgm:spPr/>
    </dgm:pt>
    <dgm:pt modelId="{B740CC91-BE75-4F2B-9CDC-8B7B9E29AF96}" type="pres">
      <dgm:prSet presAssocID="{CF1D0D76-465C-4B4C-8469-058FB500D30B}" presName="childComposite" presStyleCnt="0">
        <dgm:presLayoutVars>
          <dgm:chMax val="0"/>
          <dgm:chPref val="0"/>
        </dgm:presLayoutVars>
      </dgm:prSet>
      <dgm:spPr/>
    </dgm:pt>
    <dgm:pt modelId="{4A83D58F-8A06-477B-AAC5-B7E61615FD35}" type="pres">
      <dgm:prSet presAssocID="{CF1D0D76-465C-4B4C-8469-058FB500D30B}" presName="ChildAccent" presStyleLbl="solidFgAcc1" presStyleIdx="7" presStyleCnt="8"/>
      <dgm:spPr/>
    </dgm:pt>
    <dgm:pt modelId="{6A3DDCF6-A510-4F25-B575-BA122090654E}" type="pres">
      <dgm:prSet presAssocID="{CF1D0D76-465C-4B4C-8469-058FB500D30B}" presName="Child" presStyleLbl="revTx" presStyleIdx="9" presStyleCnt="10">
        <dgm:presLayoutVars>
          <dgm:chMax val="0"/>
          <dgm:chPref val="0"/>
          <dgm:bulletEnabled val="1"/>
        </dgm:presLayoutVars>
      </dgm:prSet>
      <dgm:spPr/>
    </dgm:pt>
  </dgm:ptLst>
  <dgm:cxnLst>
    <dgm:cxn modelId="{FAB1FF09-820C-4C76-A5F5-A05F036F2E89}" type="presOf" srcId="{72CD8A00-9F2D-4110-96A8-5BF9D41690DC}" destId="{EC203F82-1529-4018-A3BB-68A13A5F6742}" srcOrd="0" destOrd="0" presId="urn:microsoft.com/office/officeart/2008/layout/SquareAccentList"/>
    <dgm:cxn modelId="{F6ABBF0B-689C-445B-AC67-9C03C98BFC4F}" srcId="{29F16729-8835-4A39-952D-F58C2CF6E89B}" destId="{A3151B61-B06D-40EF-9941-8A46B3E24AF7}" srcOrd="1" destOrd="0" parTransId="{002B2F16-9D9D-426C-830C-7EBBFA3F13A2}" sibTransId="{E11192BE-3A41-49D3-8FF1-A4BDAD4F7542}"/>
    <dgm:cxn modelId="{7A22D919-514F-4344-9245-B33452D8386D}" type="presOf" srcId="{04942BF8-6549-4BC1-BD9F-3B322DB625EA}" destId="{2BD1736E-5F65-459B-91A2-9ECE0D869AAE}" srcOrd="0" destOrd="0" presId="urn:microsoft.com/office/officeart/2008/layout/SquareAccentList"/>
    <dgm:cxn modelId="{B5EE9720-165B-4B17-98D1-7392D129AB5B}" srcId="{29F16729-8835-4A39-952D-F58C2CF6E89B}" destId="{72CD8A00-9F2D-4110-96A8-5BF9D41690DC}" srcOrd="0" destOrd="0" parTransId="{B40F8670-BBA0-4BB0-B3BC-5539A34AECC5}" sibTransId="{11D3AF70-6722-4A9E-B6E4-AB569E03F534}"/>
    <dgm:cxn modelId="{6FD47E23-040A-4C42-916C-30EB549AF13D}" type="presOf" srcId="{CF1D0D76-465C-4B4C-8469-058FB500D30B}" destId="{6A3DDCF6-A510-4F25-B575-BA122090654E}" srcOrd="0" destOrd="0" presId="urn:microsoft.com/office/officeart/2008/layout/SquareAccentList"/>
    <dgm:cxn modelId="{46BA3C41-DA1C-45B6-8BC0-2302FD06DA2B}" srcId="{AE4A2B84-ECB1-44EA-91FD-5A34E4E695E4}" destId="{1E40ACD0-E205-4161-A105-3FDCA7DDF6C3}" srcOrd="3" destOrd="0" parTransId="{BF226CB2-DC35-404E-8FA6-384F5BAA3E9B}" sibTransId="{BEE2B256-D07E-4EAB-834B-0F55DB3BD165}"/>
    <dgm:cxn modelId="{8CAAF447-34DE-4E43-B60C-FBC6C7EE866A}" srcId="{AE4A2B84-ECB1-44EA-91FD-5A34E4E695E4}" destId="{5FB3A26D-DA3D-4F50-8D69-44A12F2D924B}" srcOrd="2" destOrd="0" parTransId="{278B9A12-DE1C-4437-B1DA-53E5A61AF9D2}" sibTransId="{B70C8D2D-96BA-46FA-BD0F-C78A7722041D}"/>
    <dgm:cxn modelId="{E55B5469-9B81-4E0A-9C1F-5F14F84FBBA6}" srcId="{29F16729-8835-4A39-952D-F58C2CF6E89B}" destId="{7023C8C7-C5CA-4960-B761-83768C0DFECF}" srcOrd="2" destOrd="0" parTransId="{EA540084-BE6C-4352-9664-C77D3B3764F8}" sibTransId="{1BA4BA51-5E42-45A7-AF74-D531F095BF74}"/>
    <dgm:cxn modelId="{DAA3CD4B-0736-4613-945C-F5D88FDDA863}" type="presOf" srcId="{A3151B61-B06D-40EF-9941-8A46B3E24AF7}" destId="{C0305ADB-DB46-4DB8-93DC-74EAE5A0C267}" srcOrd="0" destOrd="0" presId="urn:microsoft.com/office/officeart/2008/layout/SquareAccentList"/>
    <dgm:cxn modelId="{4A3FEC72-EE38-45CE-BC73-2C50BB143015}" type="presOf" srcId="{4FB1933D-BE88-415C-B33C-AE1FEE045CAA}" destId="{67813813-C515-48E2-9533-D05837378CD0}" srcOrd="0" destOrd="0" presId="urn:microsoft.com/office/officeart/2008/layout/SquareAccentList"/>
    <dgm:cxn modelId="{3AF36679-24EB-464A-9993-BB69DC84361A}" srcId="{7613514D-93E3-4877-A2D9-D375A841D48D}" destId="{AE4A2B84-ECB1-44EA-91FD-5A34E4E695E4}" srcOrd="0" destOrd="0" parTransId="{EA6D289F-7E88-4F36-A8B5-818A2B7495F0}" sibTransId="{1BB522E5-81AE-4F84-ADE8-487DF5FAE6B5}"/>
    <dgm:cxn modelId="{36905284-F079-4ECA-8B04-2484B45B8ACF}" type="presOf" srcId="{5FB3A26D-DA3D-4F50-8D69-44A12F2D924B}" destId="{46C03CCA-D514-48ED-9A86-7AB62BBFC120}" srcOrd="0" destOrd="0" presId="urn:microsoft.com/office/officeart/2008/layout/SquareAccentList"/>
    <dgm:cxn modelId="{65B77F95-0A80-421B-A04D-E23C40059681}" type="presOf" srcId="{1E40ACD0-E205-4161-A105-3FDCA7DDF6C3}" destId="{C3DE99ED-633F-4AE6-90FF-9ADD0BA225B6}" srcOrd="0" destOrd="0" presId="urn:microsoft.com/office/officeart/2008/layout/SquareAccentList"/>
    <dgm:cxn modelId="{D6285EA5-1FAB-4307-907F-D567CC565ECC}" type="presOf" srcId="{AE4A2B84-ECB1-44EA-91FD-5A34E4E695E4}" destId="{4C29316B-3550-4A15-9875-8CAFA6B5F52E}" srcOrd="0" destOrd="0" presId="urn:microsoft.com/office/officeart/2008/layout/SquareAccentList"/>
    <dgm:cxn modelId="{B1DE5DAA-4EDE-4695-B8D9-9C6E0AF8990A}" srcId="{29F16729-8835-4A39-952D-F58C2CF6E89B}" destId="{CF1D0D76-465C-4B4C-8469-058FB500D30B}" srcOrd="3" destOrd="0" parTransId="{8788CB6C-0E74-449D-8EB4-4F4BEEF5EFDD}" sibTransId="{8F6EF0CD-88E9-44AA-BA9A-B8F11A177FBD}"/>
    <dgm:cxn modelId="{536A62B4-D2BB-40E1-A3D0-E61F09218AA5}" type="presOf" srcId="{29F16729-8835-4A39-952D-F58C2CF6E89B}" destId="{1CD993F1-280C-44D5-AB65-5289CD105FC2}" srcOrd="0" destOrd="0" presId="urn:microsoft.com/office/officeart/2008/layout/SquareAccentList"/>
    <dgm:cxn modelId="{F143F6CB-0D7F-43FA-AB09-5B9F98DD5B97}" srcId="{AE4A2B84-ECB1-44EA-91FD-5A34E4E695E4}" destId="{4FB1933D-BE88-415C-B33C-AE1FEE045CAA}" srcOrd="1" destOrd="0" parTransId="{88830F9B-DD34-4421-B433-0DD45DBAFEB5}" sibTransId="{5AEF468C-09BD-49E4-9164-1547A1E0B4B0}"/>
    <dgm:cxn modelId="{FED192D3-F078-4006-9BD3-ABD7BF2D4B85}" type="presOf" srcId="{7023C8C7-C5CA-4960-B761-83768C0DFECF}" destId="{3FDDA276-C77C-4A02-9825-9F8DEA2757FC}" srcOrd="0" destOrd="0" presId="urn:microsoft.com/office/officeart/2008/layout/SquareAccentList"/>
    <dgm:cxn modelId="{F0E656E8-AC99-4AD9-9461-670F6F858298}" srcId="{AE4A2B84-ECB1-44EA-91FD-5A34E4E695E4}" destId="{04942BF8-6549-4BC1-BD9F-3B322DB625EA}" srcOrd="0" destOrd="0" parTransId="{B169E8E7-CC7B-4AC4-94D7-16D44606CDC9}" sibTransId="{A027D266-F56A-4EFE-A8DA-06903B2B01A2}"/>
    <dgm:cxn modelId="{29CBE2F1-4AAC-4B1E-9A6B-C5757419223E}" srcId="{7613514D-93E3-4877-A2D9-D375A841D48D}" destId="{29F16729-8835-4A39-952D-F58C2CF6E89B}" srcOrd="1" destOrd="0" parTransId="{8200E0FF-0C2C-4213-8E12-AFF65874C363}" sibTransId="{A64155EF-8CD8-4F88-A539-DE26DB875A88}"/>
    <dgm:cxn modelId="{0675EAF1-D816-45C4-B37F-7B8EE1C96ADD}" type="presOf" srcId="{7613514D-93E3-4877-A2D9-D375A841D48D}" destId="{8E8D3688-CC42-4AA4-82F9-BCEDBC4556EF}" srcOrd="0" destOrd="0" presId="urn:microsoft.com/office/officeart/2008/layout/SquareAccentList"/>
    <dgm:cxn modelId="{8F0851FC-9003-4EE6-ACA3-2B48A8E7D82C}" type="presParOf" srcId="{8E8D3688-CC42-4AA4-82F9-BCEDBC4556EF}" destId="{BFB9667A-ADF4-4FFB-8578-745119A5AE37}" srcOrd="0" destOrd="0" presId="urn:microsoft.com/office/officeart/2008/layout/SquareAccentList"/>
    <dgm:cxn modelId="{70CB6ADE-1230-46DE-83CC-9719A1EF6254}" type="presParOf" srcId="{BFB9667A-ADF4-4FFB-8578-745119A5AE37}" destId="{90A25DB0-9543-48F4-8F51-A83A967B7292}" srcOrd="0" destOrd="0" presId="urn:microsoft.com/office/officeart/2008/layout/SquareAccentList"/>
    <dgm:cxn modelId="{943C54F7-D95C-4D4B-BA59-6D2B80C10C87}" type="presParOf" srcId="{90A25DB0-9543-48F4-8F51-A83A967B7292}" destId="{21E21466-FF24-4B97-992B-BD2D4FDCA940}" srcOrd="0" destOrd="0" presId="urn:microsoft.com/office/officeart/2008/layout/SquareAccentList"/>
    <dgm:cxn modelId="{BA2AC96E-C508-43E5-8E71-2FCD5BE6FAC1}" type="presParOf" srcId="{90A25DB0-9543-48F4-8F51-A83A967B7292}" destId="{65CB8F43-6B1A-4F73-885B-024763D09675}" srcOrd="1" destOrd="0" presId="urn:microsoft.com/office/officeart/2008/layout/SquareAccentList"/>
    <dgm:cxn modelId="{F8030AF5-ED75-4FBA-8DDF-FB8598957340}" type="presParOf" srcId="{90A25DB0-9543-48F4-8F51-A83A967B7292}" destId="{4C29316B-3550-4A15-9875-8CAFA6B5F52E}" srcOrd="2" destOrd="0" presId="urn:microsoft.com/office/officeart/2008/layout/SquareAccentList"/>
    <dgm:cxn modelId="{9CC30701-59A5-4865-92D7-53D33620E7AE}" type="presParOf" srcId="{BFB9667A-ADF4-4FFB-8578-745119A5AE37}" destId="{AD2091C5-BFC3-45BD-A277-4A5D9D1406E8}" srcOrd="1" destOrd="0" presId="urn:microsoft.com/office/officeart/2008/layout/SquareAccentList"/>
    <dgm:cxn modelId="{7A80766B-C1DC-4E44-8903-15C7FAFFFC78}" type="presParOf" srcId="{AD2091C5-BFC3-45BD-A277-4A5D9D1406E8}" destId="{37D2D76E-C718-4E8F-A4A2-7EFE81B6F740}" srcOrd="0" destOrd="0" presId="urn:microsoft.com/office/officeart/2008/layout/SquareAccentList"/>
    <dgm:cxn modelId="{B443D463-91AB-4BDE-9718-29322A5E42C0}" type="presParOf" srcId="{37D2D76E-C718-4E8F-A4A2-7EFE81B6F740}" destId="{B4E514B4-2DB4-479E-8234-721F30EC683E}" srcOrd="0" destOrd="0" presId="urn:microsoft.com/office/officeart/2008/layout/SquareAccentList"/>
    <dgm:cxn modelId="{CB72D72E-B9EB-4924-A3EF-236D532A6840}" type="presParOf" srcId="{37D2D76E-C718-4E8F-A4A2-7EFE81B6F740}" destId="{2BD1736E-5F65-459B-91A2-9ECE0D869AAE}" srcOrd="1" destOrd="0" presId="urn:microsoft.com/office/officeart/2008/layout/SquareAccentList"/>
    <dgm:cxn modelId="{792F6E9A-58B4-4A28-939D-BA6CE9CADCFC}" type="presParOf" srcId="{AD2091C5-BFC3-45BD-A277-4A5D9D1406E8}" destId="{86E9B6F8-2655-47B2-A2B9-E6F1129C35D6}" srcOrd="1" destOrd="0" presId="urn:microsoft.com/office/officeart/2008/layout/SquareAccentList"/>
    <dgm:cxn modelId="{8069FDA5-656D-4C7F-AA8E-B984059C846C}" type="presParOf" srcId="{86E9B6F8-2655-47B2-A2B9-E6F1129C35D6}" destId="{C53A985B-14A7-49F6-8AE6-AE98B2739DA6}" srcOrd="0" destOrd="0" presId="urn:microsoft.com/office/officeart/2008/layout/SquareAccentList"/>
    <dgm:cxn modelId="{E4AE0D1C-4F05-4385-98EB-1F3AEBAFE44F}" type="presParOf" srcId="{86E9B6F8-2655-47B2-A2B9-E6F1129C35D6}" destId="{67813813-C515-48E2-9533-D05837378CD0}" srcOrd="1" destOrd="0" presId="urn:microsoft.com/office/officeart/2008/layout/SquareAccentList"/>
    <dgm:cxn modelId="{C84C5474-4161-4223-A90B-58AEE3EF4C2E}" type="presParOf" srcId="{AD2091C5-BFC3-45BD-A277-4A5D9D1406E8}" destId="{B730BE47-105A-4943-98B9-089032D33F9E}" srcOrd="2" destOrd="0" presId="urn:microsoft.com/office/officeart/2008/layout/SquareAccentList"/>
    <dgm:cxn modelId="{13337A62-C312-4BD8-8528-DD78D50F710E}" type="presParOf" srcId="{B730BE47-105A-4943-98B9-089032D33F9E}" destId="{799B452D-0200-4107-A2BD-BDA3DAAA2C3F}" srcOrd="0" destOrd="0" presId="urn:microsoft.com/office/officeart/2008/layout/SquareAccentList"/>
    <dgm:cxn modelId="{163E41CF-8313-492A-A512-B7F92975602E}" type="presParOf" srcId="{B730BE47-105A-4943-98B9-089032D33F9E}" destId="{46C03CCA-D514-48ED-9A86-7AB62BBFC120}" srcOrd="1" destOrd="0" presId="urn:microsoft.com/office/officeart/2008/layout/SquareAccentList"/>
    <dgm:cxn modelId="{EB84FC6C-12D1-46B6-99B5-23FBF2CE3CB1}" type="presParOf" srcId="{AD2091C5-BFC3-45BD-A277-4A5D9D1406E8}" destId="{98DE2191-07F2-4840-BB13-E9477CE050B1}" srcOrd="3" destOrd="0" presId="urn:microsoft.com/office/officeart/2008/layout/SquareAccentList"/>
    <dgm:cxn modelId="{9942673E-F60F-44F9-9373-23CE054D0470}" type="presParOf" srcId="{98DE2191-07F2-4840-BB13-E9477CE050B1}" destId="{1E45E21B-D8DA-4B7C-83F1-D5FFAC7A7BCE}" srcOrd="0" destOrd="0" presId="urn:microsoft.com/office/officeart/2008/layout/SquareAccentList"/>
    <dgm:cxn modelId="{878DDE96-E49D-434F-A782-3CCEFF585BCE}" type="presParOf" srcId="{98DE2191-07F2-4840-BB13-E9477CE050B1}" destId="{C3DE99ED-633F-4AE6-90FF-9ADD0BA225B6}" srcOrd="1" destOrd="0" presId="urn:microsoft.com/office/officeart/2008/layout/SquareAccentList"/>
    <dgm:cxn modelId="{65596FE8-5603-407A-ADCE-A2A73B2E74A5}" type="presParOf" srcId="{8E8D3688-CC42-4AA4-82F9-BCEDBC4556EF}" destId="{D0852D3C-75FB-4EE4-BD27-AF2CC172A25B}" srcOrd="1" destOrd="0" presId="urn:microsoft.com/office/officeart/2008/layout/SquareAccentList"/>
    <dgm:cxn modelId="{CF715638-E7A6-4B08-8111-48B6E625AC2E}" type="presParOf" srcId="{D0852D3C-75FB-4EE4-BD27-AF2CC172A25B}" destId="{EFD05969-4669-4216-B535-4303234E4F09}" srcOrd="0" destOrd="0" presId="urn:microsoft.com/office/officeart/2008/layout/SquareAccentList"/>
    <dgm:cxn modelId="{2AF2D0DE-333C-468E-9571-A2C5975E4433}" type="presParOf" srcId="{EFD05969-4669-4216-B535-4303234E4F09}" destId="{66519C8C-5C3E-4358-9133-171C8980FA38}" srcOrd="0" destOrd="0" presId="urn:microsoft.com/office/officeart/2008/layout/SquareAccentList"/>
    <dgm:cxn modelId="{3FBE10EB-AD67-4B4F-9C0E-3D0CF3BCC7DC}" type="presParOf" srcId="{EFD05969-4669-4216-B535-4303234E4F09}" destId="{E596D28F-FE07-468C-A379-F59DF29810D3}" srcOrd="1" destOrd="0" presId="urn:microsoft.com/office/officeart/2008/layout/SquareAccentList"/>
    <dgm:cxn modelId="{ADFCC395-C7A5-4DE9-BEC9-398140C0BCBD}" type="presParOf" srcId="{EFD05969-4669-4216-B535-4303234E4F09}" destId="{1CD993F1-280C-44D5-AB65-5289CD105FC2}" srcOrd="2" destOrd="0" presId="urn:microsoft.com/office/officeart/2008/layout/SquareAccentList"/>
    <dgm:cxn modelId="{B3BAD5B8-3EB7-48F7-A010-CC788F95E115}" type="presParOf" srcId="{D0852D3C-75FB-4EE4-BD27-AF2CC172A25B}" destId="{1371AD74-82BB-4A50-96E3-16CD8092AE03}" srcOrd="1" destOrd="0" presId="urn:microsoft.com/office/officeart/2008/layout/SquareAccentList"/>
    <dgm:cxn modelId="{5C5BCCCE-82BE-482A-865F-98F0F40BBE25}" type="presParOf" srcId="{1371AD74-82BB-4A50-96E3-16CD8092AE03}" destId="{384C12FB-2C85-414C-9F65-C638F579D586}" srcOrd="0" destOrd="0" presId="urn:microsoft.com/office/officeart/2008/layout/SquareAccentList"/>
    <dgm:cxn modelId="{3CCC7F8B-2D5E-4C3F-BDAE-6D4CDB38BC8F}" type="presParOf" srcId="{384C12FB-2C85-414C-9F65-C638F579D586}" destId="{0ED16184-F91B-4A53-8098-493EF85AB184}" srcOrd="0" destOrd="0" presId="urn:microsoft.com/office/officeart/2008/layout/SquareAccentList"/>
    <dgm:cxn modelId="{C606D7C9-1109-410E-B815-CEF8837953B5}" type="presParOf" srcId="{384C12FB-2C85-414C-9F65-C638F579D586}" destId="{EC203F82-1529-4018-A3BB-68A13A5F6742}" srcOrd="1" destOrd="0" presId="urn:microsoft.com/office/officeart/2008/layout/SquareAccentList"/>
    <dgm:cxn modelId="{28F468D7-14DE-4112-8C51-FD1102B612D9}" type="presParOf" srcId="{1371AD74-82BB-4A50-96E3-16CD8092AE03}" destId="{7134D85B-C404-4159-BFB8-3DFB9E17D79D}" srcOrd="1" destOrd="0" presId="urn:microsoft.com/office/officeart/2008/layout/SquareAccentList"/>
    <dgm:cxn modelId="{E984985C-B0C8-4098-B867-2A315E6C895E}" type="presParOf" srcId="{7134D85B-C404-4159-BFB8-3DFB9E17D79D}" destId="{3B5E835C-9427-467E-9155-8DFAD07DEFBB}" srcOrd="0" destOrd="0" presId="urn:microsoft.com/office/officeart/2008/layout/SquareAccentList"/>
    <dgm:cxn modelId="{61BE07FA-F98F-43EB-A1BB-EF4D9EA20C80}" type="presParOf" srcId="{7134D85B-C404-4159-BFB8-3DFB9E17D79D}" destId="{C0305ADB-DB46-4DB8-93DC-74EAE5A0C267}" srcOrd="1" destOrd="0" presId="urn:microsoft.com/office/officeart/2008/layout/SquareAccentList"/>
    <dgm:cxn modelId="{2418D2EA-E4EE-4955-937D-EFB788AE400B}" type="presParOf" srcId="{1371AD74-82BB-4A50-96E3-16CD8092AE03}" destId="{4C5D0D05-E172-4D0D-916B-791459602D46}" srcOrd="2" destOrd="0" presId="urn:microsoft.com/office/officeart/2008/layout/SquareAccentList"/>
    <dgm:cxn modelId="{9735A575-1F81-4FDE-92E2-161718D9397A}" type="presParOf" srcId="{4C5D0D05-E172-4D0D-916B-791459602D46}" destId="{C9AA78E0-8AA1-4403-BBA6-FAEBC2EEFBD5}" srcOrd="0" destOrd="0" presId="urn:microsoft.com/office/officeart/2008/layout/SquareAccentList"/>
    <dgm:cxn modelId="{402A3BA8-EAFB-4BAE-85B2-84712FBCD7C1}" type="presParOf" srcId="{4C5D0D05-E172-4D0D-916B-791459602D46}" destId="{3FDDA276-C77C-4A02-9825-9F8DEA2757FC}" srcOrd="1" destOrd="0" presId="urn:microsoft.com/office/officeart/2008/layout/SquareAccentList"/>
    <dgm:cxn modelId="{EB0A978B-8933-4617-819B-81E58E3AD6CB}" type="presParOf" srcId="{1371AD74-82BB-4A50-96E3-16CD8092AE03}" destId="{B740CC91-BE75-4F2B-9CDC-8B7B9E29AF96}" srcOrd="3" destOrd="0" presId="urn:microsoft.com/office/officeart/2008/layout/SquareAccentList"/>
    <dgm:cxn modelId="{94B064A1-8F18-4E9D-B81B-9EC0FAA99784}" type="presParOf" srcId="{B740CC91-BE75-4F2B-9CDC-8B7B9E29AF96}" destId="{4A83D58F-8A06-477B-AAC5-B7E61615FD35}" srcOrd="0" destOrd="0" presId="urn:microsoft.com/office/officeart/2008/layout/SquareAccentList"/>
    <dgm:cxn modelId="{D33A1BA2-EB1E-45BF-9CAF-70C760656BA4}" type="presParOf" srcId="{B740CC91-BE75-4F2B-9CDC-8B7B9E29AF96}" destId="{6A3DDCF6-A510-4F25-B575-BA122090654E}"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362E9C-0EAD-4B47-A734-29C0A1262A0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8641328-B382-4AB7-B306-DCDBF3471F5A}">
      <dgm:prSet phldrT="[Text]"/>
      <dgm:spPr/>
      <dgm:t>
        <a:bodyPr/>
        <a:lstStyle/>
        <a:p>
          <a:r>
            <a:rPr lang="en-US" b="1" i="0" dirty="0"/>
            <a:t>Disease Prediction and Prevention</a:t>
          </a:r>
          <a:endParaRPr lang="en-US" dirty="0"/>
        </a:p>
      </dgm:t>
    </dgm:pt>
    <dgm:pt modelId="{70CE18F2-9F8B-4A90-809A-A94048CD65F2}" type="parTrans" cxnId="{50206CD4-A05C-4D1E-9B5C-13C48E5C4CE3}">
      <dgm:prSet/>
      <dgm:spPr/>
      <dgm:t>
        <a:bodyPr/>
        <a:lstStyle/>
        <a:p>
          <a:endParaRPr lang="en-US"/>
        </a:p>
      </dgm:t>
    </dgm:pt>
    <dgm:pt modelId="{657076C4-F4DC-4C30-9375-03FBB2D10164}" type="sibTrans" cxnId="{50206CD4-A05C-4D1E-9B5C-13C48E5C4CE3}">
      <dgm:prSet/>
      <dgm:spPr/>
      <dgm:t>
        <a:bodyPr/>
        <a:lstStyle/>
        <a:p>
          <a:endParaRPr lang="en-US"/>
        </a:p>
      </dgm:t>
    </dgm:pt>
    <dgm:pt modelId="{7F47A6F8-DA01-4FAD-B563-F77C88B725E0}">
      <dgm:prSet phldrT="[Text]"/>
      <dgm:spPr/>
      <dgm:t>
        <a:bodyPr/>
        <a:lstStyle/>
        <a:p>
          <a:r>
            <a:rPr lang="en-US" b="1" i="0" dirty="0"/>
            <a:t>Remote Patient Monitoring</a:t>
          </a:r>
          <a:endParaRPr lang="en-US" dirty="0"/>
        </a:p>
      </dgm:t>
    </dgm:pt>
    <dgm:pt modelId="{4F079398-535F-4016-8F72-897AF81F266D}" type="parTrans" cxnId="{DE798F41-940B-406A-8BB2-3C4B17F7DB3E}">
      <dgm:prSet/>
      <dgm:spPr/>
      <dgm:t>
        <a:bodyPr/>
        <a:lstStyle/>
        <a:p>
          <a:endParaRPr lang="en-US"/>
        </a:p>
      </dgm:t>
    </dgm:pt>
    <dgm:pt modelId="{7A1AC0D7-5AD8-43CE-81AD-BE5AE2CF08A9}" type="sibTrans" cxnId="{DE798F41-940B-406A-8BB2-3C4B17F7DB3E}">
      <dgm:prSet/>
      <dgm:spPr/>
      <dgm:t>
        <a:bodyPr/>
        <a:lstStyle/>
        <a:p>
          <a:endParaRPr lang="en-US"/>
        </a:p>
      </dgm:t>
    </dgm:pt>
    <dgm:pt modelId="{4F95E7EA-24EE-4E0A-BFD0-FFA9F9731BB2}">
      <dgm:prSet phldrT="[Text]"/>
      <dgm:spPr/>
      <dgm:t>
        <a:bodyPr/>
        <a:lstStyle/>
        <a:p>
          <a:r>
            <a:rPr lang="en-US" b="1" i="0" dirty="0"/>
            <a:t>Employee Health and Wellness Programs</a:t>
          </a:r>
          <a:endParaRPr lang="en-US" dirty="0"/>
        </a:p>
      </dgm:t>
    </dgm:pt>
    <dgm:pt modelId="{F902EE9D-0421-49D4-9733-DA6925F1704D}" type="parTrans" cxnId="{1FA8DA06-04D6-4F25-937A-A770493977C8}">
      <dgm:prSet/>
      <dgm:spPr/>
      <dgm:t>
        <a:bodyPr/>
        <a:lstStyle/>
        <a:p>
          <a:endParaRPr lang="en-US"/>
        </a:p>
      </dgm:t>
    </dgm:pt>
    <dgm:pt modelId="{84BF090E-F60B-45C0-8DB1-E9E4963D293D}" type="sibTrans" cxnId="{1FA8DA06-04D6-4F25-937A-A770493977C8}">
      <dgm:prSet/>
      <dgm:spPr/>
      <dgm:t>
        <a:bodyPr/>
        <a:lstStyle/>
        <a:p>
          <a:endParaRPr lang="en-US"/>
        </a:p>
      </dgm:t>
    </dgm:pt>
    <dgm:pt modelId="{BC34AC98-24FB-49C3-996F-815D749E707C}">
      <dgm:prSet phldrT="[Text]"/>
      <dgm:spPr/>
      <dgm:t>
        <a:bodyPr/>
        <a:lstStyle/>
        <a:p>
          <a:r>
            <a:rPr lang="en-US" b="1" i="0" dirty="0"/>
            <a:t>Health Education and Awareness(Educational Tool)</a:t>
          </a:r>
          <a:endParaRPr lang="en-US" dirty="0"/>
        </a:p>
      </dgm:t>
    </dgm:pt>
    <dgm:pt modelId="{98E6FF2E-7FB5-4CEA-8162-BAC4B1845202}" type="parTrans" cxnId="{ED9480AE-EC44-4365-8E61-286D2F4E4F26}">
      <dgm:prSet/>
      <dgm:spPr/>
      <dgm:t>
        <a:bodyPr/>
        <a:lstStyle/>
        <a:p>
          <a:endParaRPr lang="en-US"/>
        </a:p>
      </dgm:t>
    </dgm:pt>
    <dgm:pt modelId="{080B9019-AE99-4D96-B637-DA60FECCA428}" type="sibTrans" cxnId="{ED9480AE-EC44-4365-8E61-286D2F4E4F26}">
      <dgm:prSet/>
      <dgm:spPr/>
      <dgm:t>
        <a:bodyPr/>
        <a:lstStyle/>
        <a:p>
          <a:endParaRPr lang="en-US"/>
        </a:p>
      </dgm:t>
    </dgm:pt>
    <dgm:pt modelId="{05EAB864-628C-418D-9572-5645C42C8C7C}">
      <dgm:prSet phldrT="[Text]"/>
      <dgm:spPr/>
      <dgm:t>
        <a:bodyPr/>
        <a:lstStyle/>
        <a:p>
          <a:r>
            <a:rPr lang="en-US" b="1" i="0" dirty="0"/>
            <a:t>Personal Health Management</a:t>
          </a:r>
          <a:endParaRPr lang="en-US" dirty="0"/>
        </a:p>
      </dgm:t>
    </dgm:pt>
    <dgm:pt modelId="{9453589F-25E7-4971-957B-450315399707}" type="parTrans" cxnId="{D40ABD57-DE15-4005-B714-AF61924F5257}">
      <dgm:prSet/>
      <dgm:spPr/>
      <dgm:t>
        <a:bodyPr/>
        <a:lstStyle/>
        <a:p>
          <a:endParaRPr lang="en-US"/>
        </a:p>
      </dgm:t>
    </dgm:pt>
    <dgm:pt modelId="{AB641956-4457-4221-A017-279E7E2FD1FD}" type="sibTrans" cxnId="{D40ABD57-DE15-4005-B714-AF61924F5257}">
      <dgm:prSet/>
      <dgm:spPr/>
      <dgm:t>
        <a:bodyPr/>
        <a:lstStyle/>
        <a:p>
          <a:endParaRPr lang="en-US"/>
        </a:p>
      </dgm:t>
    </dgm:pt>
    <dgm:pt modelId="{7266FB73-C559-40EC-85EE-3F8B26BB52D6}" type="pres">
      <dgm:prSet presAssocID="{6F362E9C-0EAD-4B47-A734-29C0A1262A08}" presName="diagram" presStyleCnt="0">
        <dgm:presLayoutVars>
          <dgm:dir/>
          <dgm:resizeHandles val="exact"/>
        </dgm:presLayoutVars>
      </dgm:prSet>
      <dgm:spPr/>
    </dgm:pt>
    <dgm:pt modelId="{ABF2F3B4-6896-4441-8263-3946157338E9}" type="pres">
      <dgm:prSet presAssocID="{68641328-B382-4AB7-B306-DCDBF3471F5A}" presName="node" presStyleLbl="node1" presStyleIdx="0" presStyleCnt="5">
        <dgm:presLayoutVars>
          <dgm:bulletEnabled val="1"/>
        </dgm:presLayoutVars>
      </dgm:prSet>
      <dgm:spPr/>
    </dgm:pt>
    <dgm:pt modelId="{A4D00700-AF70-4048-9CF5-0D6879A15B26}" type="pres">
      <dgm:prSet presAssocID="{657076C4-F4DC-4C30-9375-03FBB2D10164}" presName="sibTrans" presStyleCnt="0"/>
      <dgm:spPr/>
    </dgm:pt>
    <dgm:pt modelId="{B1091C50-518A-4FE1-85FF-FB3F8DB94370}" type="pres">
      <dgm:prSet presAssocID="{7F47A6F8-DA01-4FAD-B563-F77C88B725E0}" presName="node" presStyleLbl="node1" presStyleIdx="1" presStyleCnt="5">
        <dgm:presLayoutVars>
          <dgm:bulletEnabled val="1"/>
        </dgm:presLayoutVars>
      </dgm:prSet>
      <dgm:spPr/>
    </dgm:pt>
    <dgm:pt modelId="{2B909D7B-8C69-4C13-80C0-7132B1A5CA2D}" type="pres">
      <dgm:prSet presAssocID="{7A1AC0D7-5AD8-43CE-81AD-BE5AE2CF08A9}" presName="sibTrans" presStyleCnt="0"/>
      <dgm:spPr/>
    </dgm:pt>
    <dgm:pt modelId="{62B5C42B-5ADB-41A0-9BF8-E57AC91D381F}" type="pres">
      <dgm:prSet presAssocID="{4F95E7EA-24EE-4E0A-BFD0-FFA9F9731BB2}" presName="node" presStyleLbl="node1" presStyleIdx="2" presStyleCnt="5">
        <dgm:presLayoutVars>
          <dgm:bulletEnabled val="1"/>
        </dgm:presLayoutVars>
      </dgm:prSet>
      <dgm:spPr/>
    </dgm:pt>
    <dgm:pt modelId="{78B3A651-E85F-410A-8EFA-D37485A64AC9}" type="pres">
      <dgm:prSet presAssocID="{84BF090E-F60B-45C0-8DB1-E9E4963D293D}" presName="sibTrans" presStyleCnt="0"/>
      <dgm:spPr/>
    </dgm:pt>
    <dgm:pt modelId="{0DBAB053-1C13-42AF-AFC8-643F24041F09}" type="pres">
      <dgm:prSet presAssocID="{BC34AC98-24FB-49C3-996F-815D749E707C}" presName="node" presStyleLbl="node1" presStyleIdx="3" presStyleCnt="5" custLinFactNeighborX="-134" custLinFactNeighborY="-354">
        <dgm:presLayoutVars>
          <dgm:bulletEnabled val="1"/>
        </dgm:presLayoutVars>
      </dgm:prSet>
      <dgm:spPr/>
    </dgm:pt>
    <dgm:pt modelId="{B5B14A58-2652-4683-9DA0-FFA16F929958}" type="pres">
      <dgm:prSet presAssocID="{080B9019-AE99-4D96-B637-DA60FECCA428}" presName="sibTrans" presStyleCnt="0"/>
      <dgm:spPr/>
    </dgm:pt>
    <dgm:pt modelId="{CD04B7A0-B184-4B98-A69C-76F45BBBB31B}" type="pres">
      <dgm:prSet presAssocID="{05EAB864-628C-418D-9572-5645C42C8C7C}" presName="node" presStyleLbl="node1" presStyleIdx="4" presStyleCnt="5">
        <dgm:presLayoutVars>
          <dgm:bulletEnabled val="1"/>
        </dgm:presLayoutVars>
      </dgm:prSet>
      <dgm:spPr/>
    </dgm:pt>
  </dgm:ptLst>
  <dgm:cxnLst>
    <dgm:cxn modelId="{9F9E2505-3226-4F2F-AC11-1DB571C58C86}" type="presOf" srcId="{6F362E9C-0EAD-4B47-A734-29C0A1262A08}" destId="{7266FB73-C559-40EC-85EE-3F8B26BB52D6}" srcOrd="0" destOrd="0" presId="urn:microsoft.com/office/officeart/2005/8/layout/default"/>
    <dgm:cxn modelId="{1FA8DA06-04D6-4F25-937A-A770493977C8}" srcId="{6F362E9C-0EAD-4B47-A734-29C0A1262A08}" destId="{4F95E7EA-24EE-4E0A-BFD0-FFA9F9731BB2}" srcOrd="2" destOrd="0" parTransId="{F902EE9D-0421-49D4-9733-DA6925F1704D}" sibTransId="{84BF090E-F60B-45C0-8DB1-E9E4963D293D}"/>
    <dgm:cxn modelId="{DE798F41-940B-406A-8BB2-3C4B17F7DB3E}" srcId="{6F362E9C-0EAD-4B47-A734-29C0A1262A08}" destId="{7F47A6F8-DA01-4FAD-B563-F77C88B725E0}" srcOrd="1" destOrd="0" parTransId="{4F079398-535F-4016-8F72-897AF81F266D}" sibTransId="{7A1AC0D7-5AD8-43CE-81AD-BE5AE2CF08A9}"/>
    <dgm:cxn modelId="{394AC873-5627-454E-BEC7-02ABED2D8581}" type="presOf" srcId="{7F47A6F8-DA01-4FAD-B563-F77C88B725E0}" destId="{B1091C50-518A-4FE1-85FF-FB3F8DB94370}" srcOrd="0" destOrd="0" presId="urn:microsoft.com/office/officeart/2005/8/layout/default"/>
    <dgm:cxn modelId="{D40ABD57-DE15-4005-B714-AF61924F5257}" srcId="{6F362E9C-0EAD-4B47-A734-29C0A1262A08}" destId="{05EAB864-628C-418D-9572-5645C42C8C7C}" srcOrd="4" destOrd="0" parTransId="{9453589F-25E7-4971-957B-450315399707}" sibTransId="{AB641956-4457-4221-A017-279E7E2FD1FD}"/>
    <dgm:cxn modelId="{ED9480AE-EC44-4365-8E61-286D2F4E4F26}" srcId="{6F362E9C-0EAD-4B47-A734-29C0A1262A08}" destId="{BC34AC98-24FB-49C3-996F-815D749E707C}" srcOrd="3" destOrd="0" parTransId="{98E6FF2E-7FB5-4CEA-8162-BAC4B1845202}" sibTransId="{080B9019-AE99-4D96-B637-DA60FECCA428}"/>
    <dgm:cxn modelId="{A60CE5C8-18FD-4830-B3C5-4DC3D836E959}" type="presOf" srcId="{BC34AC98-24FB-49C3-996F-815D749E707C}" destId="{0DBAB053-1C13-42AF-AFC8-643F24041F09}" srcOrd="0" destOrd="0" presId="urn:microsoft.com/office/officeart/2005/8/layout/default"/>
    <dgm:cxn modelId="{0C59DCD0-0815-47BA-B409-0568B48E3070}" type="presOf" srcId="{4F95E7EA-24EE-4E0A-BFD0-FFA9F9731BB2}" destId="{62B5C42B-5ADB-41A0-9BF8-E57AC91D381F}" srcOrd="0" destOrd="0" presId="urn:microsoft.com/office/officeart/2005/8/layout/default"/>
    <dgm:cxn modelId="{50206CD4-A05C-4D1E-9B5C-13C48E5C4CE3}" srcId="{6F362E9C-0EAD-4B47-A734-29C0A1262A08}" destId="{68641328-B382-4AB7-B306-DCDBF3471F5A}" srcOrd="0" destOrd="0" parTransId="{70CE18F2-9F8B-4A90-809A-A94048CD65F2}" sibTransId="{657076C4-F4DC-4C30-9375-03FBB2D10164}"/>
    <dgm:cxn modelId="{6B08EBD5-5C42-4A86-915D-22C5A1207A56}" type="presOf" srcId="{05EAB864-628C-418D-9572-5645C42C8C7C}" destId="{CD04B7A0-B184-4B98-A69C-76F45BBBB31B}" srcOrd="0" destOrd="0" presId="urn:microsoft.com/office/officeart/2005/8/layout/default"/>
    <dgm:cxn modelId="{802415E5-B86E-4403-9FCE-36E926C08B0A}" type="presOf" srcId="{68641328-B382-4AB7-B306-DCDBF3471F5A}" destId="{ABF2F3B4-6896-4441-8263-3946157338E9}" srcOrd="0" destOrd="0" presId="urn:microsoft.com/office/officeart/2005/8/layout/default"/>
    <dgm:cxn modelId="{4CC0686A-8F60-41CF-9F89-588E19E68700}" type="presParOf" srcId="{7266FB73-C559-40EC-85EE-3F8B26BB52D6}" destId="{ABF2F3B4-6896-4441-8263-3946157338E9}" srcOrd="0" destOrd="0" presId="urn:microsoft.com/office/officeart/2005/8/layout/default"/>
    <dgm:cxn modelId="{B60AE583-0445-49F2-B8A9-77E3C4A842A9}" type="presParOf" srcId="{7266FB73-C559-40EC-85EE-3F8B26BB52D6}" destId="{A4D00700-AF70-4048-9CF5-0D6879A15B26}" srcOrd="1" destOrd="0" presId="urn:microsoft.com/office/officeart/2005/8/layout/default"/>
    <dgm:cxn modelId="{5AFFD274-8167-4E1B-B4A4-F633BACE90E7}" type="presParOf" srcId="{7266FB73-C559-40EC-85EE-3F8B26BB52D6}" destId="{B1091C50-518A-4FE1-85FF-FB3F8DB94370}" srcOrd="2" destOrd="0" presId="urn:microsoft.com/office/officeart/2005/8/layout/default"/>
    <dgm:cxn modelId="{A5F5EB67-AD7D-4DE4-AA7E-10F33A48A3A1}" type="presParOf" srcId="{7266FB73-C559-40EC-85EE-3F8B26BB52D6}" destId="{2B909D7B-8C69-4C13-80C0-7132B1A5CA2D}" srcOrd="3" destOrd="0" presId="urn:microsoft.com/office/officeart/2005/8/layout/default"/>
    <dgm:cxn modelId="{FBEB807E-F7CA-4662-A005-FD8D6B92A10E}" type="presParOf" srcId="{7266FB73-C559-40EC-85EE-3F8B26BB52D6}" destId="{62B5C42B-5ADB-41A0-9BF8-E57AC91D381F}" srcOrd="4" destOrd="0" presId="urn:microsoft.com/office/officeart/2005/8/layout/default"/>
    <dgm:cxn modelId="{71F6E8AA-313F-45F8-BB5C-7B180FCC8D02}" type="presParOf" srcId="{7266FB73-C559-40EC-85EE-3F8B26BB52D6}" destId="{78B3A651-E85F-410A-8EFA-D37485A64AC9}" srcOrd="5" destOrd="0" presId="urn:microsoft.com/office/officeart/2005/8/layout/default"/>
    <dgm:cxn modelId="{8EDD38DB-E6C4-48C6-90E3-7091AA1AC3C2}" type="presParOf" srcId="{7266FB73-C559-40EC-85EE-3F8B26BB52D6}" destId="{0DBAB053-1C13-42AF-AFC8-643F24041F09}" srcOrd="6" destOrd="0" presId="urn:microsoft.com/office/officeart/2005/8/layout/default"/>
    <dgm:cxn modelId="{12E8BBE2-3839-4B81-83D8-07883EB37118}" type="presParOf" srcId="{7266FB73-C559-40EC-85EE-3F8B26BB52D6}" destId="{B5B14A58-2652-4683-9DA0-FFA16F929958}" srcOrd="7" destOrd="0" presId="urn:microsoft.com/office/officeart/2005/8/layout/default"/>
    <dgm:cxn modelId="{10174A4B-4432-45D6-916B-316949AFFE32}" type="presParOf" srcId="{7266FB73-C559-40EC-85EE-3F8B26BB52D6}" destId="{CD04B7A0-B184-4B98-A69C-76F45BBBB31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FF13CB-69B5-4257-9269-9E567B765F89}"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D46AD3F1-593B-4F45-9F04-2B3FD31F2821}">
      <dgm:prSet phldrT="[Text]" custT="1"/>
      <dgm:spPr/>
      <dgm:t>
        <a:bodyPr/>
        <a:lstStyle/>
        <a:p>
          <a:r>
            <a:rPr lang="en-US" sz="800" b="1" i="0" dirty="0"/>
            <a:t>Integration of Wearable Devices</a:t>
          </a:r>
          <a:endParaRPr lang="en-US" sz="800" dirty="0"/>
        </a:p>
      </dgm:t>
    </dgm:pt>
    <dgm:pt modelId="{B5E94270-8582-4AC8-B296-6CAA9AC12CF1}" type="parTrans" cxnId="{9798C8FF-5DAC-486D-95B7-8614B8ED55D8}">
      <dgm:prSet/>
      <dgm:spPr/>
      <dgm:t>
        <a:bodyPr/>
        <a:lstStyle/>
        <a:p>
          <a:endParaRPr lang="en-US"/>
        </a:p>
      </dgm:t>
    </dgm:pt>
    <dgm:pt modelId="{327A49D3-766D-4D1F-90BB-4A969F94911F}" type="sibTrans" cxnId="{9798C8FF-5DAC-486D-95B7-8614B8ED55D8}">
      <dgm:prSet/>
      <dgm:spPr/>
      <dgm:t>
        <a:bodyPr/>
        <a:lstStyle/>
        <a:p>
          <a:endParaRPr lang="en-US"/>
        </a:p>
      </dgm:t>
    </dgm:pt>
    <dgm:pt modelId="{BE00AED6-BC1B-434C-A035-1D29EF8604EA}">
      <dgm:prSet phldrT="[Text]"/>
      <dgm:spPr/>
      <dgm:t>
        <a:bodyPr/>
        <a:lstStyle/>
        <a:p>
          <a:r>
            <a:rPr lang="en-US" b="0" i="0" dirty="0">
              <a:solidFill>
                <a:schemeClr val="tx2">
                  <a:lumMod val="20000"/>
                  <a:lumOff val="80000"/>
                </a:schemeClr>
              </a:solidFill>
            </a:rPr>
            <a:t>Health Genie could integrate with wearable devices such as fitness trackers, smartwatches, and medical sensors to collect real-time health data.</a:t>
          </a:r>
          <a:endParaRPr lang="en-US" dirty="0">
            <a:solidFill>
              <a:schemeClr val="tx2">
                <a:lumMod val="20000"/>
                <a:lumOff val="80000"/>
              </a:schemeClr>
            </a:solidFill>
          </a:endParaRPr>
        </a:p>
      </dgm:t>
    </dgm:pt>
    <dgm:pt modelId="{F0509368-DAEF-4A9D-AF39-60F9F98A8D7F}" type="parTrans" cxnId="{18F105EF-7FBA-4DBF-9116-43E40A07E935}">
      <dgm:prSet/>
      <dgm:spPr/>
      <dgm:t>
        <a:bodyPr/>
        <a:lstStyle/>
        <a:p>
          <a:endParaRPr lang="en-US"/>
        </a:p>
      </dgm:t>
    </dgm:pt>
    <dgm:pt modelId="{E5FA5E99-F08F-482A-ACB0-4238C266C2A3}" type="sibTrans" cxnId="{18F105EF-7FBA-4DBF-9116-43E40A07E935}">
      <dgm:prSet/>
      <dgm:spPr/>
      <dgm:t>
        <a:bodyPr/>
        <a:lstStyle/>
        <a:p>
          <a:endParaRPr lang="en-US"/>
        </a:p>
      </dgm:t>
    </dgm:pt>
    <dgm:pt modelId="{D39B172F-D08D-46F5-87D9-3345A7788932}">
      <dgm:prSet phldrT="[Text]"/>
      <dgm:spPr/>
      <dgm:t>
        <a:bodyPr/>
        <a:lstStyle/>
        <a:p>
          <a:r>
            <a:rPr lang="en-US" b="1" i="0" dirty="0"/>
            <a:t>Telemedicine Innovation</a:t>
          </a:r>
          <a:endParaRPr lang="en-US" dirty="0"/>
        </a:p>
      </dgm:t>
    </dgm:pt>
    <dgm:pt modelId="{0A49D12F-A2A6-47ED-9C64-D840DA01C29E}" type="parTrans" cxnId="{A4EDBE49-324E-4B9D-9A03-FFC678D11769}">
      <dgm:prSet/>
      <dgm:spPr/>
      <dgm:t>
        <a:bodyPr/>
        <a:lstStyle/>
        <a:p>
          <a:endParaRPr lang="en-US"/>
        </a:p>
      </dgm:t>
    </dgm:pt>
    <dgm:pt modelId="{EE9A8585-544A-43A0-A269-36CDE6223515}" type="sibTrans" cxnId="{A4EDBE49-324E-4B9D-9A03-FFC678D11769}">
      <dgm:prSet/>
      <dgm:spPr/>
      <dgm:t>
        <a:bodyPr/>
        <a:lstStyle/>
        <a:p>
          <a:endParaRPr lang="en-US"/>
        </a:p>
      </dgm:t>
    </dgm:pt>
    <dgm:pt modelId="{44E5607D-159F-4CFE-AAC5-9DBC32675D45}">
      <dgm:prSet phldrT="[Text]"/>
      <dgm:spPr/>
      <dgm:t>
        <a:bodyPr/>
        <a:lstStyle/>
        <a:p>
          <a:r>
            <a:rPr lang="en-US" b="0" i="0" dirty="0">
              <a:solidFill>
                <a:schemeClr val="tx2">
                  <a:lumMod val="20000"/>
                  <a:lumOff val="80000"/>
                </a:schemeClr>
              </a:solidFill>
            </a:rPr>
            <a:t>could incorporate innovative telemedicine features such as virtual reality consultations, remote diagnostic imaging, and tele-surgery capabilities. These advancements would enhance the platform's utility for remote healthcare delivery.</a:t>
          </a:r>
          <a:endParaRPr lang="en-US" dirty="0">
            <a:solidFill>
              <a:schemeClr val="tx2">
                <a:lumMod val="20000"/>
                <a:lumOff val="80000"/>
              </a:schemeClr>
            </a:solidFill>
          </a:endParaRPr>
        </a:p>
      </dgm:t>
    </dgm:pt>
    <dgm:pt modelId="{AA531F6E-479C-4D06-8925-E79319FF6663}" type="parTrans" cxnId="{C2406B43-A599-43EC-8619-B39416C9EB79}">
      <dgm:prSet/>
      <dgm:spPr/>
      <dgm:t>
        <a:bodyPr/>
        <a:lstStyle/>
        <a:p>
          <a:endParaRPr lang="en-US"/>
        </a:p>
      </dgm:t>
    </dgm:pt>
    <dgm:pt modelId="{3329B8E2-73E7-433E-AE81-ECB07A57EBB3}" type="sibTrans" cxnId="{C2406B43-A599-43EC-8619-B39416C9EB79}">
      <dgm:prSet/>
      <dgm:spPr/>
      <dgm:t>
        <a:bodyPr/>
        <a:lstStyle/>
        <a:p>
          <a:endParaRPr lang="en-US"/>
        </a:p>
      </dgm:t>
    </dgm:pt>
    <dgm:pt modelId="{28FE8F06-07AB-4A7F-B588-E25FE7B13B8B}">
      <dgm:prSet phldrT="[Text]"/>
      <dgm:spPr/>
      <dgm:t>
        <a:bodyPr/>
        <a:lstStyle/>
        <a:p>
          <a:r>
            <a:rPr lang="en-US" b="1" i="0" dirty="0"/>
            <a:t>Partnerships with Healthcare Ecosystem Stakeholders</a:t>
          </a:r>
          <a:endParaRPr lang="en-US" dirty="0"/>
        </a:p>
      </dgm:t>
    </dgm:pt>
    <dgm:pt modelId="{1B836DF7-85B0-4999-B10B-E66B9C90EC39}" type="parTrans" cxnId="{B3CEB606-6CBF-4F81-BD7E-C6D8EE10D667}">
      <dgm:prSet/>
      <dgm:spPr/>
      <dgm:t>
        <a:bodyPr/>
        <a:lstStyle/>
        <a:p>
          <a:endParaRPr lang="en-US"/>
        </a:p>
      </dgm:t>
    </dgm:pt>
    <dgm:pt modelId="{81D7CF7D-2ACE-44C4-8E54-1A47BFB28FD9}" type="sibTrans" cxnId="{B3CEB606-6CBF-4F81-BD7E-C6D8EE10D667}">
      <dgm:prSet/>
      <dgm:spPr/>
      <dgm:t>
        <a:bodyPr/>
        <a:lstStyle/>
        <a:p>
          <a:endParaRPr lang="en-US"/>
        </a:p>
      </dgm:t>
    </dgm:pt>
    <dgm:pt modelId="{C19EF92C-1AE8-4CC5-9C73-B09313F07C29}">
      <dgm:prSet phldrT="[Text]"/>
      <dgm:spPr/>
      <dgm:t>
        <a:bodyPr/>
        <a:lstStyle/>
        <a:p>
          <a:r>
            <a:rPr lang="en-US" b="0" i="0" dirty="0">
              <a:solidFill>
                <a:schemeClr val="tx2">
                  <a:lumMod val="20000"/>
                  <a:lumOff val="80000"/>
                </a:schemeClr>
              </a:solidFill>
            </a:rPr>
            <a:t>Health Genie could form strategic partnerships with healthcare providers, insurance companies, pharmaceutical firms, academic institutions, and government agencies to create a comprehensive healthcare ecosystem</a:t>
          </a:r>
          <a:endParaRPr lang="en-US" dirty="0">
            <a:solidFill>
              <a:schemeClr val="tx2">
                <a:lumMod val="20000"/>
                <a:lumOff val="80000"/>
              </a:schemeClr>
            </a:solidFill>
          </a:endParaRPr>
        </a:p>
      </dgm:t>
    </dgm:pt>
    <dgm:pt modelId="{E8B2ECE4-4EA6-47E8-8961-61E87F897193}" type="parTrans" cxnId="{802BBA29-0864-403C-8033-D454DBA013AB}">
      <dgm:prSet/>
      <dgm:spPr/>
      <dgm:t>
        <a:bodyPr/>
        <a:lstStyle/>
        <a:p>
          <a:endParaRPr lang="en-US"/>
        </a:p>
      </dgm:t>
    </dgm:pt>
    <dgm:pt modelId="{BAF44DAE-AF95-4027-88E5-757333999036}" type="sibTrans" cxnId="{802BBA29-0864-403C-8033-D454DBA013AB}">
      <dgm:prSet/>
      <dgm:spPr/>
      <dgm:t>
        <a:bodyPr/>
        <a:lstStyle/>
        <a:p>
          <a:endParaRPr lang="en-US"/>
        </a:p>
      </dgm:t>
    </dgm:pt>
    <dgm:pt modelId="{9693C9BC-9AA0-49C0-B659-E72833F828EE}" type="pres">
      <dgm:prSet presAssocID="{C9FF13CB-69B5-4257-9269-9E567B765F89}" presName="linearFlow" presStyleCnt="0">
        <dgm:presLayoutVars>
          <dgm:dir/>
          <dgm:animLvl val="lvl"/>
          <dgm:resizeHandles val="exact"/>
        </dgm:presLayoutVars>
      </dgm:prSet>
      <dgm:spPr/>
    </dgm:pt>
    <dgm:pt modelId="{507A404D-267C-4CCA-86DE-AA35641EDA24}" type="pres">
      <dgm:prSet presAssocID="{D46AD3F1-593B-4F45-9F04-2B3FD31F2821}" presName="composite" presStyleCnt="0"/>
      <dgm:spPr/>
    </dgm:pt>
    <dgm:pt modelId="{A4716E5F-3935-4389-B29F-7044E9A3184C}" type="pres">
      <dgm:prSet presAssocID="{D46AD3F1-593B-4F45-9F04-2B3FD31F2821}" presName="parentText" presStyleLbl="alignNode1" presStyleIdx="0" presStyleCnt="3">
        <dgm:presLayoutVars>
          <dgm:chMax val="1"/>
          <dgm:bulletEnabled val="1"/>
        </dgm:presLayoutVars>
      </dgm:prSet>
      <dgm:spPr/>
    </dgm:pt>
    <dgm:pt modelId="{BE62EC14-5D9B-4FA2-8465-5E531A3256DE}" type="pres">
      <dgm:prSet presAssocID="{D46AD3F1-593B-4F45-9F04-2B3FD31F2821}" presName="descendantText" presStyleLbl="alignAcc1" presStyleIdx="0" presStyleCnt="3">
        <dgm:presLayoutVars>
          <dgm:bulletEnabled val="1"/>
        </dgm:presLayoutVars>
      </dgm:prSet>
      <dgm:spPr/>
    </dgm:pt>
    <dgm:pt modelId="{1718056C-287D-4D43-9E15-DCBD07632B92}" type="pres">
      <dgm:prSet presAssocID="{327A49D3-766D-4D1F-90BB-4A969F94911F}" presName="sp" presStyleCnt="0"/>
      <dgm:spPr/>
    </dgm:pt>
    <dgm:pt modelId="{D856CAF6-4C00-4663-A026-235A3EDCE413}" type="pres">
      <dgm:prSet presAssocID="{D39B172F-D08D-46F5-87D9-3345A7788932}" presName="composite" presStyleCnt="0"/>
      <dgm:spPr/>
    </dgm:pt>
    <dgm:pt modelId="{72EBB3DC-A2D7-4E60-A2D9-2FBBB6D76157}" type="pres">
      <dgm:prSet presAssocID="{D39B172F-D08D-46F5-87D9-3345A7788932}" presName="parentText" presStyleLbl="alignNode1" presStyleIdx="1" presStyleCnt="3">
        <dgm:presLayoutVars>
          <dgm:chMax val="1"/>
          <dgm:bulletEnabled val="1"/>
        </dgm:presLayoutVars>
      </dgm:prSet>
      <dgm:spPr/>
    </dgm:pt>
    <dgm:pt modelId="{E23E857B-8D8A-4A28-AFDD-6AE4067CB797}" type="pres">
      <dgm:prSet presAssocID="{D39B172F-D08D-46F5-87D9-3345A7788932}" presName="descendantText" presStyleLbl="alignAcc1" presStyleIdx="1" presStyleCnt="3">
        <dgm:presLayoutVars>
          <dgm:bulletEnabled val="1"/>
        </dgm:presLayoutVars>
      </dgm:prSet>
      <dgm:spPr/>
    </dgm:pt>
    <dgm:pt modelId="{26555631-A681-43BD-A085-0459C6537918}" type="pres">
      <dgm:prSet presAssocID="{EE9A8585-544A-43A0-A269-36CDE6223515}" presName="sp" presStyleCnt="0"/>
      <dgm:spPr/>
    </dgm:pt>
    <dgm:pt modelId="{B68867E3-DB97-428A-800D-9712E9CFB6F8}" type="pres">
      <dgm:prSet presAssocID="{28FE8F06-07AB-4A7F-B588-E25FE7B13B8B}" presName="composite" presStyleCnt="0"/>
      <dgm:spPr/>
    </dgm:pt>
    <dgm:pt modelId="{D20645AA-19A2-4F09-A0BD-6704B906FD6E}" type="pres">
      <dgm:prSet presAssocID="{28FE8F06-07AB-4A7F-B588-E25FE7B13B8B}" presName="parentText" presStyleLbl="alignNode1" presStyleIdx="2" presStyleCnt="3">
        <dgm:presLayoutVars>
          <dgm:chMax val="1"/>
          <dgm:bulletEnabled val="1"/>
        </dgm:presLayoutVars>
      </dgm:prSet>
      <dgm:spPr/>
    </dgm:pt>
    <dgm:pt modelId="{3D26224F-E956-4A9C-81E8-F1F8400F60B8}" type="pres">
      <dgm:prSet presAssocID="{28FE8F06-07AB-4A7F-B588-E25FE7B13B8B}" presName="descendantText" presStyleLbl="alignAcc1" presStyleIdx="2" presStyleCnt="3">
        <dgm:presLayoutVars>
          <dgm:bulletEnabled val="1"/>
        </dgm:presLayoutVars>
      </dgm:prSet>
      <dgm:spPr/>
    </dgm:pt>
  </dgm:ptLst>
  <dgm:cxnLst>
    <dgm:cxn modelId="{EC82E901-C0A8-45AE-AD2C-832977EC2C9F}" type="presOf" srcId="{D46AD3F1-593B-4F45-9F04-2B3FD31F2821}" destId="{A4716E5F-3935-4389-B29F-7044E9A3184C}" srcOrd="0" destOrd="0" presId="urn:microsoft.com/office/officeart/2005/8/layout/chevron2"/>
    <dgm:cxn modelId="{B3CEB606-6CBF-4F81-BD7E-C6D8EE10D667}" srcId="{C9FF13CB-69B5-4257-9269-9E567B765F89}" destId="{28FE8F06-07AB-4A7F-B588-E25FE7B13B8B}" srcOrd="2" destOrd="0" parTransId="{1B836DF7-85B0-4999-B10B-E66B9C90EC39}" sibTransId="{81D7CF7D-2ACE-44C4-8E54-1A47BFB28FD9}"/>
    <dgm:cxn modelId="{802BBA29-0864-403C-8033-D454DBA013AB}" srcId="{28FE8F06-07AB-4A7F-B588-E25FE7B13B8B}" destId="{C19EF92C-1AE8-4CC5-9C73-B09313F07C29}" srcOrd="0" destOrd="0" parTransId="{E8B2ECE4-4EA6-47E8-8961-61E87F897193}" sibTransId="{BAF44DAE-AF95-4027-88E5-757333999036}"/>
    <dgm:cxn modelId="{E2AF1763-8D79-4108-BB92-7F6C7245D923}" type="presOf" srcId="{C19EF92C-1AE8-4CC5-9C73-B09313F07C29}" destId="{3D26224F-E956-4A9C-81E8-F1F8400F60B8}" srcOrd="0" destOrd="0" presId="urn:microsoft.com/office/officeart/2005/8/layout/chevron2"/>
    <dgm:cxn modelId="{C2406B43-A599-43EC-8619-B39416C9EB79}" srcId="{D39B172F-D08D-46F5-87D9-3345A7788932}" destId="{44E5607D-159F-4CFE-AAC5-9DBC32675D45}" srcOrd="0" destOrd="0" parTransId="{AA531F6E-479C-4D06-8925-E79319FF6663}" sibTransId="{3329B8E2-73E7-433E-AE81-ECB07A57EBB3}"/>
    <dgm:cxn modelId="{A4EDBE49-324E-4B9D-9A03-FFC678D11769}" srcId="{C9FF13CB-69B5-4257-9269-9E567B765F89}" destId="{D39B172F-D08D-46F5-87D9-3345A7788932}" srcOrd="1" destOrd="0" parTransId="{0A49D12F-A2A6-47ED-9C64-D840DA01C29E}" sibTransId="{EE9A8585-544A-43A0-A269-36CDE6223515}"/>
    <dgm:cxn modelId="{92BD1481-4F99-4C48-86A0-26093C1AA9D4}" type="presOf" srcId="{C9FF13CB-69B5-4257-9269-9E567B765F89}" destId="{9693C9BC-9AA0-49C0-B659-E72833F828EE}" srcOrd="0" destOrd="0" presId="urn:microsoft.com/office/officeart/2005/8/layout/chevron2"/>
    <dgm:cxn modelId="{2F292894-75F7-4E41-B25E-FC00AB6910F6}" type="presOf" srcId="{28FE8F06-07AB-4A7F-B588-E25FE7B13B8B}" destId="{D20645AA-19A2-4F09-A0BD-6704B906FD6E}" srcOrd="0" destOrd="0" presId="urn:microsoft.com/office/officeart/2005/8/layout/chevron2"/>
    <dgm:cxn modelId="{E5AF8095-E9FC-4947-881B-41FE57DCA063}" type="presOf" srcId="{44E5607D-159F-4CFE-AAC5-9DBC32675D45}" destId="{E23E857B-8D8A-4A28-AFDD-6AE4067CB797}" srcOrd="0" destOrd="0" presId="urn:microsoft.com/office/officeart/2005/8/layout/chevron2"/>
    <dgm:cxn modelId="{F0A08DD1-4E82-4909-BF51-7E45719AA1FD}" type="presOf" srcId="{D39B172F-D08D-46F5-87D9-3345A7788932}" destId="{72EBB3DC-A2D7-4E60-A2D9-2FBBB6D76157}" srcOrd="0" destOrd="0" presId="urn:microsoft.com/office/officeart/2005/8/layout/chevron2"/>
    <dgm:cxn modelId="{CA6FD8E6-BE28-4096-8328-7C0568266F17}" type="presOf" srcId="{BE00AED6-BC1B-434C-A035-1D29EF8604EA}" destId="{BE62EC14-5D9B-4FA2-8465-5E531A3256DE}" srcOrd="0" destOrd="0" presId="urn:microsoft.com/office/officeart/2005/8/layout/chevron2"/>
    <dgm:cxn modelId="{18F105EF-7FBA-4DBF-9116-43E40A07E935}" srcId="{D46AD3F1-593B-4F45-9F04-2B3FD31F2821}" destId="{BE00AED6-BC1B-434C-A035-1D29EF8604EA}" srcOrd="0" destOrd="0" parTransId="{F0509368-DAEF-4A9D-AF39-60F9F98A8D7F}" sibTransId="{E5FA5E99-F08F-482A-ACB0-4238C266C2A3}"/>
    <dgm:cxn modelId="{9798C8FF-5DAC-486D-95B7-8614B8ED55D8}" srcId="{C9FF13CB-69B5-4257-9269-9E567B765F89}" destId="{D46AD3F1-593B-4F45-9F04-2B3FD31F2821}" srcOrd="0" destOrd="0" parTransId="{B5E94270-8582-4AC8-B296-6CAA9AC12CF1}" sibTransId="{327A49D3-766D-4D1F-90BB-4A969F94911F}"/>
    <dgm:cxn modelId="{59156406-8340-48A0-92F2-66D5BFC2A714}" type="presParOf" srcId="{9693C9BC-9AA0-49C0-B659-E72833F828EE}" destId="{507A404D-267C-4CCA-86DE-AA35641EDA24}" srcOrd="0" destOrd="0" presId="urn:microsoft.com/office/officeart/2005/8/layout/chevron2"/>
    <dgm:cxn modelId="{7D340C81-C72A-40BC-B35C-9B3B7D203FA6}" type="presParOf" srcId="{507A404D-267C-4CCA-86DE-AA35641EDA24}" destId="{A4716E5F-3935-4389-B29F-7044E9A3184C}" srcOrd="0" destOrd="0" presId="urn:microsoft.com/office/officeart/2005/8/layout/chevron2"/>
    <dgm:cxn modelId="{AB032883-92C0-445A-B5A2-C618234E5DC2}" type="presParOf" srcId="{507A404D-267C-4CCA-86DE-AA35641EDA24}" destId="{BE62EC14-5D9B-4FA2-8465-5E531A3256DE}" srcOrd="1" destOrd="0" presId="urn:microsoft.com/office/officeart/2005/8/layout/chevron2"/>
    <dgm:cxn modelId="{78F41CA8-AE93-4447-A945-57ACC8F6CCE2}" type="presParOf" srcId="{9693C9BC-9AA0-49C0-B659-E72833F828EE}" destId="{1718056C-287D-4D43-9E15-DCBD07632B92}" srcOrd="1" destOrd="0" presId="urn:microsoft.com/office/officeart/2005/8/layout/chevron2"/>
    <dgm:cxn modelId="{A73FE419-21BA-46BE-B2A7-9A0292A87649}" type="presParOf" srcId="{9693C9BC-9AA0-49C0-B659-E72833F828EE}" destId="{D856CAF6-4C00-4663-A026-235A3EDCE413}" srcOrd="2" destOrd="0" presId="urn:microsoft.com/office/officeart/2005/8/layout/chevron2"/>
    <dgm:cxn modelId="{7A306066-286B-4918-824C-D58E2BCFDDA5}" type="presParOf" srcId="{D856CAF6-4C00-4663-A026-235A3EDCE413}" destId="{72EBB3DC-A2D7-4E60-A2D9-2FBBB6D76157}" srcOrd="0" destOrd="0" presId="urn:microsoft.com/office/officeart/2005/8/layout/chevron2"/>
    <dgm:cxn modelId="{596541C8-62BA-420F-B40A-92FFC10F3720}" type="presParOf" srcId="{D856CAF6-4C00-4663-A026-235A3EDCE413}" destId="{E23E857B-8D8A-4A28-AFDD-6AE4067CB797}" srcOrd="1" destOrd="0" presId="urn:microsoft.com/office/officeart/2005/8/layout/chevron2"/>
    <dgm:cxn modelId="{7C87D2E3-A8B8-4BDD-B16B-E22FAB252FF1}" type="presParOf" srcId="{9693C9BC-9AA0-49C0-B659-E72833F828EE}" destId="{26555631-A681-43BD-A085-0459C6537918}" srcOrd="3" destOrd="0" presId="urn:microsoft.com/office/officeart/2005/8/layout/chevron2"/>
    <dgm:cxn modelId="{0E64B383-9E65-4D8E-9A01-9F3C0BC5F55B}" type="presParOf" srcId="{9693C9BC-9AA0-49C0-B659-E72833F828EE}" destId="{B68867E3-DB97-428A-800D-9712E9CFB6F8}" srcOrd="4" destOrd="0" presId="urn:microsoft.com/office/officeart/2005/8/layout/chevron2"/>
    <dgm:cxn modelId="{EC41CC1E-9F54-4268-8E4C-CB005BBD04C4}" type="presParOf" srcId="{B68867E3-DB97-428A-800D-9712E9CFB6F8}" destId="{D20645AA-19A2-4F09-A0BD-6704B906FD6E}" srcOrd="0" destOrd="0" presId="urn:microsoft.com/office/officeart/2005/8/layout/chevron2"/>
    <dgm:cxn modelId="{59AF02BA-A009-4D18-8BAD-7FDF484CE72D}" type="presParOf" srcId="{B68867E3-DB97-428A-800D-9712E9CFB6F8}" destId="{3D26224F-E956-4A9C-81E8-F1F8400F60B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943B8-91A0-40BC-A35A-341D97811586}">
      <dsp:nvSpPr>
        <dsp:cNvPr id="0" name=""/>
        <dsp:cNvSpPr/>
      </dsp:nvSpPr>
      <dsp:spPr>
        <a:xfrm rot="5400000">
          <a:off x="-206306" y="206450"/>
          <a:ext cx="1375376" cy="96276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Data Collection:</a:t>
          </a:r>
          <a:endParaRPr lang="en-US" sz="1100" kern="1200" dirty="0"/>
        </a:p>
      </dsp:txBody>
      <dsp:txXfrm rot="-5400000">
        <a:off x="1" y="481526"/>
        <a:ext cx="962763" cy="412613"/>
      </dsp:txXfrm>
    </dsp:sp>
    <dsp:sp modelId="{79F8F333-3BE3-41CE-A455-87C23D5AE15B}">
      <dsp:nvSpPr>
        <dsp:cNvPr id="0" name=""/>
        <dsp:cNvSpPr/>
      </dsp:nvSpPr>
      <dsp:spPr>
        <a:xfrm rot="5400000">
          <a:off x="3310748" y="-2347840"/>
          <a:ext cx="893994" cy="55899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solidFill>
                <a:schemeClr val="tx2">
                  <a:lumMod val="20000"/>
                  <a:lumOff val="80000"/>
                </a:schemeClr>
              </a:solidFill>
            </a:rPr>
            <a:t>Gather a comprehensive dataset containing symptoms and associated diseases for training the machine learning model. This dataset should be diverse, covering a wide range of medical conditions.</a:t>
          </a:r>
          <a:endParaRPr lang="en-US" sz="1400" kern="1200" dirty="0">
            <a:solidFill>
              <a:schemeClr val="tx2">
                <a:lumMod val="20000"/>
                <a:lumOff val="80000"/>
              </a:schemeClr>
            </a:solidFill>
          </a:endParaRPr>
        </a:p>
      </dsp:txBody>
      <dsp:txXfrm rot="-5400000">
        <a:off x="962764" y="43785"/>
        <a:ext cx="5546323" cy="806712"/>
      </dsp:txXfrm>
    </dsp:sp>
    <dsp:sp modelId="{78B447AB-AF79-47FE-9C5C-344FBBEC19B8}">
      <dsp:nvSpPr>
        <dsp:cNvPr id="0" name=""/>
        <dsp:cNvSpPr/>
      </dsp:nvSpPr>
      <dsp:spPr>
        <a:xfrm rot="5400000">
          <a:off x="-206306" y="1292998"/>
          <a:ext cx="1375376" cy="96276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Preprocessing:</a:t>
          </a:r>
          <a:endParaRPr lang="en-US" sz="1100" kern="1200"/>
        </a:p>
      </dsp:txBody>
      <dsp:txXfrm rot="-5400000">
        <a:off x="1" y="1568074"/>
        <a:ext cx="962763" cy="412613"/>
      </dsp:txXfrm>
    </dsp:sp>
    <dsp:sp modelId="{AFCEF6BD-14F5-4CEF-97CB-57677D5362CA}">
      <dsp:nvSpPr>
        <dsp:cNvPr id="0" name=""/>
        <dsp:cNvSpPr/>
      </dsp:nvSpPr>
      <dsp:spPr>
        <a:xfrm rot="5400000">
          <a:off x="3310748" y="-1261292"/>
          <a:ext cx="893994" cy="55899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solidFill>
                <a:schemeClr val="tx2">
                  <a:lumMod val="20000"/>
                  <a:lumOff val="80000"/>
                </a:schemeClr>
              </a:solidFill>
            </a:rPr>
            <a:t>Clean and preprocess the dataset to handle missing values, standardize formats, and ensure data quality. Perform feature engineering to extract relevant information from the symptoms and diseases.</a:t>
          </a:r>
          <a:endParaRPr lang="en-US" sz="1400" kern="1200" dirty="0">
            <a:solidFill>
              <a:schemeClr val="tx2">
                <a:lumMod val="20000"/>
                <a:lumOff val="80000"/>
              </a:schemeClr>
            </a:solidFill>
          </a:endParaRPr>
        </a:p>
      </dsp:txBody>
      <dsp:txXfrm rot="-5400000">
        <a:off x="962764" y="1130333"/>
        <a:ext cx="5546323" cy="806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B5BD5-4352-4A84-A385-2997CCAB6532}">
      <dsp:nvSpPr>
        <dsp:cNvPr id="0" name=""/>
        <dsp:cNvSpPr/>
      </dsp:nvSpPr>
      <dsp:spPr>
        <a:xfrm rot="5400000">
          <a:off x="-207361" y="208402"/>
          <a:ext cx="1382409" cy="9676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Machine Learning Model Training:</a:t>
          </a:r>
          <a:endParaRPr lang="en-US" sz="1000" kern="1200" dirty="0"/>
        </a:p>
      </dsp:txBody>
      <dsp:txXfrm rot="-5400000">
        <a:off x="1" y="484883"/>
        <a:ext cx="967686" cy="414723"/>
      </dsp:txXfrm>
    </dsp:sp>
    <dsp:sp modelId="{5E52E768-0C63-479B-88F9-450B3FB6122E}">
      <dsp:nvSpPr>
        <dsp:cNvPr id="0" name=""/>
        <dsp:cNvSpPr/>
      </dsp:nvSpPr>
      <dsp:spPr>
        <a:xfrm rot="5400000">
          <a:off x="3706968" y="-2738240"/>
          <a:ext cx="898566" cy="637712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solidFill>
                <a:schemeClr val="tx2">
                  <a:lumMod val="20000"/>
                  <a:lumOff val="80000"/>
                </a:schemeClr>
              </a:solidFill>
            </a:rPr>
            <a:t>Utilize machine learning algorithms, such as decision trees, random forests, or neural networks, to train the predictive model. Train the model on the preprocessed dataset, allowing it to learn patterns and relationships between symptoms and diseases.</a:t>
          </a:r>
          <a:endParaRPr lang="en-US" sz="1500" kern="1200" dirty="0">
            <a:solidFill>
              <a:schemeClr val="tx2">
                <a:lumMod val="20000"/>
                <a:lumOff val="80000"/>
              </a:schemeClr>
            </a:solidFill>
          </a:endParaRPr>
        </a:p>
      </dsp:txBody>
      <dsp:txXfrm rot="-5400000">
        <a:off x="967687" y="44905"/>
        <a:ext cx="6333265" cy="810838"/>
      </dsp:txXfrm>
    </dsp:sp>
    <dsp:sp modelId="{9C1DDD78-0FEA-442E-AFF0-35D397CF059C}">
      <dsp:nvSpPr>
        <dsp:cNvPr id="0" name=""/>
        <dsp:cNvSpPr/>
      </dsp:nvSpPr>
      <dsp:spPr>
        <a:xfrm rot="5400000">
          <a:off x="-207361" y="1393593"/>
          <a:ext cx="1382409" cy="9676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Validation and Testing:</a:t>
          </a:r>
          <a:endParaRPr lang="en-US" sz="1000" kern="1200" dirty="0"/>
        </a:p>
      </dsp:txBody>
      <dsp:txXfrm rot="-5400000">
        <a:off x="1" y="1670074"/>
        <a:ext cx="967686" cy="414723"/>
      </dsp:txXfrm>
    </dsp:sp>
    <dsp:sp modelId="{4C177BE3-CB4E-4CD7-9EA3-2C5AAFF2B2CF}">
      <dsp:nvSpPr>
        <dsp:cNvPr id="0" name=""/>
        <dsp:cNvSpPr/>
      </dsp:nvSpPr>
      <dsp:spPr>
        <a:xfrm rot="5400000">
          <a:off x="3706968" y="-1553049"/>
          <a:ext cx="898566" cy="637712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solidFill>
                <a:schemeClr val="tx2">
                  <a:lumMod val="20000"/>
                  <a:lumOff val="80000"/>
                </a:schemeClr>
              </a:solidFill>
            </a:rPr>
            <a:t>Split the dataset into training and testing sets for model validation. Assess the model's performance on the testing set to ensure its ability to generalize to new, unseen data</a:t>
          </a:r>
          <a:endParaRPr lang="en-US" sz="1500" kern="1200" dirty="0">
            <a:solidFill>
              <a:schemeClr val="tx2">
                <a:lumMod val="20000"/>
                <a:lumOff val="80000"/>
              </a:schemeClr>
            </a:solidFill>
          </a:endParaRPr>
        </a:p>
      </dsp:txBody>
      <dsp:txXfrm rot="-5400000">
        <a:off x="967687" y="1230096"/>
        <a:ext cx="6333265" cy="810838"/>
      </dsp:txXfrm>
    </dsp:sp>
    <dsp:sp modelId="{91F54524-2724-4D99-BF11-C0B8931B1B14}">
      <dsp:nvSpPr>
        <dsp:cNvPr id="0" name=""/>
        <dsp:cNvSpPr/>
      </dsp:nvSpPr>
      <dsp:spPr>
        <a:xfrm rot="5400000">
          <a:off x="-207361" y="2578785"/>
          <a:ext cx="1382409" cy="9676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Educational Component:</a:t>
          </a:r>
          <a:endParaRPr lang="en-US" sz="1000" kern="1200" dirty="0"/>
        </a:p>
      </dsp:txBody>
      <dsp:txXfrm rot="-5400000">
        <a:off x="1" y="2855266"/>
        <a:ext cx="967686" cy="414723"/>
      </dsp:txXfrm>
    </dsp:sp>
    <dsp:sp modelId="{9ECEF2A2-2162-4EFA-8552-E2BDD1571F48}">
      <dsp:nvSpPr>
        <dsp:cNvPr id="0" name=""/>
        <dsp:cNvSpPr/>
      </dsp:nvSpPr>
      <dsp:spPr>
        <a:xfrm rot="5400000">
          <a:off x="3706968" y="-367857"/>
          <a:ext cx="898566" cy="637712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solidFill>
                <a:schemeClr val="tx2">
                  <a:lumMod val="20000"/>
                  <a:lumOff val="80000"/>
                </a:schemeClr>
              </a:solidFill>
            </a:rPr>
            <a:t>Include an educational component within the user interface to provide information on how the prediction model works. This component should enhance health literacy, helping users understand the rationale behind the predictions and promoting informed healthcare decisions.</a:t>
          </a:r>
          <a:endParaRPr lang="en-US" sz="1500" kern="1200" dirty="0">
            <a:solidFill>
              <a:schemeClr val="tx2">
                <a:lumMod val="20000"/>
                <a:lumOff val="80000"/>
              </a:schemeClr>
            </a:solidFill>
          </a:endParaRPr>
        </a:p>
      </dsp:txBody>
      <dsp:txXfrm rot="-5400000">
        <a:off x="967687" y="2415288"/>
        <a:ext cx="6333265" cy="8108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9334F-D6AE-40AE-BCEE-70E917A92DBD}">
      <dsp:nvSpPr>
        <dsp:cNvPr id="0" name=""/>
        <dsp:cNvSpPr/>
      </dsp:nvSpPr>
      <dsp:spPr>
        <a:xfrm>
          <a:off x="3559" y="1719584"/>
          <a:ext cx="1330438" cy="10973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t" anchorCtr="0">
          <a:noAutofit/>
        </a:bodyPr>
        <a:lstStyle/>
        <a:p>
          <a:pPr marL="57150" lvl="1" indent="-57150" algn="l" defTabSz="355600">
            <a:lnSpc>
              <a:spcPct val="90000"/>
            </a:lnSpc>
            <a:spcBef>
              <a:spcPct val="0"/>
            </a:spcBef>
            <a:spcAft>
              <a:spcPct val="15000"/>
            </a:spcAft>
            <a:buChar char="•"/>
          </a:pPr>
          <a:r>
            <a:rPr lang="en-US" sz="800" b="1" i="0" kern="1200" dirty="0">
              <a:solidFill>
                <a:schemeClr val="tx2">
                  <a:lumMod val="20000"/>
                  <a:lumOff val="80000"/>
                </a:schemeClr>
              </a:solidFill>
            </a:rPr>
            <a:t>Identifying the File Format</a:t>
          </a:r>
          <a:endParaRPr lang="en-US" sz="800" b="1" kern="1200" dirty="0">
            <a:solidFill>
              <a:schemeClr val="tx2">
                <a:lumMod val="20000"/>
                <a:lumOff val="80000"/>
              </a:schemeClr>
            </a:solidFill>
          </a:endParaRPr>
        </a:p>
        <a:p>
          <a:pPr marL="57150" lvl="1" indent="-57150" algn="l" defTabSz="355600">
            <a:lnSpc>
              <a:spcPct val="90000"/>
            </a:lnSpc>
            <a:spcBef>
              <a:spcPct val="0"/>
            </a:spcBef>
            <a:spcAft>
              <a:spcPct val="15000"/>
            </a:spcAft>
            <a:buChar char="•"/>
          </a:pPr>
          <a:r>
            <a:rPr lang="en-US" sz="800" b="1" kern="1200" dirty="0" err="1">
              <a:solidFill>
                <a:schemeClr val="tx2">
                  <a:lumMod val="20000"/>
                  <a:lumOff val="80000"/>
                </a:schemeClr>
              </a:solidFill>
            </a:rPr>
            <a:t>Convering</a:t>
          </a:r>
          <a:r>
            <a:rPr lang="en-US" sz="800" b="1" kern="1200" dirty="0">
              <a:solidFill>
                <a:schemeClr val="tx2">
                  <a:lumMod val="20000"/>
                  <a:lumOff val="80000"/>
                </a:schemeClr>
              </a:solidFill>
            </a:rPr>
            <a:t> the </a:t>
          </a:r>
          <a:r>
            <a:rPr lang="en-US" sz="800" b="1" kern="1200" dirty="0" err="1">
              <a:solidFill>
                <a:schemeClr val="tx2">
                  <a:lumMod val="20000"/>
                  <a:lumOff val="80000"/>
                </a:schemeClr>
              </a:solidFill>
            </a:rPr>
            <a:t>json</a:t>
          </a:r>
          <a:r>
            <a:rPr lang="en-US" sz="800" b="1" kern="1200" dirty="0">
              <a:solidFill>
                <a:schemeClr val="tx2">
                  <a:lumMod val="20000"/>
                  <a:lumOff val="80000"/>
                </a:schemeClr>
              </a:solidFill>
            </a:rPr>
            <a:t> </a:t>
          </a:r>
          <a:r>
            <a:rPr lang="en-US" sz="800" b="1" kern="1200" dirty="0" err="1">
              <a:solidFill>
                <a:schemeClr val="tx2">
                  <a:lumMod val="20000"/>
                  <a:lumOff val="80000"/>
                </a:schemeClr>
              </a:solidFill>
            </a:rPr>
            <a:t>fike</a:t>
          </a:r>
          <a:r>
            <a:rPr lang="en-US" sz="800" b="1" kern="1200" dirty="0">
              <a:solidFill>
                <a:schemeClr val="tx2">
                  <a:lumMod val="20000"/>
                  <a:lumOff val="80000"/>
                </a:schemeClr>
              </a:solidFill>
            </a:rPr>
            <a:t> to csv if any</a:t>
          </a:r>
        </a:p>
      </dsp:txBody>
      <dsp:txXfrm>
        <a:off x="28812" y="1744837"/>
        <a:ext cx="1279932" cy="811684"/>
      </dsp:txXfrm>
    </dsp:sp>
    <dsp:sp modelId="{728FE43D-2D89-4F14-8664-3BA13C5253EF}">
      <dsp:nvSpPr>
        <dsp:cNvPr id="0" name=""/>
        <dsp:cNvSpPr/>
      </dsp:nvSpPr>
      <dsp:spPr>
        <a:xfrm>
          <a:off x="756607" y="2000242"/>
          <a:ext cx="1438703" cy="1438703"/>
        </a:xfrm>
        <a:prstGeom prst="leftCircularArrow">
          <a:avLst>
            <a:gd name="adj1" fmla="val 2957"/>
            <a:gd name="adj2" fmla="val 362276"/>
            <a:gd name="adj3" fmla="val 2137786"/>
            <a:gd name="adj4" fmla="val 9024489"/>
            <a:gd name="adj5" fmla="val 345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6877FD9-6382-4656-B4EF-FFC60166D582}">
      <dsp:nvSpPr>
        <dsp:cNvPr id="0" name=""/>
        <dsp:cNvSpPr/>
      </dsp:nvSpPr>
      <dsp:spPr>
        <a:xfrm>
          <a:off x="299212" y="2581775"/>
          <a:ext cx="1182611" cy="47028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Load the dataset for disease prediction</a:t>
          </a:r>
          <a:endParaRPr lang="en-US" sz="1000" kern="1200" dirty="0"/>
        </a:p>
      </dsp:txBody>
      <dsp:txXfrm>
        <a:off x="312986" y="2595549"/>
        <a:ext cx="1155063" cy="442737"/>
      </dsp:txXfrm>
    </dsp:sp>
    <dsp:sp modelId="{ECEDF333-046B-4C88-A069-1F43F23226C1}">
      <dsp:nvSpPr>
        <dsp:cNvPr id="0" name=""/>
        <dsp:cNvSpPr/>
      </dsp:nvSpPr>
      <dsp:spPr>
        <a:xfrm>
          <a:off x="1684441" y="1719584"/>
          <a:ext cx="1330438" cy="10973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t" anchorCtr="0">
          <a:noAutofit/>
        </a:bodyPr>
        <a:lstStyle/>
        <a:p>
          <a:pPr marL="57150" lvl="1" indent="-57150" algn="l" defTabSz="311150">
            <a:lnSpc>
              <a:spcPct val="90000"/>
            </a:lnSpc>
            <a:spcBef>
              <a:spcPct val="0"/>
            </a:spcBef>
            <a:spcAft>
              <a:spcPct val="15000"/>
            </a:spcAft>
            <a:buChar char="•"/>
          </a:pPr>
          <a:r>
            <a:rPr lang="en-US" sz="700" b="1" i="0" kern="1200" dirty="0">
              <a:solidFill>
                <a:schemeClr val="tx2">
                  <a:lumMod val="20000"/>
                  <a:lumOff val="80000"/>
                </a:schemeClr>
              </a:solidFill>
            </a:rPr>
            <a:t>Features (X):</a:t>
          </a:r>
          <a:r>
            <a:rPr lang="en-US" sz="700" b="0" i="0" kern="1200" dirty="0">
              <a:solidFill>
                <a:schemeClr val="tx2">
                  <a:lumMod val="20000"/>
                  <a:lumOff val="80000"/>
                </a:schemeClr>
              </a:solidFill>
            </a:rPr>
            <a:t> Features represent the input variables or attributes.</a:t>
          </a:r>
          <a:endParaRPr lang="en-US" sz="700" kern="1200" dirty="0">
            <a:solidFill>
              <a:schemeClr val="tx2">
                <a:lumMod val="20000"/>
                <a:lumOff val="80000"/>
              </a:schemeClr>
            </a:solidFill>
          </a:endParaRPr>
        </a:p>
        <a:p>
          <a:pPr marL="57150" lvl="1" indent="-57150" algn="l" defTabSz="311150">
            <a:lnSpc>
              <a:spcPct val="90000"/>
            </a:lnSpc>
            <a:spcBef>
              <a:spcPct val="0"/>
            </a:spcBef>
            <a:spcAft>
              <a:spcPct val="15000"/>
            </a:spcAft>
            <a:buChar char="•"/>
          </a:pPr>
          <a:r>
            <a:rPr lang="en-US" sz="700" b="1" i="0" kern="1200" dirty="0">
              <a:solidFill>
                <a:schemeClr val="tx2">
                  <a:lumMod val="20000"/>
                  <a:lumOff val="80000"/>
                </a:schemeClr>
              </a:solidFill>
            </a:rPr>
            <a:t>Target (y):</a:t>
          </a:r>
          <a:r>
            <a:rPr lang="en-US" sz="700" b="0" i="0" kern="1200" dirty="0">
              <a:solidFill>
                <a:schemeClr val="tx2">
                  <a:lumMod val="20000"/>
                  <a:lumOff val="80000"/>
                </a:schemeClr>
              </a:solidFill>
            </a:rPr>
            <a:t> The target variable, is the variable we want to predict based on the input features.</a:t>
          </a:r>
          <a:endParaRPr lang="en-US" sz="700" kern="1200" dirty="0">
            <a:solidFill>
              <a:schemeClr val="tx2">
                <a:lumMod val="20000"/>
                <a:lumOff val="80000"/>
              </a:schemeClr>
            </a:solidFill>
          </a:endParaRPr>
        </a:p>
        <a:p>
          <a:pPr marL="57150" lvl="1" indent="-57150" algn="l" defTabSz="311150">
            <a:lnSpc>
              <a:spcPct val="90000"/>
            </a:lnSpc>
            <a:spcBef>
              <a:spcPct val="0"/>
            </a:spcBef>
            <a:spcAft>
              <a:spcPct val="15000"/>
            </a:spcAft>
            <a:buChar char="•"/>
          </a:pPr>
          <a:endParaRPr lang="en-US" sz="700" kern="1200" dirty="0"/>
        </a:p>
      </dsp:txBody>
      <dsp:txXfrm>
        <a:off x="1709694" y="1979980"/>
        <a:ext cx="1279932" cy="811684"/>
      </dsp:txXfrm>
    </dsp:sp>
    <dsp:sp modelId="{95D8DF15-2B31-4376-8355-438F12BD325F}">
      <dsp:nvSpPr>
        <dsp:cNvPr id="0" name=""/>
        <dsp:cNvSpPr/>
      </dsp:nvSpPr>
      <dsp:spPr>
        <a:xfrm>
          <a:off x="2512526" y="1063710"/>
          <a:ext cx="1506790" cy="1506790"/>
        </a:xfrm>
        <a:prstGeom prst="circularArrow">
          <a:avLst>
            <a:gd name="adj1" fmla="val 2824"/>
            <a:gd name="adj2" fmla="val 344824"/>
            <a:gd name="adj3" fmla="val 19571836"/>
            <a:gd name="adj4" fmla="val 12667682"/>
            <a:gd name="adj5" fmla="val 3295"/>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0014167-4B31-4FA0-B281-8AAC9004CCC7}">
      <dsp:nvSpPr>
        <dsp:cNvPr id="0" name=""/>
        <dsp:cNvSpPr/>
      </dsp:nvSpPr>
      <dsp:spPr>
        <a:xfrm>
          <a:off x="2069157" y="1451465"/>
          <a:ext cx="1182611" cy="47028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Separate features (x) and target (y)</a:t>
          </a:r>
          <a:endParaRPr lang="en-US" sz="1000" kern="1200" dirty="0"/>
        </a:p>
      </dsp:txBody>
      <dsp:txXfrm>
        <a:off x="2082931" y="1465239"/>
        <a:ext cx="1155063" cy="442737"/>
      </dsp:txXfrm>
    </dsp:sp>
    <dsp:sp modelId="{BC29CFC5-9498-46B0-9695-D80150D5A815}">
      <dsp:nvSpPr>
        <dsp:cNvPr id="0" name=""/>
        <dsp:cNvSpPr/>
      </dsp:nvSpPr>
      <dsp:spPr>
        <a:xfrm>
          <a:off x="3365323" y="1719584"/>
          <a:ext cx="1330438" cy="10973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t" anchorCtr="0">
          <a:noAutofit/>
        </a:bodyPr>
        <a:lstStyle/>
        <a:p>
          <a:pPr marL="57150" lvl="1" indent="-57150" algn="l" defTabSz="311150">
            <a:lnSpc>
              <a:spcPct val="90000"/>
            </a:lnSpc>
            <a:spcBef>
              <a:spcPct val="0"/>
            </a:spcBef>
            <a:spcAft>
              <a:spcPct val="15000"/>
            </a:spcAft>
            <a:buChar char="•"/>
          </a:pPr>
          <a:r>
            <a:rPr lang="en-US" sz="700" b="1" i="0" u="none" kern="1200" dirty="0">
              <a:solidFill>
                <a:schemeClr val="tx2">
                  <a:lumMod val="20000"/>
                  <a:lumOff val="80000"/>
                </a:schemeClr>
              </a:solidFill>
            </a:rPr>
            <a:t>Prompting the User</a:t>
          </a:r>
          <a:endParaRPr lang="en-US" sz="700" u="none" kern="1200" dirty="0">
            <a:solidFill>
              <a:schemeClr val="tx2">
                <a:lumMod val="20000"/>
                <a:lumOff val="80000"/>
              </a:schemeClr>
            </a:solidFill>
          </a:endParaRPr>
        </a:p>
        <a:p>
          <a:pPr marL="57150" lvl="1" indent="-57150" algn="l" defTabSz="311150">
            <a:lnSpc>
              <a:spcPct val="90000"/>
            </a:lnSpc>
            <a:spcBef>
              <a:spcPct val="0"/>
            </a:spcBef>
            <a:spcAft>
              <a:spcPct val="15000"/>
            </a:spcAft>
            <a:buChar char="•"/>
          </a:pPr>
          <a:r>
            <a:rPr lang="en-US" sz="700" b="1" i="0" u="none" kern="1200" dirty="0">
              <a:solidFill>
                <a:schemeClr val="tx2">
                  <a:lumMod val="20000"/>
                  <a:lumOff val="80000"/>
                </a:schemeClr>
              </a:solidFill>
            </a:rPr>
            <a:t>Reading Input</a:t>
          </a:r>
          <a:endParaRPr lang="en-US" sz="700" u="none" kern="1200" dirty="0">
            <a:solidFill>
              <a:schemeClr val="tx2">
                <a:lumMod val="20000"/>
                <a:lumOff val="80000"/>
              </a:schemeClr>
            </a:solidFill>
          </a:endParaRPr>
        </a:p>
        <a:p>
          <a:pPr marL="57150" lvl="1" indent="-57150" algn="l" defTabSz="311150">
            <a:lnSpc>
              <a:spcPct val="90000"/>
            </a:lnSpc>
            <a:spcBef>
              <a:spcPct val="0"/>
            </a:spcBef>
            <a:spcAft>
              <a:spcPct val="15000"/>
            </a:spcAft>
            <a:buChar char="•"/>
          </a:pPr>
          <a:r>
            <a:rPr lang="en-US" sz="700" b="1" i="0" u="none" kern="1200" dirty="0">
              <a:solidFill>
                <a:schemeClr val="tx2">
                  <a:lumMod val="20000"/>
                  <a:lumOff val="80000"/>
                </a:schemeClr>
              </a:solidFill>
            </a:rPr>
            <a:t>Processing Input</a:t>
          </a:r>
          <a:endParaRPr lang="en-US" sz="700" u="none" kern="1200" dirty="0">
            <a:solidFill>
              <a:schemeClr val="tx2">
                <a:lumMod val="20000"/>
                <a:lumOff val="80000"/>
              </a:schemeClr>
            </a:solidFill>
          </a:endParaRPr>
        </a:p>
        <a:p>
          <a:pPr marL="57150" lvl="1" indent="-57150" algn="l" defTabSz="311150">
            <a:lnSpc>
              <a:spcPct val="90000"/>
            </a:lnSpc>
            <a:spcBef>
              <a:spcPct val="0"/>
            </a:spcBef>
            <a:spcAft>
              <a:spcPct val="15000"/>
            </a:spcAft>
            <a:buChar char="•"/>
          </a:pPr>
          <a:r>
            <a:rPr lang="en-US" sz="700" b="1" i="0" u="none" kern="1200" dirty="0">
              <a:solidFill>
                <a:schemeClr val="tx2">
                  <a:lumMod val="20000"/>
                  <a:lumOff val="80000"/>
                </a:schemeClr>
              </a:solidFill>
            </a:rPr>
            <a:t>Feedback or Response</a:t>
          </a:r>
          <a:endParaRPr lang="en-US" sz="700" u="none" kern="1200" dirty="0">
            <a:solidFill>
              <a:schemeClr val="tx2">
                <a:lumMod val="20000"/>
                <a:lumOff val="80000"/>
              </a:schemeClr>
            </a:solidFill>
          </a:endParaRPr>
        </a:p>
      </dsp:txBody>
      <dsp:txXfrm>
        <a:off x="3390576" y="1744837"/>
        <a:ext cx="1279932" cy="811684"/>
      </dsp:txXfrm>
    </dsp:sp>
    <dsp:sp modelId="{CEA5D996-D38B-44C1-AD9A-7C3E79D790C4}">
      <dsp:nvSpPr>
        <dsp:cNvPr id="0" name=""/>
        <dsp:cNvSpPr/>
      </dsp:nvSpPr>
      <dsp:spPr>
        <a:xfrm>
          <a:off x="4118370" y="2000242"/>
          <a:ext cx="1438703" cy="1438703"/>
        </a:xfrm>
        <a:prstGeom prst="leftCircularArrow">
          <a:avLst>
            <a:gd name="adj1" fmla="val 2957"/>
            <a:gd name="adj2" fmla="val 362276"/>
            <a:gd name="adj3" fmla="val 2137786"/>
            <a:gd name="adj4" fmla="val 9024489"/>
            <a:gd name="adj5" fmla="val 345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F9715E0-9E5F-42CF-8F69-D059B4A8B3C1}">
      <dsp:nvSpPr>
        <dsp:cNvPr id="0" name=""/>
        <dsp:cNvSpPr/>
      </dsp:nvSpPr>
      <dsp:spPr>
        <a:xfrm>
          <a:off x="3660976" y="2581775"/>
          <a:ext cx="1182611" cy="47028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Get user input</a:t>
          </a:r>
          <a:endParaRPr lang="en-US" sz="1000" kern="1200" dirty="0"/>
        </a:p>
      </dsp:txBody>
      <dsp:txXfrm>
        <a:off x="3674750" y="2595549"/>
        <a:ext cx="1155063" cy="442737"/>
      </dsp:txXfrm>
    </dsp:sp>
    <dsp:sp modelId="{9BF28C59-6BA1-4906-BB89-BD92FEF9CDBE}">
      <dsp:nvSpPr>
        <dsp:cNvPr id="0" name=""/>
        <dsp:cNvSpPr/>
      </dsp:nvSpPr>
      <dsp:spPr>
        <a:xfrm>
          <a:off x="5046205" y="1719584"/>
          <a:ext cx="1330438" cy="10973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t" anchorCtr="0">
          <a:noAutofit/>
        </a:bodyPr>
        <a:lstStyle/>
        <a:p>
          <a:pPr marL="57150" lvl="1" indent="-57150" algn="l" defTabSz="311150">
            <a:lnSpc>
              <a:spcPct val="90000"/>
            </a:lnSpc>
            <a:spcBef>
              <a:spcPct val="0"/>
            </a:spcBef>
            <a:spcAft>
              <a:spcPct val="15000"/>
            </a:spcAft>
            <a:buFont typeface="+mj-lt"/>
            <a:buAutoNum type="arabicPeriod"/>
          </a:pPr>
          <a:r>
            <a:rPr lang="en-US" sz="700" b="0" i="0" kern="1200" dirty="0">
              <a:solidFill>
                <a:schemeClr val="tx2">
                  <a:lumMod val="20000"/>
                  <a:lumOff val="80000"/>
                </a:schemeClr>
              </a:solidFill>
            </a:rPr>
            <a:t>Linear Regression</a:t>
          </a:r>
          <a:endParaRPr lang="en-US" sz="700" kern="1200" dirty="0">
            <a:solidFill>
              <a:schemeClr val="tx2">
                <a:lumMod val="20000"/>
                <a:lumOff val="80000"/>
              </a:schemeClr>
            </a:solidFill>
          </a:endParaRPr>
        </a:p>
        <a:p>
          <a:pPr marL="57150" lvl="1" indent="-57150" algn="l" defTabSz="311150">
            <a:lnSpc>
              <a:spcPct val="90000"/>
            </a:lnSpc>
            <a:spcBef>
              <a:spcPct val="0"/>
            </a:spcBef>
            <a:spcAft>
              <a:spcPct val="15000"/>
            </a:spcAft>
            <a:buFont typeface="+mj-lt"/>
            <a:buAutoNum type="arabicPeriod"/>
          </a:pPr>
          <a:r>
            <a:rPr lang="en-US" sz="700" b="0" i="0" kern="1200" dirty="0">
              <a:solidFill>
                <a:schemeClr val="tx2">
                  <a:lumMod val="20000"/>
                  <a:lumOff val="80000"/>
                </a:schemeClr>
              </a:solidFill>
            </a:rPr>
            <a:t>Logistic Regression</a:t>
          </a:r>
        </a:p>
        <a:p>
          <a:pPr marL="57150" lvl="1" indent="-57150" algn="l" defTabSz="311150">
            <a:lnSpc>
              <a:spcPct val="90000"/>
            </a:lnSpc>
            <a:spcBef>
              <a:spcPct val="0"/>
            </a:spcBef>
            <a:spcAft>
              <a:spcPct val="15000"/>
            </a:spcAft>
            <a:buFont typeface="+mj-lt"/>
            <a:buAutoNum type="arabicPeriod"/>
          </a:pPr>
          <a:r>
            <a:rPr lang="en-US" sz="700" b="0" i="0" kern="1200" dirty="0">
              <a:solidFill>
                <a:schemeClr val="tx2">
                  <a:lumMod val="20000"/>
                  <a:lumOff val="80000"/>
                </a:schemeClr>
              </a:solidFill>
            </a:rPr>
            <a:t>Decision Trees</a:t>
          </a:r>
        </a:p>
        <a:p>
          <a:pPr marL="57150" lvl="1" indent="-57150" algn="l" defTabSz="311150">
            <a:lnSpc>
              <a:spcPct val="90000"/>
            </a:lnSpc>
            <a:spcBef>
              <a:spcPct val="0"/>
            </a:spcBef>
            <a:spcAft>
              <a:spcPct val="15000"/>
            </a:spcAft>
            <a:buFont typeface="+mj-lt"/>
            <a:buAutoNum type="arabicPeriod"/>
          </a:pPr>
          <a:r>
            <a:rPr lang="en-US" sz="700" b="0" i="0" kern="1200" dirty="0">
              <a:solidFill>
                <a:schemeClr val="tx2">
                  <a:lumMod val="20000"/>
                  <a:lumOff val="80000"/>
                </a:schemeClr>
              </a:solidFill>
            </a:rPr>
            <a:t>Random Forest</a:t>
          </a:r>
        </a:p>
        <a:p>
          <a:pPr marL="57150" lvl="1" indent="-57150" algn="l" defTabSz="311150">
            <a:lnSpc>
              <a:spcPct val="90000"/>
            </a:lnSpc>
            <a:spcBef>
              <a:spcPct val="0"/>
            </a:spcBef>
            <a:spcAft>
              <a:spcPct val="15000"/>
            </a:spcAft>
            <a:buFont typeface="+mj-lt"/>
            <a:buAutoNum type="arabicPeriod"/>
          </a:pPr>
          <a:r>
            <a:rPr lang="en-US" sz="700" b="0" i="0" kern="1200" dirty="0">
              <a:solidFill>
                <a:schemeClr val="tx2">
                  <a:lumMod val="20000"/>
                  <a:lumOff val="80000"/>
                </a:schemeClr>
              </a:solidFill>
            </a:rPr>
            <a:t>Support Vector Machines (SVM)</a:t>
          </a:r>
        </a:p>
      </dsp:txBody>
      <dsp:txXfrm>
        <a:off x="5071458" y="1979980"/>
        <a:ext cx="1279932" cy="811684"/>
      </dsp:txXfrm>
    </dsp:sp>
    <dsp:sp modelId="{290AFFB5-FFCA-4763-A002-E658CB2EE8B4}">
      <dsp:nvSpPr>
        <dsp:cNvPr id="0" name=""/>
        <dsp:cNvSpPr/>
      </dsp:nvSpPr>
      <dsp:spPr>
        <a:xfrm>
          <a:off x="5788165" y="1054530"/>
          <a:ext cx="1608704" cy="1608704"/>
        </a:xfrm>
        <a:prstGeom prst="circularArrow">
          <a:avLst>
            <a:gd name="adj1" fmla="val 2645"/>
            <a:gd name="adj2" fmla="val 321633"/>
            <a:gd name="adj3" fmla="val 19502856"/>
            <a:gd name="adj4" fmla="val 12575511"/>
            <a:gd name="adj5" fmla="val 3086"/>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9AFC70-041D-4B90-A659-8B0B11E423FF}">
      <dsp:nvSpPr>
        <dsp:cNvPr id="0" name=""/>
        <dsp:cNvSpPr/>
      </dsp:nvSpPr>
      <dsp:spPr>
        <a:xfrm>
          <a:off x="5341858" y="1484442"/>
          <a:ext cx="1182611" cy="47028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Training with particular algorithm classifier</a:t>
          </a:r>
          <a:endParaRPr lang="en-US" sz="1000" kern="1200" dirty="0"/>
        </a:p>
      </dsp:txBody>
      <dsp:txXfrm>
        <a:off x="5355632" y="1498216"/>
        <a:ext cx="1155063" cy="442737"/>
      </dsp:txXfrm>
    </dsp:sp>
    <dsp:sp modelId="{6D9AEF77-65C6-4972-96EE-04E2CDA1EB94}">
      <dsp:nvSpPr>
        <dsp:cNvPr id="0" name=""/>
        <dsp:cNvSpPr/>
      </dsp:nvSpPr>
      <dsp:spPr>
        <a:xfrm>
          <a:off x="6727087" y="1719584"/>
          <a:ext cx="1330438" cy="10973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t" anchorCtr="0">
          <a:noAutofit/>
        </a:bodyPr>
        <a:lstStyle/>
        <a:p>
          <a:pPr marL="57150" lvl="1" indent="-57150" algn="l" defTabSz="355600">
            <a:lnSpc>
              <a:spcPct val="90000"/>
            </a:lnSpc>
            <a:spcBef>
              <a:spcPct val="0"/>
            </a:spcBef>
            <a:spcAft>
              <a:spcPct val="15000"/>
            </a:spcAft>
            <a:buChar char="•"/>
          </a:pPr>
          <a:r>
            <a:rPr lang="en-US" sz="800" b="0" i="0" kern="1200" dirty="0">
              <a:solidFill>
                <a:schemeClr val="tx2">
                  <a:lumMod val="20000"/>
                  <a:lumOff val="80000"/>
                </a:schemeClr>
              </a:solidFill>
            </a:rPr>
            <a:t>The preprocessed and formatted data is fed into the trained machine learning model</a:t>
          </a:r>
          <a:endParaRPr lang="en-US" sz="800" kern="1200" dirty="0">
            <a:solidFill>
              <a:schemeClr val="tx2">
                <a:lumMod val="20000"/>
                <a:lumOff val="80000"/>
              </a:schemeClr>
            </a:solidFill>
          </a:endParaRPr>
        </a:p>
        <a:p>
          <a:pPr marL="57150" lvl="1" indent="-57150" algn="l" defTabSz="355600">
            <a:lnSpc>
              <a:spcPct val="90000"/>
            </a:lnSpc>
            <a:spcBef>
              <a:spcPct val="0"/>
            </a:spcBef>
            <a:spcAft>
              <a:spcPct val="15000"/>
            </a:spcAft>
            <a:buChar char="•"/>
          </a:pPr>
          <a:r>
            <a:rPr lang="en-US" sz="800" kern="1200" dirty="0">
              <a:solidFill>
                <a:schemeClr val="tx2">
                  <a:lumMod val="20000"/>
                  <a:lumOff val="80000"/>
                </a:schemeClr>
              </a:solidFill>
            </a:rPr>
            <a:t>And Predicted result is shown</a:t>
          </a:r>
        </a:p>
        <a:p>
          <a:pPr marL="57150" lvl="1" indent="-57150" algn="l" defTabSz="222250">
            <a:lnSpc>
              <a:spcPct val="90000"/>
            </a:lnSpc>
            <a:spcBef>
              <a:spcPct val="0"/>
            </a:spcBef>
            <a:spcAft>
              <a:spcPct val="15000"/>
            </a:spcAft>
            <a:buChar char="•"/>
          </a:pPr>
          <a:endParaRPr lang="en-US" sz="500" kern="1200" dirty="0"/>
        </a:p>
      </dsp:txBody>
      <dsp:txXfrm>
        <a:off x="6752340" y="1744837"/>
        <a:ext cx="1279932" cy="811684"/>
      </dsp:txXfrm>
    </dsp:sp>
    <dsp:sp modelId="{F17A53F2-997F-4ABA-B216-08E06E96889E}">
      <dsp:nvSpPr>
        <dsp:cNvPr id="0" name=""/>
        <dsp:cNvSpPr/>
      </dsp:nvSpPr>
      <dsp:spPr>
        <a:xfrm>
          <a:off x="7022740" y="2581775"/>
          <a:ext cx="1182611" cy="47028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Predict and give the result</a:t>
          </a:r>
          <a:endParaRPr lang="en-US" sz="1000" kern="1200" dirty="0"/>
        </a:p>
      </dsp:txBody>
      <dsp:txXfrm>
        <a:off x="7036514" y="2595549"/>
        <a:ext cx="1155063" cy="4427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21466-FF24-4B97-992B-BD2D4FDCA940}">
      <dsp:nvSpPr>
        <dsp:cNvPr id="0" name=""/>
        <dsp:cNvSpPr/>
      </dsp:nvSpPr>
      <dsp:spPr>
        <a:xfrm>
          <a:off x="259392" y="575032"/>
          <a:ext cx="2720840" cy="3200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B8F43-6B1A-4F73-885B-024763D09675}">
      <dsp:nvSpPr>
        <dsp:cNvPr id="0" name=""/>
        <dsp:cNvSpPr/>
      </dsp:nvSpPr>
      <dsp:spPr>
        <a:xfrm>
          <a:off x="259392" y="695248"/>
          <a:ext cx="199882" cy="19988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29316B-3550-4A15-9875-8CAFA6B5F52E}">
      <dsp:nvSpPr>
        <dsp:cNvPr id="0" name=""/>
        <dsp:cNvSpPr/>
      </dsp:nvSpPr>
      <dsp:spPr>
        <a:xfrm>
          <a:off x="259392" y="0"/>
          <a:ext cx="2720840" cy="57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Software</a:t>
          </a:r>
        </a:p>
      </dsp:txBody>
      <dsp:txXfrm>
        <a:off x="259392" y="0"/>
        <a:ext cx="2720840" cy="575032"/>
      </dsp:txXfrm>
    </dsp:sp>
    <dsp:sp modelId="{B4E514B4-2DB4-479E-8234-721F30EC683E}">
      <dsp:nvSpPr>
        <dsp:cNvPr id="0" name=""/>
        <dsp:cNvSpPr/>
      </dsp:nvSpPr>
      <dsp:spPr>
        <a:xfrm>
          <a:off x="259392" y="1161169"/>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D1736E-5F65-459B-91A2-9ECE0D869AAE}">
      <dsp:nvSpPr>
        <dsp:cNvPr id="0" name=""/>
        <dsp:cNvSpPr/>
      </dsp:nvSpPr>
      <dsp:spPr>
        <a:xfrm>
          <a:off x="449850" y="1028150"/>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1" i="0" kern="1200" dirty="0"/>
            <a:t>Operating System</a:t>
          </a:r>
          <a:endParaRPr lang="en-US" sz="900" kern="1200" dirty="0"/>
        </a:p>
      </dsp:txBody>
      <dsp:txXfrm>
        <a:off x="449850" y="1028150"/>
        <a:ext cx="2530382" cy="465915"/>
      </dsp:txXfrm>
    </dsp:sp>
    <dsp:sp modelId="{C53A985B-14A7-49F6-8AE6-AE98B2739DA6}">
      <dsp:nvSpPr>
        <dsp:cNvPr id="0" name=""/>
        <dsp:cNvSpPr/>
      </dsp:nvSpPr>
      <dsp:spPr>
        <a:xfrm>
          <a:off x="259392" y="1627084"/>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813813-C515-48E2-9533-D05837378CD0}">
      <dsp:nvSpPr>
        <dsp:cNvPr id="0" name=""/>
        <dsp:cNvSpPr/>
      </dsp:nvSpPr>
      <dsp:spPr>
        <a:xfrm>
          <a:off x="449850" y="1494066"/>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1" i="0" kern="1200" dirty="0"/>
            <a:t>Programming Languages(Python, HTML,CSS)</a:t>
          </a:r>
          <a:endParaRPr lang="en-US" sz="900" kern="1200" dirty="0"/>
        </a:p>
      </dsp:txBody>
      <dsp:txXfrm>
        <a:off x="449850" y="1494066"/>
        <a:ext cx="2530382" cy="465915"/>
      </dsp:txXfrm>
    </dsp:sp>
    <dsp:sp modelId="{799B452D-0200-4107-A2BD-BDA3DAAA2C3F}">
      <dsp:nvSpPr>
        <dsp:cNvPr id="0" name=""/>
        <dsp:cNvSpPr/>
      </dsp:nvSpPr>
      <dsp:spPr>
        <a:xfrm>
          <a:off x="259392" y="2093000"/>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C03CCA-D514-48ED-9A86-7AB62BBFC120}">
      <dsp:nvSpPr>
        <dsp:cNvPr id="0" name=""/>
        <dsp:cNvSpPr/>
      </dsp:nvSpPr>
      <dsp:spPr>
        <a:xfrm>
          <a:off x="449850" y="1959981"/>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1" kern="1200" dirty="0"/>
            <a:t>Anaconda- </a:t>
          </a:r>
          <a:r>
            <a:rPr lang="en-US" sz="900" b="0" i="0" kern="1200" dirty="0"/>
            <a:t>Anaconda distribution is a free and open-source platform for Python language.</a:t>
          </a:r>
          <a:endParaRPr lang="en-US" sz="900" b="1" kern="1200" dirty="0"/>
        </a:p>
      </dsp:txBody>
      <dsp:txXfrm>
        <a:off x="449850" y="1959981"/>
        <a:ext cx="2530382" cy="465915"/>
      </dsp:txXfrm>
    </dsp:sp>
    <dsp:sp modelId="{1E45E21B-D8DA-4B7C-83F1-D5FFAC7A7BCE}">
      <dsp:nvSpPr>
        <dsp:cNvPr id="0" name=""/>
        <dsp:cNvSpPr/>
      </dsp:nvSpPr>
      <dsp:spPr>
        <a:xfrm>
          <a:off x="259392" y="2558916"/>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DE99ED-633F-4AE6-90FF-9ADD0BA225B6}">
      <dsp:nvSpPr>
        <dsp:cNvPr id="0" name=""/>
        <dsp:cNvSpPr/>
      </dsp:nvSpPr>
      <dsp:spPr>
        <a:xfrm>
          <a:off x="449850" y="2425897"/>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1" i="0" kern="1200"/>
            <a:t>IDE (Integrated Development Environment</a:t>
          </a:r>
          <a:endParaRPr lang="en-US" sz="900" b="1" kern="1200" dirty="0"/>
        </a:p>
      </dsp:txBody>
      <dsp:txXfrm>
        <a:off x="449850" y="2425897"/>
        <a:ext cx="2530382" cy="465915"/>
      </dsp:txXfrm>
    </dsp:sp>
    <dsp:sp modelId="{66519C8C-5C3E-4358-9133-171C8980FA38}">
      <dsp:nvSpPr>
        <dsp:cNvPr id="0" name=""/>
        <dsp:cNvSpPr/>
      </dsp:nvSpPr>
      <dsp:spPr>
        <a:xfrm>
          <a:off x="3116275" y="575032"/>
          <a:ext cx="2720840" cy="3200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6D28F-FE07-468C-A379-F59DF29810D3}">
      <dsp:nvSpPr>
        <dsp:cNvPr id="0" name=""/>
        <dsp:cNvSpPr/>
      </dsp:nvSpPr>
      <dsp:spPr>
        <a:xfrm>
          <a:off x="3116275" y="695248"/>
          <a:ext cx="199882" cy="19988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D993F1-280C-44D5-AB65-5289CD105FC2}">
      <dsp:nvSpPr>
        <dsp:cNvPr id="0" name=""/>
        <dsp:cNvSpPr/>
      </dsp:nvSpPr>
      <dsp:spPr>
        <a:xfrm>
          <a:off x="3116275" y="0"/>
          <a:ext cx="2720840" cy="57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Hardware</a:t>
          </a:r>
        </a:p>
      </dsp:txBody>
      <dsp:txXfrm>
        <a:off x="3116275" y="0"/>
        <a:ext cx="2720840" cy="575032"/>
      </dsp:txXfrm>
    </dsp:sp>
    <dsp:sp modelId="{0ED16184-F91B-4A53-8098-493EF85AB184}">
      <dsp:nvSpPr>
        <dsp:cNvPr id="0" name=""/>
        <dsp:cNvSpPr/>
      </dsp:nvSpPr>
      <dsp:spPr>
        <a:xfrm>
          <a:off x="3116275" y="1161169"/>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203F82-1529-4018-A3BB-68A13A5F6742}">
      <dsp:nvSpPr>
        <dsp:cNvPr id="0" name=""/>
        <dsp:cNvSpPr/>
      </dsp:nvSpPr>
      <dsp:spPr>
        <a:xfrm>
          <a:off x="3306733" y="1028150"/>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1" i="0" kern="1200" dirty="0"/>
            <a:t>CPU and Memory( Min. 8gb RAM and 256ssd)</a:t>
          </a:r>
          <a:endParaRPr lang="en-US" sz="900" kern="1200" dirty="0"/>
        </a:p>
      </dsp:txBody>
      <dsp:txXfrm>
        <a:off x="3306733" y="1028150"/>
        <a:ext cx="2530382" cy="465915"/>
      </dsp:txXfrm>
    </dsp:sp>
    <dsp:sp modelId="{3B5E835C-9427-467E-9155-8DFAD07DEFBB}">
      <dsp:nvSpPr>
        <dsp:cNvPr id="0" name=""/>
        <dsp:cNvSpPr/>
      </dsp:nvSpPr>
      <dsp:spPr>
        <a:xfrm>
          <a:off x="3116275" y="1627084"/>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305ADB-DB46-4DB8-93DC-74EAE5A0C267}">
      <dsp:nvSpPr>
        <dsp:cNvPr id="0" name=""/>
        <dsp:cNvSpPr/>
      </dsp:nvSpPr>
      <dsp:spPr>
        <a:xfrm>
          <a:off x="3306733" y="1494066"/>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i="0" kern="1200" dirty="0"/>
            <a:t>Adequate bandwidth and network </a:t>
          </a:r>
          <a:endParaRPr lang="en-US" sz="900" kern="1200" dirty="0"/>
        </a:p>
      </dsp:txBody>
      <dsp:txXfrm>
        <a:off x="3306733" y="1494066"/>
        <a:ext cx="2530382" cy="465915"/>
      </dsp:txXfrm>
    </dsp:sp>
    <dsp:sp modelId="{C9AA78E0-8AA1-4403-BBA6-FAEBC2EEFBD5}">
      <dsp:nvSpPr>
        <dsp:cNvPr id="0" name=""/>
        <dsp:cNvSpPr/>
      </dsp:nvSpPr>
      <dsp:spPr>
        <a:xfrm>
          <a:off x="3116275" y="2093000"/>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DDA276-C77C-4A02-9825-9F8DEA2757FC}">
      <dsp:nvSpPr>
        <dsp:cNvPr id="0" name=""/>
        <dsp:cNvSpPr/>
      </dsp:nvSpPr>
      <dsp:spPr>
        <a:xfrm>
          <a:off x="3306733" y="1959981"/>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1" i="0" kern="1200" dirty="0"/>
            <a:t>Storage</a:t>
          </a:r>
          <a:endParaRPr lang="en-US" sz="900" kern="1200" dirty="0"/>
        </a:p>
      </dsp:txBody>
      <dsp:txXfrm>
        <a:off x="3306733" y="1959981"/>
        <a:ext cx="2530382" cy="465915"/>
      </dsp:txXfrm>
    </dsp:sp>
    <dsp:sp modelId="{4A83D58F-8A06-477B-AAC5-B7E61615FD35}">
      <dsp:nvSpPr>
        <dsp:cNvPr id="0" name=""/>
        <dsp:cNvSpPr/>
      </dsp:nvSpPr>
      <dsp:spPr>
        <a:xfrm>
          <a:off x="3116275" y="2558916"/>
          <a:ext cx="199877" cy="1998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3DDCF6-A510-4F25-B575-BA122090654E}">
      <dsp:nvSpPr>
        <dsp:cNvPr id="0" name=""/>
        <dsp:cNvSpPr/>
      </dsp:nvSpPr>
      <dsp:spPr>
        <a:xfrm>
          <a:off x="3306733" y="2425897"/>
          <a:ext cx="2530382" cy="46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1" i="0" kern="1200"/>
            <a:t>Backup and Redundancy</a:t>
          </a:r>
          <a:endParaRPr lang="en-US" sz="900" kern="1200" dirty="0"/>
        </a:p>
      </dsp:txBody>
      <dsp:txXfrm>
        <a:off x="3306733" y="2425897"/>
        <a:ext cx="2530382" cy="46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F3B4-6896-4441-8263-3946157338E9}">
      <dsp:nvSpPr>
        <dsp:cNvPr id="0" name=""/>
        <dsp:cNvSpPr/>
      </dsp:nvSpPr>
      <dsp:spPr>
        <a:xfrm>
          <a:off x="0" y="438504"/>
          <a:ext cx="1830097" cy="10980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Disease Prediction and Prevention</a:t>
          </a:r>
          <a:endParaRPr lang="en-US" sz="1200" kern="1200" dirty="0"/>
        </a:p>
      </dsp:txBody>
      <dsp:txXfrm>
        <a:off x="0" y="438504"/>
        <a:ext cx="1830097" cy="1098058"/>
      </dsp:txXfrm>
    </dsp:sp>
    <dsp:sp modelId="{B1091C50-518A-4FE1-85FF-FB3F8DB94370}">
      <dsp:nvSpPr>
        <dsp:cNvPr id="0" name=""/>
        <dsp:cNvSpPr/>
      </dsp:nvSpPr>
      <dsp:spPr>
        <a:xfrm>
          <a:off x="2013107" y="438504"/>
          <a:ext cx="1830097" cy="10980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Remote Patient Monitoring</a:t>
          </a:r>
          <a:endParaRPr lang="en-US" sz="1200" kern="1200" dirty="0"/>
        </a:p>
      </dsp:txBody>
      <dsp:txXfrm>
        <a:off x="2013107" y="438504"/>
        <a:ext cx="1830097" cy="1098058"/>
      </dsp:txXfrm>
    </dsp:sp>
    <dsp:sp modelId="{62B5C42B-5ADB-41A0-9BF8-E57AC91D381F}">
      <dsp:nvSpPr>
        <dsp:cNvPr id="0" name=""/>
        <dsp:cNvSpPr/>
      </dsp:nvSpPr>
      <dsp:spPr>
        <a:xfrm>
          <a:off x="4026214" y="438504"/>
          <a:ext cx="1830097" cy="10980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Employee Health and Wellness Programs</a:t>
          </a:r>
          <a:endParaRPr lang="en-US" sz="1200" kern="1200" dirty="0"/>
        </a:p>
      </dsp:txBody>
      <dsp:txXfrm>
        <a:off x="4026214" y="438504"/>
        <a:ext cx="1830097" cy="1098058"/>
      </dsp:txXfrm>
    </dsp:sp>
    <dsp:sp modelId="{0DBAB053-1C13-42AF-AFC8-643F24041F09}">
      <dsp:nvSpPr>
        <dsp:cNvPr id="0" name=""/>
        <dsp:cNvSpPr/>
      </dsp:nvSpPr>
      <dsp:spPr>
        <a:xfrm>
          <a:off x="1004101" y="1715685"/>
          <a:ext cx="1830097" cy="10980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Health Education and Awareness(Educational Tool)</a:t>
          </a:r>
          <a:endParaRPr lang="en-US" sz="1200" kern="1200" dirty="0"/>
        </a:p>
      </dsp:txBody>
      <dsp:txXfrm>
        <a:off x="1004101" y="1715685"/>
        <a:ext cx="1830097" cy="1098058"/>
      </dsp:txXfrm>
    </dsp:sp>
    <dsp:sp modelId="{CD04B7A0-B184-4B98-A69C-76F45BBBB31B}">
      <dsp:nvSpPr>
        <dsp:cNvPr id="0" name=""/>
        <dsp:cNvSpPr/>
      </dsp:nvSpPr>
      <dsp:spPr>
        <a:xfrm>
          <a:off x="3019660" y="1719572"/>
          <a:ext cx="1830097" cy="10980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Personal Health Management</a:t>
          </a:r>
          <a:endParaRPr lang="en-US" sz="1200" kern="1200" dirty="0"/>
        </a:p>
      </dsp:txBody>
      <dsp:txXfrm>
        <a:off x="3019660" y="1719572"/>
        <a:ext cx="1830097" cy="10980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16E5F-3935-4389-B29F-7044E9A3184C}">
      <dsp:nvSpPr>
        <dsp:cNvPr id="0" name=""/>
        <dsp:cNvSpPr/>
      </dsp:nvSpPr>
      <dsp:spPr>
        <a:xfrm rot="5400000">
          <a:off x="-157875" y="160027"/>
          <a:ext cx="1052501" cy="73675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dirty="0"/>
            <a:t>Integration of Wearable Devices</a:t>
          </a:r>
          <a:endParaRPr lang="en-US" sz="800" kern="1200" dirty="0"/>
        </a:p>
      </dsp:txBody>
      <dsp:txXfrm rot="-5400000">
        <a:off x="1" y="370528"/>
        <a:ext cx="736751" cy="315750"/>
      </dsp:txXfrm>
    </dsp:sp>
    <dsp:sp modelId="{BE62EC14-5D9B-4FA2-8465-5E531A3256DE}">
      <dsp:nvSpPr>
        <dsp:cNvPr id="0" name=""/>
        <dsp:cNvSpPr/>
      </dsp:nvSpPr>
      <dsp:spPr>
        <a:xfrm rot="5400000">
          <a:off x="2594248" y="-1855345"/>
          <a:ext cx="684485" cy="43994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solidFill>
                <a:schemeClr val="tx2">
                  <a:lumMod val="20000"/>
                  <a:lumOff val="80000"/>
                </a:schemeClr>
              </a:solidFill>
            </a:rPr>
            <a:t>Health Genie could integrate with wearable devices such as fitness trackers, smartwatches, and medical sensors to collect real-time health data.</a:t>
          </a:r>
          <a:endParaRPr lang="en-US" sz="1100" kern="1200" dirty="0">
            <a:solidFill>
              <a:schemeClr val="tx2">
                <a:lumMod val="20000"/>
                <a:lumOff val="80000"/>
              </a:schemeClr>
            </a:solidFill>
          </a:endParaRPr>
        </a:p>
      </dsp:txBody>
      <dsp:txXfrm rot="-5400000">
        <a:off x="736751" y="35566"/>
        <a:ext cx="4366066" cy="617657"/>
      </dsp:txXfrm>
    </dsp:sp>
    <dsp:sp modelId="{72EBB3DC-A2D7-4E60-A2D9-2FBBB6D76157}">
      <dsp:nvSpPr>
        <dsp:cNvPr id="0" name=""/>
        <dsp:cNvSpPr/>
      </dsp:nvSpPr>
      <dsp:spPr>
        <a:xfrm rot="5400000">
          <a:off x="-157875" y="1007664"/>
          <a:ext cx="1052501" cy="73675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b="1" i="0" kern="1200" dirty="0"/>
            <a:t>Telemedicine Innovation</a:t>
          </a:r>
          <a:endParaRPr lang="en-US" sz="500" kern="1200" dirty="0"/>
        </a:p>
      </dsp:txBody>
      <dsp:txXfrm rot="-5400000">
        <a:off x="1" y="1218165"/>
        <a:ext cx="736751" cy="315750"/>
      </dsp:txXfrm>
    </dsp:sp>
    <dsp:sp modelId="{E23E857B-8D8A-4A28-AFDD-6AE4067CB797}">
      <dsp:nvSpPr>
        <dsp:cNvPr id="0" name=""/>
        <dsp:cNvSpPr/>
      </dsp:nvSpPr>
      <dsp:spPr>
        <a:xfrm rot="5400000">
          <a:off x="2594428" y="-1007888"/>
          <a:ext cx="684126" cy="43994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solidFill>
                <a:schemeClr val="tx2">
                  <a:lumMod val="20000"/>
                  <a:lumOff val="80000"/>
                </a:schemeClr>
              </a:solidFill>
            </a:rPr>
            <a:t>could incorporate innovative telemedicine features such as virtual reality consultations, remote diagnostic imaging, and tele-surgery capabilities. These advancements would enhance the platform's utility for remote healthcare delivery.</a:t>
          </a:r>
          <a:endParaRPr lang="en-US" sz="1100" kern="1200" dirty="0">
            <a:solidFill>
              <a:schemeClr val="tx2">
                <a:lumMod val="20000"/>
                <a:lumOff val="80000"/>
              </a:schemeClr>
            </a:solidFill>
          </a:endParaRPr>
        </a:p>
      </dsp:txBody>
      <dsp:txXfrm rot="-5400000">
        <a:off x="736751" y="883185"/>
        <a:ext cx="4366084" cy="617334"/>
      </dsp:txXfrm>
    </dsp:sp>
    <dsp:sp modelId="{D20645AA-19A2-4F09-A0BD-6704B906FD6E}">
      <dsp:nvSpPr>
        <dsp:cNvPr id="0" name=""/>
        <dsp:cNvSpPr/>
      </dsp:nvSpPr>
      <dsp:spPr>
        <a:xfrm rot="5400000">
          <a:off x="-157875" y="1855301"/>
          <a:ext cx="1052501" cy="73675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b="1" i="0" kern="1200" dirty="0"/>
            <a:t>Partnerships with Healthcare Ecosystem Stakeholders</a:t>
          </a:r>
          <a:endParaRPr lang="en-US" sz="500" kern="1200" dirty="0"/>
        </a:p>
      </dsp:txBody>
      <dsp:txXfrm rot="-5400000">
        <a:off x="1" y="2065802"/>
        <a:ext cx="736751" cy="315750"/>
      </dsp:txXfrm>
    </dsp:sp>
    <dsp:sp modelId="{3D26224F-E956-4A9C-81E8-F1F8400F60B8}">
      <dsp:nvSpPr>
        <dsp:cNvPr id="0" name=""/>
        <dsp:cNvSpPr/>
      </dsp:nvSpPr>
      <dsp:spPr>
        <a:xfrm rot="5400000">
          <a:off x="2594428" y="-160251"/>
          <a:ext cx="684126" cy="43994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solidFill>
                <a:schemeClr val="tx2">
                  <a:lumMod val="20000"/>
                  <a:lumOff val="80000"/>
                </a:schemeClr>
              </a:solidFill>
            </a:rPr>
            <a:t>Health Genie could form strategic partnerships with healthcare providers, insurance companies, pharmaceutical firms, academic institutions, and government agencies to create a comprehensive healthcare ecosystem</a:t>
          </a:r>
          <a:endParaRPr lang="en-US" sz="1100" kern="1200" dirty="0">
            <a:solidFill>
              <a:schemeClr val="tx2">
                <a:lumMod val="20000"/>
                <a:lumOff val="80000"/>
              </a:schemeClr>
            </a:solidFill>
          </a:endParaRPr>
        </a:p>
      </dsp:txBody>
      <dsp:txXfrm rot="-5400000">
        <a:off x="736751" y="1730822"/>
        <a:ext cx="4366084" cy="6173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08578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f7c832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df7c8325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8391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5804A-198A-5CA1-2E22-9CB9FB4F2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D16854-C3E6-1C7D-F86B-382EB44FC3C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4DE5E9-1F69-09F5-FD88-3DB6E0CC3DE1}"/>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2514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6"/>
            </a:gs>
            <a:gs pos="100000">
              <a:schemeClr val="accent1"/>
            </a:gs>
          </a:gsLst>
          <a:lin ang="16198662" scaled="0"/>
        </a:gradFill>
        <a:effectLst/>
      </p:bgPr>
    </p:bg>
    <p:spTree>
      <p:nvGrpSpPr>
        <p:cNvPr id="1" name="Shape 91"/>
        <p:cNvGrpSpPr/>
        <p:nvPr/>
      </p:nvGrpSpPr>
      <p:grpSpPr>
        <a:xfrm>
          <a:off x="0" y="0"/>
          <a:ext cx="0" cy="0"/>
          <a:chOff x="0" y="0"/>
          <a:chExt cx="0" cy="0"/>
        </a:xfrm>
      </p:grpSpPr>
      <p:sp>
        <p:nvSpPr>
          <p:cNvPr id="92" name="Google Shape;92;p1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94" name="Google Shape;94;p14"/>
          <p:cNvSpPr txBox="1">
            <a:spLocks noGrp="1"/>
          </p:cNvSpPr>
          <p:nvPr>
            <p:ph type="subTitle" idx="1"/>
          </p:nvPr>
        </p:nvSpPr>
        <p:spPr>
          <a:xfrm>
            <a:off x="7151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5" name="Google Shape;95;p14"/>
          <p:cNvSpPr txBox="1">
            <a:spLocks noGrp="1"/>
          </p:cNvSpPr>
          <p:nvPr>
            <p:ph type="subTitle" idx="2"/>
          </p:nvPr>
        </p:nvSpPr>
        <p:spPr>
          <a:xfrm>
            <a:off x="7151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4"/>
          <p:cNvSpPr txBox="1">
            <a:spLocks noGrp="1"/>
          </p:cNvSpPr>
          <p:nvPr>
            <p:ph type="subTitle" idx="3"/>
          </p:nvPr>
        </p:nvSpPr>
        <p:spPr>
          <a:xfrm>
            <a:off x="3328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 name="Google Shape;97;p14"/>
          <p:cNvSpPr txBox="1">
            <a:spLocks noGrp="1"/>
          </p:cNvSpPr>
          <p:nvPr>
            <p:ph type="subTitle" idx="4"/>
          </p:nvPr>
        </p:nvSpPr>
        <p:spPr>
          <a:xfrm>
            <a:off x="3328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4"/>
          <p:cNvSpPr txBox="1">
            <a:spLocks noGrp="1"/>
          </p:cNvSpPr>
          <p:nvPr>
            <p:ph type="subTitle" idx="5"/>
          </p:nvPr>
        </p:nvSpPr>
        <p:spPr>
          <a:xfrm>
            <a:off x="5942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9" name="Google Shape;99;p14"/>
          <p:cNvSpPr txBox="1">
            <a:spLocks noGrp="1"/>
          </p:cNvSpPr>
          <p:nvPr>
            <p:ph type="subTitle" idx="6"/>
          </p:nvPr>
        </p:nvSpPr>
        <p:spPr>
          <a:xfrm>
            <a:off x="5942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accent6"/>
            </a:gs>
            <a:gs pos="100000">
              <a:schemeClr val="accent1"/>
            </a:gs>
          </a:gsLst>
          <a:lin ang="16198662" scaled="0"/>
        </a:gradFill>
        <a:effectLst/>
      </p:bgPr>
    </p:bg>
    <p:spTree>
      <p:nvGrpSpPr>
        <p:cNvPr id="1" name="Shape 134"/>
        <p:cNvGrpSpPr/>
        <p:nvPr/>
      </p:nvGrpSpPr>
      <p:grpSpPr>
        <a:xfrm>
          <a:off x="0" y="0"/>
          <a:ext cx="0" cy="0"/>
          <a:chOff x="0" y="0"/>
          <a:chExt cx="0" cy="0"/>
        </a:xfrm>
      </p:grpSpPr>
      <p:sp>
        <p:nvSpPr>
          <p:cNvPr id="135" name="Google Shape;135;p1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9" r:id="rId6"/>
    <p:sldLayoutId id="2147483660"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26"/>
          <p:cNvGrpSpPr/>
          <p:nvPr/>
        </p:nvGrpSpPr>
        <p:grpSpPr>
          <a:xfrm>
            <a:off x="2945659" y="1145267"/>
            <a:ext cx="3211436" cy="3211451"/>
            <a:chOff x="1190500" y="238125"/>
            <a:chExt cx="5237175" cy="5237200"/>
          </a:xfrm>
        </p:grpSpPr>
        <p:sp>
          <p:nvSpPr>
            <p:cNvPr id="188" name="Google Shape;188;p2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1" name="Google Shape;191;p26"/>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6"/>
          <p:cNvSpPr/>
          <p:nvPr/>
        </p:nvSpPr>
        <p:spPr>
          <a:xfrm>
            <a:off x="5265738" y="363764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6"/>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6"/>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6"/>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6"/>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6"/>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250;p35"/>
          <p:cNvSpPr txBox="1">
            <a:spLocks noGrp="1"/>
          </p:cNvSpPr>
          <p:nvPr>
            <p:ph type="ctrTitle"/>
          </p:nvPr>
        </p:nvSpPr>
        <p:spPr>
          <a:xfrm>
            <a:off x="2267744" y="28189"/>
            <a:ext cx="4455282" cy="2003289"/>
          </a:xfrm>
          <a:prstGeom prst="rect">
            <a:avLst/>
          </a:prstGeom>
        </p:spPr>
        <p:txBody>
          <a:bodyPr spcFirstLastPara="1" wrap="square" lIns="91425" tIns="91425" rIns="91425" bIns="91425" anchor="b" anchorCtr="0">
            <a:noAutofit/>
          </a:bodyPr>
          <a:lstStyle/>
          <a:p>
            <a:pPr algn="ctr"/>
            <a:br>
              <a:rPr lang="en-IN" sz="2800" dirty="0"/>
            </a:br>
            <a:r>
              <a:rPr lang="en-US" sz="1400" b="1" dirty="0">
                <a:solidFill>
                  <a:schemeClr val="tx1">
                    <a:lumMod val="50000"/>
                  </a:schemeClr>
                </a:solidFill>
                <a:latin typeface="Times New Roman" pitchFamily="18" charset="0"/>
                <a:cs typeface="Times New Roman" pitchFamily="18" charset="0"/>
              </a:rPr>
              <a:t>DEPARTMENT OF AI&amp;DS ENGINEERING</a:t>
            </a:r>
            <a:br>
              <a:rPr lang="en-IN" sz="1400" dirty="0">
                <a:solidFill>
                  <a:schemeClr val="tx1">
                    <a:lumMod val="50000"/>
                  </a:schemeClr>
                </a:solidFill>
                <a:latin typeface="Times New Roman" pitchFamily="18" charset="0"/>
                <a:cs typeface="Times New Roman" pitchFamily="18" charset="0"/>
              </a:rPr>
            </a:br>
            <a:r>
              <a:rPr lang="en-US" sz="1400" b="1" dirty="0">
                <a:solidFill>
                  <a:schemeClr val="tx1">
                    <a:lumMod val="50000"/>
                  </a:schemeClr>
                </a:solidFill>
                <a:latin typeface="Times New Roman" pitchFamily="18" charset="0"/>
                <a:cs typeface="Times New Roman" pitchFamily="18" charset="0"/>
              </a:rPr>
              <a:t>DR. D. Y. PATIL INSTITUTE OF TECHNOLOGY,</a:t>
            </a:r>
            <a:br>
              <a:rPr lang="en-US" sz="1400" b="1" dirty="0">
                <a:solidFill>
                  <a:schemeClr val="tx1">
                    <a:lumMod val="50000"/>
                  </a:schemeClr>
                </a:solidFill>
                <a:latin typeface="Times New Roman" pitchFamily="18" charset="0"/>
                <a:cs typeface="Times New Roman" pitchFamily="18" charset="0"/>
              </a:rPr>
            </a:br>
            <a:r>
              <a:rPr lang="en-US" sz="1400" b="1" dirty="0">
                <a:solidFill>
                  <a:schemeClr val="tx1">
                    <a:lumMod val="50000"/>
                  </a:schemeClr>
                </a:solidFill>
                <a:latin typeface="Times New Roman" pitchFamily="18" charset="0"/>
                <a:cs typeface="Times New Roman" pitchFamily="18" charset="0"/>
              </a:rPr>
              <a:t> PIMPRI, PUNE</a:t>
            </a:r>
            <a:br>
              <a:rPr lang="en-IN" sz="1400" b="1" dirty="0">
                <a:solidFill>
                  <a:schemeClr val="tx1">
                    <a:lumMod val="50000"/>
                  </a:schemeClr>
                </a:solidFill>
                <a:latin typeface="Times New Roman" pitchFamily="18" charset="0"/>
                <a:cs typeface="Times New Roman" pitchFamily="18" charset="0"/>
              </a:rPr>
            </a:br>
            <a:endParaRPr sz="1400" dirty="0">
              <a:solidFill>
                <a:schemeClr val="tx1">
                  <a:lumMod val="50000"/>
                </a:schemeClr>
              </a:solidFill>
              <a:latin typeface="Times New Roman" pitchFamily="18" charset="0"/>
              <a:ea typeface="Montserrat"/>
              <a:cs typeface="Times New Roman" pitchFamily="18" charset="0"/>
              <a:sym typeface="Montserrat"/>
            </a:endParaRPr>
          </a:p>
        </p:txBody>
      </p:sp>
      <p:sp>
        <p:nvSpPr>
          <p:cNvPr id="59" name="TextBox 58"/>
          <p:cNvSpPr txBox="1"/>
          <p:nvPr/>
        </p:nvSpPr>
        <p:spPr>
          <a:xfrm>
            <a:off x="986981" y="1767715"/>
            <a:ext cx="7128792" cy="2677656"/>
          </a:xfrm>
          <a:prstGeom prst="rect">
            <a:avLst/>
          </a:prstGeom>
          <a:noFill/>
          <a:effectLst/>
        </p:spPr>
        <p:txBody>
          <a:bodyPr wrap="square" rtlCol="0">
            <a:spAutoFit/>
          </a:bodyPr>
          <a:lstStyle/>
          <a:p>
            <a:pPr algn="ctr"/>
            <a:endParaRPr lang="en-US" sz="2800" b="1" dirty="0">
              <a:solidFill>
                <a:schemeClr val="accent2"/>
              </a:solidFill>
              <a:latin typeface="Albert Sans" charset="0"/>
              <a:cs typeface="Times New Roman" pitchFamily="18" charset="0"/>
            </a:endParaRPr>
          </a:p>
          <a:p>
            <a:pPr algn="ctr"/>
            <a:endParaRPr lang="en-US" sz="2800" b="1" dirty="0">
              <a:solidFill>
                <a:schemeClr val="accent2">
                  <a:lumMod val="50000"/>
                </a:schemeClr>
              </a:solidFill>
              <a:latin typeface="Albert Sans" charset="0"/>
              <a:cs typeface="Times New Roman" pitchFamily="18" charset="0"/>
            </a:endParaRPr>
          </a:p>
          <a:p>
            <a:pPr algn="ctr"/>
            <a:r>
              <a:rPr lang="en-US" sz="2800" b="1" dirty="0">
                <a:solidFill>
                  <a:schemeClr val="tx1">
                    <a:lumMod val="50000"/>
                  </a:schemeClr>
                </a:solidFill>
                <a:latin typeface="Algerian" pitchFamily="82" charset="0"/>
                <a:cs typeface="Times New Roman" pitchFamily="18" charset="0"/>
              </a:rPr>
              <a:t>Health Genie – A Disease Prediction and monitoring System</a:t>
            </a:r>
          </a:p>
          <a:p>
            <a:pPr algn="ctr"/>
            <a:endParaRPr lang="en-US" sz="2800" b="1" dirty="0">
              <a:solidFill>
                <a:schemeClr val="accent2"/>
              </a:solidFill>
              <a:latin typeface="Albert Sans" charset="0"/>
              <a:cs typeface="Times New Roman" pitchFamily="18" charset="0"/>
            </a:endParaRPr>
          </a:p>
          <a:p>
            <a:endParaRPr lang="en-IN" sz="2800" b="1" dirty="0">
              <a:solidFill>
                <a:schemeClr val="accent2">
                  <a:lumMod val="50000"/>
                </a:schemeClr>
              </a:solidFill>
              <a:latin typeface="Albert Sans" charset="0"/>
              <a:cs typeface="Times New Roman" pitchFamily="18" charset="0"/>
            </a:endParaRPr>
          </a:p>
        </p:txBody>
      </p:sp>
      <p:grpSp>
        <p:nvGrpSpPr>
          <p:cNvPr id="60" name="Google Shape;271;p28"/>
          <p:cNvGrpSpPr/>
          <p:nvPr/>
        </p:nvGrpSpPr>
        <p:grpSpPr>
          <a:xfrm>
            <a:off x="7543744" y="621271"/>
            <a:ext cx="835737" cy="835737"/>
            <a:chOff x="7774163" y="804325"/>
            <a:chExt cx="587100" cy="587100"/>
          </a:xfrm>
        </p:grpSpPr>
        <p:sp>
          <p:nvSpPr>
            <p:cNvPr id="61" name="Google Shape;272;p28"/>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73;p28"/>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274;p28"/>
            <p:cNvGrpSpPr/>
            <p:nvPr/>
          </p:nvGrpSpPr>
          <p:grpSpPr>
            <a:xfrm>
              <a:off x="7941423" y="971571"/>
              <a:ext cx="252594" cy="252615"/>
              <a:chOff x="-44924250" y="3206000"/>
              <a:chExt cx="300100" cy="300125"/>
            </a:xfrm>
          </p:grpSpPr>
          <p:sp>
            <p:nvSpPr>
              <p:cNvPr id="64" name="Google Shape;275;p28"/>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76;p28"/>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77;p28"/>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8;p28"/>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9;p28"/>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9" name="Google Shape;270;p28"/>
          <p:cNvSpPr/>
          <p:nvPr/>
        </p:nvSpPr>
        <p:spPr>
          <a:xfrm>
            <a:off x="7546742" y="112327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96;p29"/>
          <p:cNvSpPr/>
          <p:nvPr/>
        </p:nvSpPr>
        <p:spPr>
          <a:xfrm>
            <a:off x="7227139" y="94159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 name="Google Shape;271;p28"/>
          <p:cNvGrpSpPr/>
          <p:nvPr/>
        </p:nvGrpSpPr>
        <p:grpSpPr>
          <a:xfrm>
            <a:off x="668908" y="612335"/>
            <a:ext cx="835737" cy="835737"/>
            <a:chOff x="7774163" y="804325"/>
            <a:chExt cx="587100" cy="587100"/>
          </a:xfrm>
        </p:grpSpPr>
        <p:sp>
          <p:nvSpPr>
            <p:cNvPr id="72" name="Google Shape;272;p28"/>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3;p28"/>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4" name="Google Shape;274;p28"/>
            <p:cNvGrpSpPr/>
            <p:nvPr/>
          </p:nvGrpSpPr>
          <p:grpSpPr>
            <a:xfrm>
              <a:off x="7941423" y="971571"/>
              <a:ext cx="252594" cy="252615"/>
              <a:chOff x="-44924250" y="3206000"/>
              <a:chExt cx="300100" cy="300125"/>
            </a:xfrm>
          </p:grpSpPr>
          <p:sp>
            <p:nvSpPr>
              <p:cNvPr id="75" name="Google Shape;275;p28"/>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6;p28"/>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7;p28"/>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78;p28"/>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79;p28"/>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0" name="Google Shape;296;p29"/>
          <p:cNvSpPr/>
          <p:nvPr/>
        </p:nvSpPr>
        <p:spPr>
          <a:xfrm>
            <a:off x="1277706" y="878361"/>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70;p28"/>
          <p:cNvSpPr/>
          <p:nvPr/>
        </p:nvSpPr>
        <p:spPr>
          <a:xfrm>
            <a:off x="946326" y="1268652"/>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36;p26"/>
          <p:cNvSpPr/>
          <p:nvPr/>
        </p:nvSpPr>
        <p:spPr>
          <a:xfrm>
            <a:off x="1833140" y="2193249"/>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65;p32"/>
          <p:cNvSpPr/>
          <p:nvPr/>
        </p:nvSpPr>
        <p:spPr>
          <a:xfrm>
            <a:off x="2040890" y="2334999"/>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4;p29"/>
          <p:cNvSpPr/>
          <p:nvPr/>
        </p:nvSpPr>
        <p:spPr>
          <a:xfrm>
            <a:off x="1619672" y="3936867"/>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82F5D1D3-B525-44FF-BAAD-6A517C258495}"/>
              </a:ext>
            </a:extLst>
          </p:cNvPr>
          <p:cNvPicPr>
            <a:picLocks noChangeAspect="1"/>
          </p:cNvPicPr>
          <p:nvPr/>
        </p:nvPicPr>
        <p:blipFill>
          <a:blip r:embed="rId3"/>
          <a:stretch>
            <a:fillRect/>
          </a:stretch>
        </p:blipFill>
        <p:spPr>
          <a:xfrm>
            <a:off x="3595117" y="517402"/>
            <a:ext cx="1953766" cy="503866"/>
          </a:xfrm>
          <a:prstGeom prst="rect">
            <a:avLst/>
          </a:prstGeom>
        </p:spPr>
      </p:pic>
      <p:sp>
        <p:nvSpPr>
          <p:cNvPr id="45" name="Title 1">
            <a:extLst>
              <a:ext uri="{FF2B5EF4-FFF2-40B4-BE49-F238E27FC236}">
                <a16:creationId xmlns:a16="http://schemas.microsoft.com/office/drawing/2014/main" id="{84539861-A28B-4B25-843D-AC8F9E3B4900}"/>
              </a:ext>
            </a:extLst>
          </p:cNvPr>
          <p:cNvSpPr txBox="1">
            <a:spLocks/>
          </p:cNvSpPr>
          <p:nvPr/>
        </p:nvSpPr>
        <p:spPr>
          <a:xfrm>
            <a:off x="865392" y="1746292"/>
            <a:ext cx="7128792" cy="776675"/>
          </a:xfrm>
          <a:prstGeom prst="rect">
            <a:avLst/>
          </a:prstGeom>
          <a:solidFill>
            <a:srgbClr val="005EA4"/>
          </a:solidFill>
          <a:ln>
            <a:solidFill>
              <a:schemeClr val="bg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sz="1800" dirty="0">
                <a:solidFill>
                  <a:schemeClr val="accent4"/>
                </a:solidFill>
                <a:latin typeface="Times New Roman" panose="02020603050405020304" pitchFamily="18" charset="0"/>
                <a:cs typeface="Times New Roman" panose="02020603050405020304" pitchFamily="18" charset="0"/>
              </a:rPr>
              <a:t>Project Based Learning II (217533)</a:t>
            </a:r>
          </a:p>
          <a:p>
            <a:pPr algn="ctr"/>
            <a:r>
              <a:rPr lang="en-US" dirty="0">
                <a:solidFill>
                  <a:schemeClr val="accent4"/>
                </a:solidFill>
                <a:latin typeface="Times New Roman" panose="02020603050405020304" pitchFamily="18" charset="0"/>
                <a:cs typeface="Times New Roman" panose="02020603050405020304" pitchFamily="18" charset="0"/>
              </a:rPr>
              <a:t>Second Year (B.E.-AI&amp;DS)</a:t>
            </a:r>
          </a:p>
        </p:txBody>
      </p:sp>
      <p:sp>
        <p:nvSpPr>
          <p:cNvPr id="46" name="TextBox 17">
            <a:extLst>
              <a:ext uri="{FF2B5EF4-FFF2-40B4-BE49-F238E27FC236}">
                <a16:creationId xmlns:a16="http://schemas.microsoft.com/office/drawing/2014/main" id="{053815F3-EFE1-4EB5-969C-322AF9A44A79}"/>
              </a:ext>
            </a:extLst>
          </p:cNvPr>
          <p:cNvSpPr txBox="1"/>
          <p:nvPr/>
        </p:nvSpPr>
        <p:spPr>
          <a:xfrm>
            <a:off x="-557615" y="3504004"/>
            <a:ext cx="4876800" cy="1231106"/>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fontAlgn="auto" hangingPunct="1">
              <a:spcBef>
                <a:spcPts val="0"/>
              </a:spcBef>
              <a:spcAft>
                <a:spcPts val="0"/>
              </a:spcAft>
              <a:defRPr/>
            </a:pPr>
            <a:r>
              <a:rPr lang="en-US" sz="1600" b="1" dirty="0">
                <a:latin typeface="Times New Roman" panose="02020603050405020304" pitchFamily="18" charset="0"/>
                <a:cs typeface="Times New Roman" panose="02020603050405020304" pitchFamily="18" charset="0"/>
              </a:rPr>
              <a:t>Presented By</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Sakshi, Zuber, Shruti (59,63,75)</a:t>
            </a:r>
          </a:p>
          <a:p>
            <a:pPr algn="ctr" eaLnBrk="1" fontAlgn="auto" hangingPunct="1">
              <a:spcBef>
                <a:spcPts val="0"/>
              </a:spcBef>
              <a:spcAft>
                <a:spcPts val="0"/>
              </a:spcAft>
              <a:defRPr/>
            </a:pPr>
            <a:r>
              <a:rPr lang="en-US" dirty="0">
                <a:latin typeface="Times New Roman" panose="02020603050405020304" pitchFamily="18" charset="0"/>
                <a:cs typeface="Times New Roman" panose="02020603050405020304" pitchFamily="18" charset="0"/>
              </a:rPr>
              <a:t>Department of AI&amp;DS,</a:t>
            </a:r>
          </a:p>
          <a:p>
            <a:pPr algn="ctr" eaLnBrk="1" fontAlgn="auto" hangingPunct="1">
              <a:spcBef>
                <a:spcPts val="0"/>
              </a:spcBef>
              <a:spcAft>
                <a:spcPts val="0"/>
              </a:spcAft>
              <a:defRPr/>
            </a:pPr>
            <a:r>
              <a:rPr lang="en-US" dirty="0">
                <a:latin typeface="Times New Roman" panose="02020603050405020304" pitchFamily="18" charset="0"/>
                <a:cs typeface="Times New Roman" panose="02020603050405020304" pitchFamily="18" charset="0"/>
              </a:rPr>
              <a:t>Dr. D. Y. Patil Institute of Technology, </a:t>
            </a:r>
          </a:p>
          <a:p>
            <a:pPr algn="ctr" eaLnBrk="1" fontAlgn="auto" hangingPunct="1">
              <a:spcBef>
                <a:spcPts val="0"/>
              </a:spcBef>
              <a:spcAft>
                <a:spcPts val="0"/>
              </a:spcAft>
              <a:defRPr/>
            </a:pPr>
            <a:r>
              <a:rPr lang="en-US" dirty="0">
                <a:latin typeface="Times New Roman" panose="02020603050405020304" pitchFamily="18" charset="0"/>
                <a:cs typeface="Times New Roman" panose="02020603050405020304" pitchFamily="18" charset="0"/>
              </a:rPr>
              <a:t>Pimpri, Pune-411018. </a:t>
            </a:r>
          </a:p>
        </p:txBody>
      </p:sp>
      <p:sp>
        <p:nvSpPr>
          <p:cNvPr id="47" name="TextBox 19">
            <a:extLst>
              <a:ext uri="{FF2B5EF4-FFF2-40B4-BE49-F238E27FC236}">
                <a16:creationId xmlns:a16="http://schemas.microsoft.com/office/drawing/2014/main" id="{A6F27D0A-3501-4A54-9D40-D6BF93D4A261}"/>
              </a:ext>
            </a:extLst>
          </p:cNvPr>
          <p:cNvSpPr txBox="1"/>
          <p:nvPr/>
        </p:nvSpPr>
        <p:spPr>
          <a:xfrm>
            <a:off x="4780692" y="3396978"/>
            <a:ext cx="4711485" cy="132343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fontAlgn="auto" hangingPunct="1">
              <a:spcBef>
                <a:spcPts val="0"/>
              </a:spcBef>
              <a:spcAft>
                <a:spcPts val="0"/>
              </a:spcAft>
              <a:defRPr/>
            </a:pPr>
            <a:r>
              <a:rPr lang="en-US" sz="1600" b="1" dirty="0">
                <a:latin typeface="Times New Roman" panose="02020603050405020304" pitchFamily="18" charset="0"/>
                <a:cs typeface="Times New Roman" panose="02020603050405020304" pitchFamily="18" charset="0"/>
              </a:rPr>
              <a:t>Under the Guidance of</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Prof. Jyotsna </a:t>
            </a:r>
            <a:r>
              <a:rPr lang="en-US" sz="1600" dirty="0" err="1">
                <a:latin typeface="Times New Roman" panose="02020603050405020304" pitchFamily="18" charset="0"/>
                <a:cs typeface="Times New Roman" panose="02020603050405020304" pitchFamily="18" charset="0"/>
              </a:rPr>
              <a:t>Barpute</a:t>
            </a:r>
            <a:endParaRPr lang="en-US" sz="1600"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Department of AI&amp;DS,</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Dr. D. Y. Patil Institute of Technology, </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Pimpri, Pune-411018. </a:t>
            </a:r>
          </a:p>
        </p:txBody>
      </p:sp>
      <p:pic>
        <p:nvPicPr>
          <p:cNvPr id="2" name="Picture 1">
            <a:extLst>
              <a:ext uri="{FF2B5EF4-FFF2-40B4-BE49-F238E27FC236}">
                <a16:creationId xmlns:a16="http://schemas.microsoft.com/office/drawing/2014/main" id="{D524AAB2-D066-15F1-ECD2-56221A170F24}"/>
              </a:ext>
            </a:extLst>
          </p:cNvPr>
          <p:cNvPicPr>
            <a:picLocks noChangeAspect="1"/>
          </p:cNvPicPr>
          <p:nvPr/>
        </p:nvPicPr>
        <p:blipFill>
          <a:blip r:embed="rId3"/>
          <a:stretch>
            <a:fillRect/>
          </a:stretch>
        </p:blipFill>
        <p:spPr>
          <a:xfrm>
            <a:off x="3586386" y="514475"/>
            <a:ext cx="1953766" cy="5038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1037109"/>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AIM AND OBJECTIVE</a:t>
            </a:r>
          </a:p>
        </p:txBody>
      </p:sp>
      <p:sp>
        <p:nvSpPr>
          <p:cNvPr id="4" name="TextBox 3"/>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05</a:t>
            </a:r>
            <a:endParaRPr lang="en-IN" sz="3200" b="1" dirty="0">
              <a:solidFill>
                <a:schemeClr val="accent2"/>
              </a:solidFill>
              <a:latin typeface="Albert Sans" charset="0"/>
            </a:endParaRPr>
          </a:p>
        </p:txBody>
      </p:sp>
      <p:sp>
        <p:nvSpPr>
          <p:cNvPr id="2" name="TextBox 1">
            <a:extLst>
              <a:ext uri="{FF2B5EF4-FFF2-40B4-BE49-F238E27FC236}">
                <a16:creationId xmlns:a16="http://schemas.microsoft.com/office/drawing/2014/main" id="{0A8D7C21-7A10-EEB2-4F35-D37C817BD943}"/>
              </a:ext>
            </a:extLst>
          </p:cNvPr>
          <p:cNvSpPr txBox="1"/>
          <p:nvPr/>
        </p:nvSpPr>
        <p:spPr>
          <a:xfrm>
            <a:off x="568896" y="1707654"/>
            <a:ext cx="7344816" cy="2977995"/>
          </a:xfrm>
          <a:prstGeom prst="rect">
            <a:avLst/>
          </a:prstGeom>
          <a:noFill/>
        </p:spPr>
        <p:txBody>
          <a:bodyPr wrap="square" rtlCol="0">
            <a:spAutoFit/>
          </a:bodyPr>
          <a:lstStyle/>
          <a:p>
            <a:pPr marL="914400" lvl="2" algn="just">
              <a:lnSpc>
                <a:spcPct val="115000"/>
              </a:lnSpc>
            </a:pPr>
            <a:r>
              <a:rPr lang="en-US" sz="16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Aim of the Project:</a:t>
            </a:r>
          </a:p>
          <a:p>
            <a:pPr marL="1143000" lvl="2" indent="-228600" algn="just">
              <a:lnSpc>
                <a:spcPct val="115000"/>
              </a:lnSpc>
              <a:buFont typeface="+mj-lt"/>
              <a:buAutoNum type="arabicPeriod"/>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15000"/>
              </a:lnSpc>
              <a:buFont typeface="+mj-lt"/>
              <a:buAutoNum type="arabicPeriod"/>
            </a:pPr>
            <a:r>
              <a:rPr lang="en-US" sz="1600" b="1" dirty="0">
                <a:effectLst/>
                <a:latin typeface="Calibri" panose="020F0502020204030204" pitchFamily="34" charset="0"/>
                <a:ea typeface="Calibri" panose="020F0502020204030204" pitchFamily="34" charset="0"/>
                <a:cs typeface="Times New Roman" panose="02020603050405020304" pitchFamily="18" charset="0"/>
              </a:rPr>
              <a:t>Implement advanced data analytics and machine learning algorithms to continuously monitor health parameters, identify patterns, and predict potential health risks and diseases.</a:t>
            </a:r>
          </a:p>
          <a:p>
            <a:pPr marL="1143000" lvl="2" indent="-228600" algn="just">
              <a:lnSpc>
                <a:spcPct val="115000"/>
              </a:lnSpc>
              <a:buFont typeface="+mj-lt"/>
              <a:buAutoNum type="arabicPeriod"/>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15000"/>
              </a:lnSpc>
              <a:buFont typeface="+mj-lt"/>
              <a:buAutoNum type="arabicPeriod"/>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Enable personalized health insights by considering individual health histories, genetic information, and lifestyle factors, providing users with actionable recommendations for preventive measures and lifestyle modifications.</a:t>
            </a:r>
          </a:p>
        </p:txBody>
      </p:sp>
    </p:spTree>
    <p:extLst>
      <p:ext uri="{BB962C8B-B14F-4D97-AF65-F5344CB8AC3E}">
        <p14:creationId xmlns:p14="http://schemas.microsoft.com/office/powerpoint/2010/main" val="231667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B9BC-D595-4A3D-C629-795745B89C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4046BE-C597-8DE0-96B0-3C7A5EA6C1B6}"/>
              </a:ext>
            </a:extLst>
          </p:cNvPr>
          <p:cNvSpPr txBox="1"/>
          <p:nvPr/>
        </p:nvSpPr>
        <p:spPr>
          <a:xfrm>
            <a:off x="899592" y="1140301"/>
            <a:ext cx="7776864" cy="1077218"/>
          </a:xfrm>
          <a:prstGeom prst="rect">
            <a:avLst/>
          </a:prstGeom>
          <a:noFill/>
        </p:spPr>
        <p:txBody>
          <a:bodyPr wrap="square" rtlCol="0">
            <a:spAutoFit/>
          </a:bodyPr>
          <a:lstStyle/>
          <a:p>
            <a:r>
              <a:rPr lang="en-US" sz="3200" b="1" dirty="0">
                <a:solidFill>
                  <a:schemeClr val="tx1">
                    <a:lumMod val="75000"/>
                  </a:schemeClr>
                </a:solidFill>
                <a:latin typeface="Albert Sans" charset="0"/>
              </a:rPr>
              <a:t>PROPOSED ARCHITECTURE / METHADOLOGY</a:t>
            </a:r>
          </a:p>
        </p:txBody>
      </p:sp>
      <p:sp>
        <p:nvSpPr>
          <p:cNvPr id="4" name="TextBox 3">
            <a:extLst>
              <a:ext uri="{FF2B5EF4-FFF2-40B4-BE49-F238E27FC236}">
                <a16:creationId xmlns:a16="http://schemas.microsoft.com/office/drawing/2014/main" id="{8A6C2334-CF64-F26F-BC6B-DCC78A9684D2}"/>
              </a:ext>
            </a:extLst>
          </p:cNvPr>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06</a:t>
            </a:r>
            <a:endParaRPr lang="en-IN" sz="3200" b="1" dirty="0">
              <a:solidFill>
                <a:schemeClr val="accent2"/>
              </a:solidFill>
              <a:latin typeface="Albert Sans" charset="0"/>
            </a:endParaRPr>
          </a:p>
        </p:txBody>
      </p:sp>
      <p:graphicFrame>
        <p:nvGraphicFramePr>
          <p:cNvPr id="5" name="Diagram 4">
            <a:extLst>
              <a:ext uri="{FF2B5EF4-FFF2-40B4-BE49-F238E27FC236}">
                <a16:creationId xmlns:a16="http://schemas.microsoft.com/office/drawing/2014/main" id="{1E8DA38A-A98E-F02A-909F-E2A9CC1BAB7F}"/>
              </a:ext>
            </a:extLst>
          </p:cNvPr>
          <p:cNvGraphicFramePr/>
          <p:nvPr>
            <p:extLst>
              <p:ext uri="{D42A27DB-BD31-4B8C-83A1-F6EECF244321}">
                <p14:modId xmlns:p14="http://schemas.microsoft.com/office/powerpoint/2010/main" val="2377061923"/>
              </p:ext>
            </p:extLst>
          </p:nvPr>
        </p:nvGraphicFramePr>
        <p:xfrm>
          <a:off x="1331640" y="2217519"/>
          <a:ext cx="6552728" cy="2462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209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26060F5-9226-C28E-D3E9-90AF30EC981E}"/>
              </a:ext>
            </a:extLst>
          </p:cNvPr>
          <p:cNvGraphicFramePr/>
          <p:nvPr>
            <p:extLst>
              <p:ext uri="{D42A27DB-BD31-4B8C-83A1-F6EECF244321}">
                <p14:modId xmlns:p14="http://schemas.microsoft.com/office/powerpoint/2010/main" val="3678959085"/>
              </p:ext>
            </p:extLst>
          </p:nvPr>
        </p:nvGraphicFramePr>
        <p:xfrm>
          <a:off x="827584" y="771550"/>
          <a:ext cx="7344816" cy="3754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163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BA819-09E7-5473-CDAC-91CFA0B730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087DB7-0F60-E054-4EB9-7E357F50B695}"/>
              </a:ext>
            </a:extLst>
          </p:cNvPr>
          <p:cNvSpPr txBox="1"/>
          <p:nvPr/>
        </p:nvSpPr>
        <p:spPr>
          <a:xfrm>
            <a:off x="899592" y="1140301"/>
            <a:ext cx="7776864" cy="584775"/>
          </a:xfrm>
          <a:prstGeom prst="rect">
            <a:avLst/>
          </a:prstGeom>
          <a:noFill/>
        </p:spPr>
        <p:txBody>
          <a:bodyPr wrap="square" rtlCol="0">
            <a:spAutoFit/>
          </a:bodyPr>
          <a:lstStyle/>
          <a:p>
            <a:r>
              <a:rPr lang="en-US" sz="3200" b="1" dirty="0">
                <a:solidFill>
                  <a:schemeClr val="tx1">
                    <a:lumMod val="75000"/>
                  </a:schemeClr>
                </a:solidFill>
                <a:latin typeface="Albert Sans" charset="0"/>
              </a:rPr>
              <a:t>PROPOSED ALGORITHM</a:t>
            </a:r>
          </a:p>
        </p:txBody>
      </p:sp>
      <p:sp>
        <p:nvSpPr>
          <p:cNvPr id="4" name="TextBox 3">
            <a:extLst>
              <a:ext uri="{FF2B5EF4-FFF2-40B4-BE49-F238E27FC236}">
                <a16:creationId xmlns:a16="http://schemas.microsoft.com/office/drawing/2014/main" id="{85FB105B-0632-4B6A-FA21-72F261EB8C3E}"/>
              </a:ext>
            </a:extLst>
          </p:cNvPr>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07</a:t>
            </a:r>
            <a:endParaRPr lang="en-IN" sz="3200" b="1" dirty="0">
              <a:solidFill>
                <a:schemeClr val="accent2"/>
              </a:solidFill>
              <a:latin typeface="Albert Sans" charset="0"/>
            </a:endParaRPr>
          </a:p>
        </p:txBody>
      </p:sp>
      <p:pic>
        <p:nvPicPr>
          <p:cNvPr id="5" name="Picture 4">
            <a:extLst>
              <a:ext uri="{FF2B5EF4-FFF2-40B4-BE49-F238E27FC236}">
                <a16:creationId xmlns:a16="http://schemas.microsoft.com/office/drawing/2014/main" id="{A059F40E-EEEC-5D3A-23FF-560EF397F790}"/>
              </a:ext>
            </a:extLst>
          </p:cNvPr>
          <p:cNvPicPr>
            <a:picLocks noChangeAspect="1"/>
          </p:cNvPicPr>
          <p:nvPr/>
        </p:nvPicPr>
        <p:blipFill>
          <a:blip r:embed="rId2"/>
          <a:stretch>
            <a:fillRect/>
          </a:stretch>
        </p:blipFill>
        <p:spPr>
          <a:xfrm>
            <a:off x="1835696" y="1851670"/>
            <a:ext cx="5274586" cy="2760367"/>
          </a:xfrm>
          <a:prstGeom prst="rect">
            <a:avLst/>
          </a:prstGeom>
        </p:spPr>
      </p:pic>
      <p:cxnSp>
        <p:nvCxnSpPr>
          <p:cNvPr id="8" name="Straight Connector 7">
            <a:extLst>
              <a:ext uri="{FF2B5EF4-FFF2-40B4-BE49-F238E27FC236}">
                <a16:creationId xmlns:a16="http://schemas.microsoft.com/office/drawing/2014/main" id="{6897897C-F59E-9A12-2A2B-4F5D546BF1F5}"/>
              </a:ext>
            </a:extLst>
          </p:cNvPr>
          <p:cNvCxnSpPr/>
          <p:nvPr/>
        </p:nvCxnSpPr>
        <p:spPr>
          <a:xfrm>
            <a:off x="2195736" y="3363838"/>
            <a:ext cx="792088" cy="0"/>
          </a:xfrm>
          <a:prstGeom prst="line">
            <a:avLst/>
          </a:prstGeom>
          <a:ln>
            <a:solidFill>
              <a:schemeClr val="tx1">
                <a:lumMod val="7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5D7C0BD-7ED6-712D-AF4D-9F75AC5FB49F}"/>
              </a:ext>
            </a:extLst>
          </p:cNvPr>
          <p:cNvCxnSpPr/>
          <p:nvPr/>
        </p:nvCxnSpPr>
        <p:spPr>
          <a:xfrm>
            <a:off x="5292080" y="2427734"/>
            <a:ext cx="792088" cy="0"/>
          </a:xfrm>
          <a:prstGeom prst="line">
            <a:avLst/>
          </a:prstGeom>
          <a:ln>
            <a:solidFill>
              <a:schemeClr val="tx1">
                <a:lumMod val="7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D913418-8B1D-9B95-2B5A-8917E7354F02}"/>
              </a:ext>
            </a:extLst>
          </p:cNvPr>
          <p:cNvCxnSpPr/>
          <p:nvPr/>
        </p:nvCxnSpPr>
        <p:spPr>
          <a:xfrm>
            <a:off x="5292080" y="2283718"/>
            <a:ext cx="792088" cy="0"/>
          </a:xfrm>
          <a:prstGeom prst="line">
            <a:avLst/>
          </a:prstGeom>
          <a:ln>
            <a:solidFill>
              <a:schemeClr val="tx1">
                <a:lumMod val="7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3A7F455-1BA6-7EA7-C860-F36375C43FCC}"/>
              </a:ext>
            </a:extLst>
          </p:cNvPr>
          <p:cNvCxnSpPr/>
          <p:nvPr/>
        </p:nvCxnSpPr>
        <p:spPr>
          <a:xfrm>
            <a:off x="2591780" y="3867894"/>
            <a:ext cx="792088" cy="0"/>
          </a:xfrm>
          <a:prstGeom prst="line">
            <a:avLst/>
          </a:prstGeom>
          <a:ln>
            <a:solidFill>
              <a:schemeClr val="tx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40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D16B07-7B14-2784-8A92-6E3E9FECB1A2}"/>
              </a:ext>
            </a:extLst>
          </p:cNvPr>
          <p:cNvSpPr txBox="1"/>
          <p:nvPr/>
        </p:nvSpPr>
        <p:spPr>
          <a:xfrm>
            <a:off x="1043608" y="915566"/>
            <a:ext cx="7056784" cy="3539430"/>
          </a:xfrm>
          <a:prstGeom prst="rect">
            <a:avLst/>
          </a:prstGeom>
          <a:noFill/>
        </p:spPr>
        <p:txBody>
          <a:bodyPr wrap="square" rtlCol="0">
            <a:spAutoFit/>
          </a:bodyPr>
          <a:lstStyle/>
          <a:p>
            <a:r>
              <a:rPr lang="en-US" b="1" dirty="0"/>
              <a:t>			Algorithms Used</a:t>
            </a:r>
          </a:p>
          <a:p>
            <a:endParaRPr lang="en-US" dirty="0"/>
          </a:p>
          <a:p>
            <a:r>
              <a:rPr lang="en-US" dirty="0"/>
              <a:t>1. Decision Trees:</a:t>
            </a:r>
          </a:p>
          <a:p>
            <a:r>
              <a:rPr lang="en-US" dirty="0"/>
              <a:t>- Decision Trees are a non-parametric supervised learning method used for classification and regression.</a:t>
            </a:r>
          </a:p>
          <a:p>
            <a:r>
              <a:rPr lang="en-US" dirty="0"/>
              <a:t>- They partition the data into subsets based on the values of input features.</a:t>
            </a:r>
          </a:p>
          <a:p>
            <a:r>
              <a:rPr lang="en-US" dirty="0"/>
              <a:t>- Decision Trees are easy to interpret and can handle both numerical and categorical data.</a:t>
            </a:r>
          </a:p>
          <a:p>
            <a:endParaRPr lang="en-US" dirty="0"/>
          </a:p>
          <a:p>
            <a:r>
              <a:rPr lang="en-US" dirty="0"/>
              <a:t>2. Random Forest:</a:t>
            </a:r>
          </a:p>
          <a:p>
            <a:r>
              <a:rPr lang="en-US" dirty="0"/>
              <a:t>Random Forest is an ensemble learning method that constructs a multitude of decision trees at training time and outputs the mode of the classes (classification) or mean prediction (regression) of the individual trees.</a:t>
            </a:r>
          </a:p>
          <a:p>
            <a:r>
              <a:rPr lang="en-US" dirty="0"/>
              <a:t>It improves the accuracy of the model and reduces overfitting compared to a single decision tree.</a:t>
            </a:r>
          </a:p>
          <a:p>
            <a:endParaRPr lang="en-US" dirty="0"/>
          </a:p>
        </p:txBody>
      </p:sp>
    </p:spTree>
    <p:extLst>
      <p:ext uri="{BB962C8B-B14F-4D97-AF65-F5344CB8AC3E}">
        <p14:creationId xmlns:p14="http://schemas.microsoft.com/office/powerpoint/2010/main" val="339583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16A8C-668B-159F-7DFA-02067F3668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FB123FE-90AA-B49E-F56D-1316D44D78ED}"/>
              </a:ext>
            </a:extLst>
          </p:cNvPr>
          <p:cNvSpPr txBox="1"/>
          <p:nvPr/>
        </p:nvSpPr>
        <p:spPr>
          <a:xfrm>
            <a:off x="899592" y="1140301"/>
            <a:ext cx="7776864" cy="584775"/>
          </a:xfrm>
          <a:prstGeom prst="rect">
            <a:avLst/>
          </a:prstGeom>
          <a:noFill/>
        </p:spPr>
        <p:txBody>
          <a:bodyPr wrap="square" rtlCol="0">
            <a:spAutoFit/>
          </a:bodyPr>
          <a:lstStyle/>
          <a:p>
            <a:r>
              <a:rPr lang="en-US" sz="3200" b="1" dirty="0">
                <a:solidFill>
                  <a:schemeClr val="tx1">
                    <a:lumMod val="75000"/>
                  </a:schemeClr>
                </a:solidFill>
                <a:latin typeface="Albert Sans" charset="0"/>
              </a:rPr>
              <a:t>BLOCK DIAGRAM</a:t>
            </a:r>
          </a:p>
        </p:txBody>
      </p:sp>
      <p:sp>
        <p:nvSpPr>
          <p:cNvPr id="4" name="TextBox 3">
            <a:extLst>
              <a:ext uri="{FF2B5EF4-FFF2-40B4-BE49-F238E27FC236}">
                <a16:creationId xmlns:a16="http://schemas.microsoft.com/office/drawing/2014/main" id="{4DEF5127-DDB2-0793-B92D-74833CF19BFF}"/>
              </a:ext>
            </a:extLst>
          </p:cNvPr>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08</a:t>
            </a:r>
            <a:endParaRPr lang="en-IN" sz="3200" b="1" dirty="0">
              <a:solidFill>
                <a:schemeClr val="accent2"/>
              </a:solidFill>
              <a:latin typeface="Albert Sans" charset="0"/>
            </a:endParaRPr>
          </a:p>
        </p:txBody>
      </p:sp>
      <p:graphicFrame>
        <p:nvGraphicFramePr>
          <p:cNvPr id="7" name="Diagram 6">
            <a:extLst>
              <a:ext uri="{FF2B5EF4-FFF2-40B4-BE49-F238E27FC236}">
                <a16:creationId xmlns:a16="http://schemas.microsoft.com/office/drawing/2014/main" id="{516176EE-BDA0-5CA1-5881-C53A725AFAFA}"/>
              </a:ext>
            </a:extLst>
          </p:cNvPr>
          <p:cNvGraphicFramePr/>
          <p:nvPr>
            <p:extLst>
              <p:ext uri="{D42A27DB-BD31-4B8C-83A1-F6EECF244321}">
                <p14:modId xmlns:p14="http://schemas.microsoft.com/office/powerpoint/2010/main" val="32985048"/>
              </p:ext>
            </p:extLst>
          </p:nvPr>
        </p:nvGraphicFramePr>
        <p:xfrm>
          <a:off x="467544" y="843558"/>
          <a:ext cx="8208912" cy="4536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33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F85A-F2EE-C28B-8A38-D859080759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F164101-B897-79FB-FC2F-27E5A5515E7F}"/>
              </a:ext>
            </a:extLst>
          </p:cNvPr>
          <p:cNvSpPr txBox="1"/>
          <p:nvPr/>
        </p:nvSpPr>
        <p:spPr>
          <a:xfrm>
            <a:off x="1019690" y="1059582"/>
            <a:ext cx="7776864" cy="1077218"/>
          </a:xfrm>
          <a:prstGeom prst="rect">
            <a:avLst/>
          </a:prstGeom>
          <a:noFill/>
        </p:spPr>
        <p:txBody>
          <a:bodyPr wrap="square" rtlCol="0">
            <a:spAutoFit/>
          </a:bodyPr>
          <a:lstStyle/>
          <a:p>
            <a:r>
              <a:rPr lang="en-US" sz="3200" b="1" dirty="0">
                <a:solidFill>
                  <a:schemeClr val="tx1">
                    <a:lumMod val="75000"/>
                  </a:schemeClr>
                </a:solidFill>
                <a:latin typeface="Albert Sans" charset="0"/>
              </a:rPr>
              <a:t>SOFTWARE AND HARDWARE REQUIREMENTS</a:t>
            </a:r>
          </a:p>
        </p:txBody>
      </p:sp>
      <p:sp>
        <p:nvSpPr>
          <p:cNvPr id="4" name="TextBox 3">
            <a:extLst>
              <a:ext uri="{FF2B5EF4-FFF2-40B4-BE49-F238E27FC236}">
                <a16:creationId xmlns:a16="http://schemas.microsoft.com/office/drawing/2014/main" id="{959981D1-AD9F-C05F-17E3-32FFBD7C5503}"/>
              </a:ext>
            </a:extLst>
          </p:cNvPr>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09</a:t>
            </a:r>
            <a:endParaRPr lang="en-IN" sz="3200" b="1" dirty="0">
              <a:solidFill>
                <a:schemeClr val="accent2"/>
              </a:solidFill>
              <a:latin typeface="Albert Sans" charset="0"/>
            </a:endParaRPr>
          </a:p>
        </p:txBody>
      </p:sp>
      <p:graphicFrame>
        <p:nvGraphicFramePr>
          <p:cNvPr id="2" name="Diagram 1">
            <a:extLst>
              <a:ext uri="{FF2B5EF4-FFF2-40B4-BE49-F238E27FC236}">
                <a16:creationId xmlns:a16="http://schemas.microsoft.com/office/drawing/2014/main" id="{D8677B56-E4E5-5051-82EA-9601A8916716}"/>
              </a:ext>
            </a:extLst>
          </p:cNvPr>
          <p:cNvGraphicFramePr/>
          <p:nvPr>
            <p:extLst>
              <p:ext uri="{D42A27DB-BD31-4B8C-83A1-F6EECF244321}">
                <p14:modId xmlns:p14="http://schemas.microsoft.com/office/powerpoint/2010/main" val="2664052491"/>
              </p:ext>
            </p:extLst>
          </p:nvPr>
        </p:nvGraphicFramePr>
        <p:xfrm>
          <a:off x="1331640" y="2136800"/>
          <a:ext cx="6096508" cy="2896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23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4A344-B323-493B-3D8A-E98A48BD7E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F8F352-CD10-F65F-F2ED-DE9D87AD319A}"/>
              </a:ext>
            </a:extLst>
          </p:cNvPr>
          <p:cNvSpPr txBox="1"/>
          <p:nvPr/>
        </p:nvSpPr>
        <p:spPr>
          <a:xfrm>
            <a:off x="827584" y="1019295"/>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ADVANTAGES</a:t>
            </a:r>
            <a:endParaRPr lang="en-IN" sz="3200" b="1" dirty="0">
              <a:solidFill>
                <a:schemeClr val="tx1">
                  <a:lumMod val="75000"/>
                </a:schemeClr>
              </a:solidFill>
              <a:latin typeface="Albert Sans" charset="0"/>
            </a:endParaRPr>
          </a:p>
        </p:txBody>
      </p:sp>
      <p:sp>
        <p:nvSpPr>
          <p:cNvPr id="4" name="TextBox 3">
            <a:extLst>
              <a:ext uri="{FF2B5EF4-FFF2-40B4-BE49-F238E27FC236}">
                <a16:creationId xmlns:a16="http://schemas.microsoft.com/office/drawing/2014/main" id="{DAB515BF-8B88-5336-F65C-531C5BBBEC98}"/>
              </a:ext>
            </a:extLst>
          </p:cNvPr>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10</a:t>
            </a:r>
            <a:endParaRPr lang="en-IN" sz="3200" b="1" dirty="0">
              <a:solidFill>
                <a:schemeClr val="accent2"/>
              </a:solidFill>
              <a:latin typeface="Albert Sans" charset="0"/>
            </a:endParaRPr>
          </a:p>
        </p:txBody>
      </p:sp>
      <p:sp>
        <p:nvSpPr>
          <p:cNvPr id="2" name="TextBox 1">
            <a:extLst>
              <a:ext uri="{FF2B5EF4-FFF2-40B4-BE49-F238E27FC236}">
                <a16:creationId xmlns:a16="http://schemas.microsoft.com/office/drawing/2014/main" id="{1AE65F4C-3EEA-80EF-7F14-52D18065E863}"/>
              </a:ext>
            </a:extLst>
          </p:cNvPr>
          <p:cNvSpPr txBox="1"/>
          <p:nvPr/>
        </p:nvSpPr>
        <p:spPr>
          <a:xfrm>
            <a:off x="1196364" y="1604070"/>
            <a:ext cx="6840760" cy="3754874"/>
          </a:xfrm>
          <a:prstGeom prst="rect">
            <a:avLst/>
          </a:prstGeom>
          <a:noFill/>
        </p:spPr>
        <p:txBody>
          <a:bodyPr wrap="square" rtlCol="0">
            <a:spAutoFit/>
          </a:bodyPr>
          <a:lstStyle/>
          <a:p>
            <a:pPr marL="342900" indent="-342900">
              <a:buAutoNum type="arabicPeriod"/>
            </a:pPr>
            <a:r>
              <a:rPr lang="en-US" b="1" dirty="0">
                <a:solidFill>
                  <a:schemeClr val="tx1"/>
                </a:solidFill>
              </a:rPr>
              <a:t>Early Disease Detection</a:t>
            </a:r>
            <a:r>
              <a:rPr lang="en-US" dirty="0">
                <a:solidFill>
                  <a:schemeClr val="tx1"/>
                </a:solidFill>
              </a:rPr>
              <a:t>: By analyzing symptoms provided by the user, Health Genie can predict potential diseases at an early stage. This early detection allows for timely intervention and treatment, potentially preventing the progression of the disease to more severe stages.</a:t>
            </a:r>
          </a:p>
          <a:p>
            <a:pPr marL="342900" indent="-342900">
              <a:buAutoNum type="arabicPeriod"/>
            </a:pPr>
            <a:endParaRPr lang="en-US" dirty="0">
              <a:solidFill>
                <a:schemeClr val="tx1"/>
              </a:solidFill>
            </a:endParaRPr>
          </a:p>
          <a:p>
            <a:pPr marL="342900" indent="-342900">
              <a:buAutoNum type="arabicPeriod"/>
            </a:pPr>
            <a:r>
              <a:rPr lang="en-US" b="1" dirty="0">
                <a:solidFill>
                  <a:schemeClr val="tx1"/>
                </a:solidFill>
              </a:rPr>
              <a:t>Convenience</a:t>
            </a:r>
            <a:r>
              <a:rPr lang="en-US" dirty="0">
                <a:solidFill>
                  <a:schemeClr val="tx1"/>
                </a:solidFill>
              </a:rPr>
              <a:t>: Health Genie provides a convenient way for users to assess their health status without the need for physical appointments. Users can access the platform from their own devices, saving time and effort typically associated with traditional medical consultations.</a:t>
            </a:r>
          </a:p>
          <a:p>
            <a:pPr marL="342900" indent="-342900">
              <a:buAutoNum type="arabicPeriod"/>
            </a:pPr>
            <a:endParaRPr lang="en-US" dirty="0">
              <a:solidFill>
                <a:schemeClr val="tx1"/>
              </a:solidFill>
            </a:endParaRPr>
          </a:p>
          <a:p>
            <a:pPr marL="342900" indent="-342900">
              <a:buAutoNum type="arabicPeriod"/>
            </a:pPr>
            <a:r>
              <a:rPr lang="en-US" b="1" dirty="0">
                <a:solidFill>
                  <a:schemeClr val="tx1"/>
                </a:solidFill>
              </a:rPr>
              <a:t>Accessibility</a:t>
            </a:r>
            <a:r>
              <a:rPr lang="en-US" dirty="0">
                <a:solidFill>
                  <a:schemeClr val="tx1"/>
                </a:solidFill>
              </a:rPr>
              <a:t>: The platform increases accessibility to healthcare services, particularly for individuals in </a:t>
            </a:r>
            <a:r>
              <a:rPr lang="en-US" i="1" dirty="0">
                <a:solidFill>
                  <a:schemeClr val="tx1"/>
                </a:solidFill>
              </a:rPr>
              <a:t>remote or underserved areas </a:t>
            </a:r>
            <a:r>
              <a:rPr lang="en-US" dirty="0">
                <a:solidFill>
                  <a:schemeClr val="tx1"/>
                </a:solidFill>
              </a:rPr>
              <a:t>who may have limited access to medical facilities. As long as users have internet access, they can utilize Health Genie to assess their health status.</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470556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76C9F4-CA46-EA01-1567-D01CD7982B7A}"/>
              </a:ext>
            </a:extLst>
          </p:cNvPr>
          <p:cNvSpPr txBox="1"/>
          <p:nvPr/>
        </p:nvSpPr>
        <p:spPr>
          <a:xfrm>
            <a:off x="1691680" y="1923678"/>
            <a:ext cx="6264696" cy="1815882"/>
          </a:xfrm>
          <a:prstGeom prst="rect">
            <a:avLst/>
          </a:prstGeom>
          <a:noFill/>
        </p:spPr>
        <p:txBody>
          <a:bodyPr wrap="square" rtlCol="0">
            <a:spAutoFit/>
          </a:bodyPr>
          <a:lstStyle/>
          <a:p>
            <a:pPr marL="342900" indent="-342900">
              <a:buAutoNum type="arabicPeriod" startAt="4"/>
            </a:pPr>
            <a:r>
              <a:rPr lang="en-US" b="1" dirty="0">
                <a:solidFill>
                  <a:schemeClr val="tx1"/>
                </a:solidFill>
              </a:rPr>
              <a:t>Data-driven Insights</a:t>
            </a:r>
            <a:r>
              <a:rPr lang="en-US" dirty="0">
                <a:solidFill>
                  <a:schemeClr val="tx1"/>
                </a:solidFill>
              </a:rPr>
              <a:t>: By analyzing large amounts of health data,       Health Genie can provide valuable insights into trends and patterns    related to various diseases. These insights can contribute to medical research and public health initiatives aimed at improving disease prevention and management strategies.</a:t>
            </a:r>
          </a:p>
          <a:p>
            <a:endParaRPr lang="en-US" b="1" dirty="0"/>
          </a:p>
          <a:p>
            <a:endParaRPr lang="en-US" b="1" dirty="0"/>
          </a:p>
          <a:p>
            <a:endParaRPr lang="en-US" b="1" dirty="0"/>
          </a:p>
        </p:txBody>
      </p:sp>
    </p:spTree>
    <p:extLst>
      <p:ext uri="{BB962C8B-B14F-4D97-AF65-F5344CB8AC3E}">
        <p14:creationId xmlns:p14="http://schemas.microsoft.com/office/powerpoint/2010/main" val="2800816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9542"/>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LIMITATIONS</a:t>
            </a:r>
            <a:endParaRPr lang="en-IN" sz="3200" b="1" dirty="0">
              <a:solidFill>
                <a:schemeClr val="tx1">
                  <a:lumMod val="75000"/>
                </a:schemeClr>
              </a:solidFill>
              <a:latin typeface="Albert Sans" charset="0"/>
            </a:endParaRPr>
          </a:p>
        </p:txBody>
      </p:sp>
      <p:sp>
        <p:nvSpPr>
          <p:cNvPr id="3" name="TextBox 2"/>
          <p:cNvSpPr txBox="1"/>
          <p:nvPr/>
        </p:nvSpPr>
        <p:spPr>
          <a:xfrm>
            <a:off x="683568" y="339502"/>
            <a:ext cx="936104" cy="584775"/>
          </a:xfrm>
          <a:prstGeom prst="rect">
            <a:avLst/>
          </a:prstGeom>
          <a:noFill/>
        </p:spPr>
        <p:txBody>
          <a:bodyPr wrap="square" rtlCol="0">
            <a:spAutoFit/>
          </a:bodyPr>
          <a:lstStyle/>
          <a:p>
            <a:r>
              <a:rPr lang="en" sz="3200" b="1" dirty="0">
                <a:solidFill>
                  <a:schemeClr val="accent2"/>
                </a:solidFill>
                <a:latin typeface="Albert Sans" charset="0"/>
              </a:rPr>
              <a:t> 11</a:t>
            </a:r>
            <a:endParaRPr lang="en-IN" sz="3200" b="1" dirty="0">
              <a:solidFill>
                <a:schemeClr val="accent2"/>
              </a:solidFill>
              <a:latin typeface="Albert Sans" charset="0"/>
            </a:endParaRPr>
          </a:p>
        </p:txBody>
      </p:sp>
      <p:sp>
        <p:nvSpPr>
          <p:cNvPr id="4" name="TextBox 3">
            <a:extLst>
              <a:ext uri="{FF2B5EF4-FFF2-40B4-BE49-F238E27FC236}">
                <a16:creationId xmlns:a16="http://schemas.microsoft.com/office/drawing/2014/main" id="{D0A917ED-5D1F-F150-236A-15BBB0B59C33}"/>
              </a:ext>
            </a:extLst>
          </p:cNvPr>
          <p:cNvSpPr txBox="1"/>
          <p:nvPr/>
        </p:nvSpPr>
        <p:spPr>
          <a:xfrm>
            <a:off x="863588" y="1203598"/>
            <a:ext cx="7416824" cy="3754874"/>
          </a:xfrm>
          <a:prstGeom prst="rect">
            <a:avLst/>
          </a:prstGeom>
          <a:noFill/>
        </p:spPr>
        <p:txBody>
          <a:bodyPr wrap="square" rtlCol="0">
            <a:spAutoFit/>
          </a:bodyPr>
          <a:lstStyle/>
          <a:p>
            <a:pPr marL="342900" indent="-342900">
              <a:buAutoNum type="arabicPeriod"/>
            </a:pPr>
            <a:r>
              <a:rPr lang="en-US" dirty="0">
                <a:solidFill>
                  <a:schemeClr val="tx1"/>
                </a:solidFill>
              </a:rPr>
              <a:t>Accuracy Limitations: The accuracy of disease predictions and risk assessments may vary based on the quality of input data, the complexity of the algorithms used, and the limitations of current medical knowledge</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Lack of Human Interaction: Health Genie lacks the human element of traditional medical consultations, including the ability to ask clarifying questions, provide emotional support, or conduct physical examinations.</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Privacy Concerns: Users may have concerns about the privacy and security of their health data when using an online platform like Health Genie. Unauthorized access, data breaches, or misuse of personal information could lead to privacy violations and undermine user trust.</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Dependency on Technology: Relying solely on technology for health assessments could lead to a dependency on devices or internet connectivity. Users in areas with poor internet access or limited technological literacy may face barriers to accessing and utilizing Health Genie effectively</a:t>
            </a:r>
          </a:p>
        </p:txBody>
      </p:sp>
    </p:spTree>
    <p:extLst>
      <p:ext uri="{BB962C8B-B14F-4D97-AF65-F5344CB8AC3E}">
        <p14:creationId xmlns:p14="http://schemas.microsoft.com/office/powerpoint/2010/main" val="118610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28"/>
          <p:cNvSpPr txBox="1">
            <a:spLocks noGrp="1"/>
          </p:cNvSpPr>
          <p:nvPr>
            <p:ph type="title" idx="2"/>
          </p:nvPr>
        </p:nvSpPr>
        <p:spPr>
          <a:xfrm>
            <a:off x="757744" y="-179183"/>
            <a:ext cx="7671205" cy="8241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bert Sans" charset="0"/>
              </a:rPr>
              <a:t>TABLE OF CONTENTS</a:t>
            </a:r>
            <a:endParaRPr dirty="0"/>
          </a:p>
        </p:txBody>
      </p:sp>
      <p:sp>
        <p:nvSpPr>
          <p:cNvPr id="270" name="Google Shape;270;p28"/>
          <p:cNvSpPr/>
          <p:nvPr/>
        </p:nvSpPr>
        <p:spPr>
          <a:xfrm>
            <a:off x="7048850"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1" name="Google Shape;271;p28"/>
          <p:cNvGrpSpPr/>
          <p:nvPr/>
        </p:nvGrpSpPr>
        <p:grpSpPr>
          <a:xfrm>
            <a:off x="7277540" y="3456026"/>
            <a:ext cx="835737" cy="835737"/>
            <a:chOff x="7774163" y="804325"/>
            <a:chExt cx="587100" cy="587100"/>
          </a:xfrm>
        </p:grpSpPr>
        <p:sp>
          <p:nvSpPr>
            <p:cNvPr id="272" name="Google Shape;272;p28"/>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8"/>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4" name="Google Shape;274;p28"/>
            <p:cNvGrpSpPr/>
            <p:nvPr/>
          </p:nvGrpSpPr>
          <p:grpSpPr>
            <a:xfrm>
              <a:off x="7941423" y="971571"/>
              <a:ext cx="252594" cy="252615"/>
              <a:chOff x="-44924250" y="3206000"/>
              <a:chExt cx="300100" cy="300125"/>
            </a:xfrm>
          </p:grpSpPr>
          <p:sp>
            <p:nvSpPr>
              <p:cNvPr id="275" name="Google Shape;275;p28"/>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8"/>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8"/>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8"/>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8"/>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80" name="Google Shape;280;p28"/>
          <p:cNvSpPr/>
          <p:nvPr/>
        </p:nvSpPr>
        <p:spPr>
          <a:xfrm>
            <a:off x="6902850" y="262968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8"/>
          <p:cNvSpPr/>
          <p:nvPr/>
        </p:nvSpPr>
        <p:spPr>
          <a:xfrm>
            <a:off x="7089750" y="27969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2" name="Google Shape;282;p28"/>
          <p:cNvGrpSpPr/>
          <p:nvPr/>
        </p:nvGrpSpPr>
        <p:grpSpPr>
          <a:xfrm>
            <a:off x="7621101" y="2964045"/>
            <a:ext cx="554809" cy="554809"/>
            <a:chOff x="5724800" y="2169125"/>
            <a:chExt cx="587100" cy="587100"/>
          </a:xfrm>
        </p:grpSpPr>
        <p:sp>
          <p:nvSpPr>
            <p:cNvPr id="283" name="Google Shape;283;p28"/>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8"/>
            <p:cNvSpPr/>
            <p:nvPr/>
          </p:nvSpPr>
          <p:spPr>
            <a:xfrm>
              <a:off x="5795750" y="2240075"/>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8"/>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6" name="Google Shape;286;p28"/>
          <p:cNvSpPr/>
          <p:nvPr/>
        </p:nvSpPr>
        <p:spPr>
          <a:xfrm>
            <a:off x="8113275" y="324145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p:cNvSpPr txBox="1"/>
          <p:nvPr/>
        </p:nvSpPr>
        <p:spPr>
          <a:xfrm>
            <a:off x="612171" y="304884"/>
            <a:ext cx="5096545" cy="4770537"/>
          </a:xfrm>
          <a:prstGeom prst="rect">
            <a:avLst/>
          </a:prstGeom>
          <a:noFill/>
        </p:spPr>
        <p:txBody>
          <a:bodyPr wrap="square" rtlCol="0">
            <a:spAutoFit/>
          </a:bodyPr>
          <a:lstStyle/>
          <a:p>
            <a:r>
              <a:rPr lang="en-IN" sz="1000" b="1" dirty="0">
                <a:latin typeface="Albert Sans" charset="0"/>
              </a:rPr>
              <a:t>01</a:t>
            </a:r>
            <a:r>
              <a:rPr lang="en-US" sz="1000" dirty="0">
                <a:latin typeface="Albert Sans" charset="0"/>
              </a:rPr>
              <a:t>   </a:t>
            </a:r>
            <a:r>
              <a:rPr lang="en-IN" sz="1000" dirty="0">
                <a:latin typeface="Albert Sans" charset="0"/>
              </a:rPr>
              <a:t>Domain</a:t>
            </a:r>
          </a:p>
          <a:p>
            <a:endParaRPr lang="en-US" sz="1000" dirty="0">
              <a:latin typeface="Albert Sans" charset="0"/>
            </a:endParaRPr>
          </a:p>
          <a:p>
            <a:r>
              <a:rPr lang="en-US" sz="1000" b="1" dirty="0">
                <a:latin typeface="Albert Sans" charset="0"/>
              </a:rPr>
              <a:t>02</a:t>
            </a:r>
            <a:r>
              <a:rPr lang="en-US" sz="1000" dirty="0">
                <a:latin typeface="Albert Sans" charset="0"/>
              </a:rPr>
              <a:t>  Brief Introduction</a:t>
            </a:r>
          </a:p>
          <a:p>
            <a:endParaRPr lang="en-US" sz="1000" dirty="0">
              <a:latin typeface="Albert Sans" charset="0"/>
            </a:endParaRPr>
          </a:p>
          <a:p>
            <a:r>
              <a:rPr lang="en-US" sz="1000" b="1" dirty="0">
                <a:latin typeface="Albert Sans" charset="0"/>
              </a:rPr>
              <a:t>03</a:t>
            </a:r>
            <a:r>
              <a:rPr lang="en-US" sz="1000" dirty="0">
                <a:latin typeface="Albert Sans" charset="0"/>
              </a:rPr>
              <a:t>  Motivation: Need, Relevance and Scope</a:t>
            </a:r>
          </a:p>
          <a:p>
            <a:endParaRPr lang="en-US" sz="1000" dirty="0">
              <a:latin typeface="Albert Sans" charset="0"/>
            </a:endParaRPr>
          </a:p>
          <a:p>
            <a:r>
              <a:rPr lang="en-US" sz="1000" b="1" dirty="0">
                <a:latin typeface="Albert Sans" charset="0"/>
              </a:rPr>
              <a:t>04</a:t>
            </a:r>
            <a:r>
              <a:rPr lang="en-US" sz="1000" dirty="0">
                <a:latin typeface="Albert Sans" charset="0"/>
              </a:rPr>
              <a:t>  Literature Survey</a:t>
            </a:r>
          </a:p>
          <a:p>
            <a:endParaRPr lang="en-US" sz="1000" dirty="0">
              <a:latin typeface="Albert Sans" charset="0"/>
            </a:endParaRPr>
          </a:p>
          <a:p>
            <a:r>
              <a:rPr lang="en-US" sz="1000" b="1" dirty="0">
                <a:latin typeface="Albert Sans" charset="0"/>
              </a:rPr>
              <a:t>05</a:t>
            </a:r>
            <a:r>
              <a:rPr lang="en-US" sz="1000" dirty="0">
                <a:latin typeface="Albert Sans" charset="0"/>
              </a:rPr>
              <a:t>  Aim and Objective</a:t>
            </a:r>
          </a:p>
          <a:p>
            <a:endParaRPr lang="en-US" sz="1000" dirty="0">
              <a:latin typeface="Albert Sans" charset="0"/>
            </a:endParaRPr>
          </a:p>
          <a:p>
            <a:r>
              <a:rPr lang="en-US" sz="1000" b="1" dirty="0">
                <a:latin typeface="Albert Sans" charset="0"/>
              </a:rPr>
              <a:t>06</a:t>
            </a:r>
            <a:r>
              <a:rPr lang="en-US" sz="1000" dirty="0">
                <a:latin typeface="Albert Sans" charset="0"/>
              </a:rPr>
              <a:t>  Proposed architecture / Methodology</a:t>
            </a:r>
          </a:p>
          <a:p>
            <a:pPr marL="228600" indent="-228600">
              <a:buAutoNum type="arabicPlain" startAt="7"/>
            </a:pPr>
            <a:endParaRPr lang="en-US" sz="1000" dirty="0">
              <a:latin typeface="Albert Sans" charset="0"/>
            </a:endParaRPr>
          </a:p>
          <a:p>
            <a:r>
              <a:rPr lang="en-US" sz="1000" b="1" dirty="0">
                <a:latin typeface="Albert Sans" charset="0"/>
              </a:rPr>
              <a:t>07</a:t>
            </a:r>
            <a:r>
              <a:rPr lang="en-US" sz="1000" dirty="0">
                <a:latin typeface="Albert Sans" charset="0"/>
              </a:rPr>
              <a:t>  Proposed  Algorithm</a:t>
            </a:r>
          </a:p>
          <a:p>
            <a:pPr marL="228600" indent="-228600">
              <a:buAutoNum type="arabicPlain" startAt="7"/>
            </a:pPr>
            <a:endParaRPr lang="en-US" sz="1000" dirty="0">
              <a:latin typeface="Albert Sans" charset="0"/>
            </a:endParaRPr>
          </a:p>
          <a:p>
            <a:r>
              <a:rPr lang="en-US" sz="1000" b="1" dirty="0">
                <a:latin typeface="Albert Sans" charset="0"/>
              </a:rPr>
              <a:t>08</a:t>
            </a:r>
            <a:r>
              <a:rPr lang="en-US" sz="1000" dirty="0">
                <a:latin typeface="Albert Sans" charset="0"/>
              </a:rPr>
              <a:t>  Block Diagram </a:t>
            </a:r>
          </a:p>
          <a:p>
            <a:endParaRPr lang="en-US" sz="1000" dirty="0">
              <a:latin typeface="Albert Sans" charset="0"/>
            </a:endParaRPr>
          </a:p>
          <a:p>
            <a:r>
              <a:rPr lang="en-US" sz="1000" b="1" dirty="0">
                <a:latin typeface="Albert Sans" charset="0"/>
              </a:rPr>
              <a:t>09</a:t>
            </a:r>
            <a:r>
              <a:rPr lang="en-US" sz="1000" dirty="0">
                <a:latin typeface="Albert Sans" charset="0"/>
              </a:rPr>
              <a:t>  Software and Hardware requirements</a:t>
            </a:r>
          </a:p>
          <a:p>
            <a:endParaRPr lang="en-US" sz="1000" dirty="0">
              <a:latin typeface="Albert Sans" charset="0"/>
            </a:endParaRPr>
          </a:p>
          <a:p>
            <a:r>
              <a:rPr lang="en-US" sz="1000" b="1" dirty="0">
                <a:latin typeface="Albert Sans" charset="0"/>
              </a:rPr>
              <a:t>10 </a:t>
            </a:r>
            <a:r>
              <a:rPr lang="en-US" sz="1000" dirty="0">
                <a:latin typeface="Albert Sans" charset="0"/>
              </a:rPr>
              <a:t> Advantages</a:t>
            </a:r>
          </a:p>
          <a:p>
            <a:endParaRPr lang="en-US" sz="1000" dirty="0">
              <a:latin typeface="Albert Sans" charset="0"/>
            </a:endParaRPr>
          </a:p>
          <a:p>
            <a:r>
              <a:rPr lang="en-US" sz="1000" b="1" dirty="0">
                <a:latin typeface="Albert Sans" charset="0"/>
              </a:rPr>
              <a:t>11</a:t>
            </a:r>
            <a:r>
              <a:rPr lang="en-US" sz="1000" dirty="0">
                <a:latin typeface="Albert Sans" charset="0"/>
              </a:rPr>
              <a:t>   Limitations</a:t>
            </a:r>
          </a:p>
          <a:p>
            <a:endParaRPr lang="en-US" sz="1000" dirty="0">
              <a:latin typeface="Albert Sans" charset="0"/>
            </a:endParaRPr>
          </a:p>
          <a:p>
            <a:r>
              <a:rPr lang="en-US" sz="1000" b="1" dirty="0">
                <a:latin typeface="Albert Sans" charset="0"/>
              </a:rPr>
              <a:t>12</a:t>
            </a:r>
            <a:r>
              <a:rPr lang="en-US" sz="1000" dirty="0">
                <a:latin typeface="Albert Sans" charset="0"/>
              </a:rPr>
              <a:t>   Application</a:t>
            </a:r>
          </a:p>
          <a:p>
            <a:endParaRPr lang="en-US" sz="1000" dirty="0">
              <a:latin typeface="Albert Sans" charset="0"/>
            </a:endParaRPr>
          </a:p>
          <a:p>
            <a:r>
              <a:rPr lang="en-US" sz="1000" b="1" dirty="0">
                <a:latin typeface="Albert Sans" charset="0"/>
              </a:rPr>
              <a:t>13</a:t>
            </a:r>
            <a:r>
              <a:rPr lang="en-US" sz="1000" dirty="0">
                <a:latin typeface="Albert Sans" charset="0"/>
              </a:rPr>
              <a:t>  Future Scope</a:t>
            </a:r>
          </a:p>
          <a:p>
            <a:endParaRPr lang="en-US" sz="1000" dirty="0">
              <a:latin typeface="Albert Sans" charset="0"/>
            </a:endParaRPr>
          </a:p>
          <a:p>
            <a:r>
              <a:rPr lang="en-US" sz="1000" b="1" dirty="0">
                <a:latin typeface="Albert Sans" charset="0"/>
              </a:rPr>
              <a:t>14</a:t>
            </a:r>
            <a:r>
              <a:rPr lang="en-US" sz="1000" dirty="0">
                <a:latin typeface="Albert Sans" charset="0"/>
              </a:rPr>
              <a:t>  Conclusion</a:t>
            </a:r>
          </a:p>
          <a:p>
            <a:endParaRPr lang="en-US" sz="1000" dirty="0">
              <a:latin typeface="Albert Sans" charset="0"/>
            </a:endParaRPr>
          </a:p>
          <a:p>
            <a:r>
              <a:rPr lang="en-US" sz="1000" b="1" dirty="0">
                <a:latin typeface="Albert Sans" charset="0"/>
              </a:rPr>
              <a:t>15</a:t>
            </a:r>
            <a:r>
              <a:rPr lang="en-US" sz="1000" dirty="0">
                <a:latin typeface="Albert Sans" charset="0"/>
              </a:rPr>
              <a:t>  References</a:t>
            </a:r>
            <a:endParaRPr lang="en-IN" sz="1000" dirty="0">
              <a:latin typeface="Albert Sans" charset="0"/>
            </a:endParaRPr>
          </a:p>
          <a:p>
            <a:endParaRPr lang="en-US" dirty="0">
              <a:latin typeface="Arial Rounded MT Bold" pitchFamily="34" charset="0"/>
            </a:endParaRPr>
          </a:p>
        </p:txBody>
      </p:sp>
      <p:grpSp>
        <p:nvGrpSpPr>
          <p:cNvPr id="46" name="Google Shape;702;p45"/>
          <p:cNvGrpSpPr/>
          <p:nvPr/>
        </p:nvGrpSpPr>
        <p:grpSpPr>
          <a:xfrm>
            <a:off x="5330743" y="2188704"/>
            <a:ext cx="2001014" cy="1106717"/>
            <a:chOff x="6879411" y="2843985"/>
            <a:chExt cx="1404319" cy="776643"/>
          </a:xfrm>
        </p:grpSpPr>
        <p:grpSp>
          <p:nvGrpSpPr>
            <p:cNvPr id="47" name="Google Shape;703;p45"/>
            <p:cNvGrpSpPr/>
            <p:nvPr/>
          </p:nvGrpSpPr>
          <p:grpSpPr>
            <a:xfrm>
              <a:off x="6879411" y="2843985"/>
              <a:ext cx="1404319" cy="776643"/>
              <a:chOff x="4202297" y="-1870275"/>
              <a:chExt cx="2538997" cy="1404164"/>
            </a:xfrm>
          </p:grpSpPr>
          <p:sp>
            <p:nvSpPr>
              <p:cNvPr id="54" name="Google Shape;704;p4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705;p4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706;p4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707;p4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708;p4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709;p45"/>
            <p:cNvGrpSpPr/>
            <p:nvPr/>
          </p:nvGrpSpPr>
          <p:grpSpPr>
            <a:xfrm flipH="1">
              <a:off x="7727981" y="3082508"/>
              <a:ext cx="395014" cy="409310"/>
              <a:chOff x="3357325" y="2093500"/>
              <a:chExt cx="311525" cy="322825"/>
            </a:xfrm>
          </p:grpSpPr>
          <p:sp>
            <p:nvSpPr>
              <p:cNvPr id="51" name="Google Shape;710;p4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52" name="Google Shape;711;p4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53" name="Google Shape;712;p4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49" name="Google Shape;713;p4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714;p4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686;p45"/>
          <p:cNvGrpSpPr/>
          <p:nvPr/>
        </p:nvGrpSpPr>
        <p:grpSpPr>
          <a:xfrm>
            <a:off x="5513969" y="1435837"/>
            <a:ext cx="554700" cy="554700"/>
            <a:chOff x="1221094" y="1533487"/>
            <a:chExt cx="554700" cy="554700"/>
          </a:xfrm>
        </p:grpSpPr>
        <p:sp>
          <p:nvSpPr>
            <p:cNvPr id="60" name="Google Shape;687;p45"/>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88;p45"/>
            <p:cNvSpPr/>
            <p:nvPr/>
          </p:nvSpPr>
          <p:spPr>
            <a:xfrm>
              <a:off x="1288144" y="1600535"/>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 name="Google Shape;689;p45"/>
            <p:cNvGrpSpPr/>
            <p:nvPr/>
          </p:nvGrpSpPr>
          <p:grpSpPr>
            <a:xfrm>
              <a:off x="1376326" y="1673263"/>
              <a:ext cx="244237" cy="244216"/>
              <a:chOff x="4628325" y="3599825"/>
              <a:chExt cx="295400" cy="295375"/>
            </a:xfrm>
          </p:grpSpPr>
          <p:sp>
            <p:nvSpPr>
              <p:cNvPr id="63" name="Google Shape;690;p45"/>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91;p45"/>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92;p45"/>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93;p45"/>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94;p45"/>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95;p45"/>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6;p45"/>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697;p45"/>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698;p45"/>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699;p45"/>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00;p45"/>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01;p45"/>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5" name="Google Shape;715;p45"/>
          <p:cNvGrpSpPr/>
          <p:nvPr/>
        </p:nvGrpSpPr>
        <p:grpSpPr>
          <a:xfrm>
            <a:off x="6343074" y="1848076"/>
            <a:ext cx="1326801" cy="733850"/>
            <a:chOff x="6879411" y="2843985"/>
            <a:chExt cx="1404319" cy="776643"/>
          </a:xfrm>
        </p:grpSpPr>
        <p:grpSp>
          <p:nvGrpSpPr>
            <p:cNvPr id="76" name="Google Shape;716;p45"/>
            <p:cNvGrpSpPr/>
            <p:nvPr/>
          </p:nvGrpSpPr>
          <p:grpSpPr>
            <a:xfrm>
              <a:off x="6879411" y="2843985"/>
              <a:ext cx="1404319" cy="776643"/>
              <a:chOff x="4202297" y="-1870275"/>
              <a:chExt cx="2538997" cy="1404164"/>
            </a:xfrm>
          </p:grpSpPr>
          <p:sp>
            <p:nvSpPr>
              <p:cNvPr id="83" name="Google Shape;717;p4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718;p4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719;p4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720;p4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721;p4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22;p45"/>
            <p:cNvGrpSpPr/>
            <p:nvPr/>
          </p:nvGrpSpPr>
          <p:grpSpPr>
            <a:xfrm flipH="1">
              <a:off x="7727981" y="3082508"/>
              <a:ext cx="395014" cy="409310"/>
              <a:chOff x="3357325" y="2093500"/>
              <a:chExt cx="311525" cy="322825"/>
            </a:xfrm>
          </p:grpSpPr>
          <p:sp>
            <p:nvSpPr>
              <p:cNvPr id="80" name="Google Shape;723;p4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1" name="Google Shape;724;p4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2" name="Google Shape;725;p4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78" name="Google Shape;726;p4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27;p4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51C14-086B-267C-640F-9E25A7661A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6EFC8B-48E5-819E-3F60-38E79B617566}"/>
              </a:ext>
            </a:extLst>
          </p:cNvPr>
          <p:cNvSpPr txBox="1"/>
          <p:nvPr/>
        </p:nvSpPr>
        <p:spPr>
          <a:xfrm>
            <a:off x="827584" y="843558"/>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APPLICATION</a:t>
            </a:r>
            <a:endParaRPr lang="en-IN" sz="3200" b="1" dirty="0">
              <a:solidFill>
                <a:schemeClr val="tx1">
                  <a:lumMod val="75000"/>
                </a:schemeClr>
              </a:solidFill>
              <a:latin typeface="Albert Sans" charset="0"/>
            </a:endParaRPr>
          </a:p>
        </p:txBody>
      </p:sp>
      <p:sp>
        <p:nvSpPr>
          <p:cNvPr id="3" name="TextBox 2">
            <a:extLst>
              <a:ext uri="{FF2B5EF4-FFF2-40B4-BE49-F238E27FC236}">
                <a16:creationId xmlns:a16="http://schemas.microsoft.com/office/drawing/2014/main" id="{A8674638-9CFA-886C-F752-CB42581A9F4C}"/>
              </a:ext>
            </a:extLst>
          </p:cNvPr>
          <p:cNvSpPr txBox="1"/>
          <p:nvPr/>
        </p:nvSpPr>
        <p:spPr>
          <a:xfrm>
            <a:off x="755576" y="452335"/>
            <a:ext cx="936104" cy="584775"/>
          </a:xfrm>
          <a:prstGeom prst="rect">
            <a:avLst/>
          </a:prstGeom>
          <a:noFill/>
        </p:spPr>
        <p:txBody>
          <a:bodyPr wrap="square" rtlCol="0">
            <a:spAutoFit/>
          </a:bodyPr>
          <a:lstStyle/>
          <a:p>
            <a:r>
              <a:rPr lang="en" sz="3200" b="1" dirty="0">
                <a:solidFill>
                  <a:schemeClr val="accent2"/>
                </a:solidFill>
                <a:latin typeface="Albert Sans" charset="0"/>
              </a:rPr>
              <a:t> 12</a:t>
            </a:r>
            <a:endParaRPr lang="en-IN" sz="3200" b="1" dirty="0">
              <a:solidFill>
                <a:schemeClr val="accent2"/>
              </a:solidFill>
              <a:latin typeface="Albert Sans" charset="0"/>
            </a:endParaRPr>
          </a:p>
        </p:txBody>
      </p:sp>
      <p:graphicFrame>
        <p:nvGraphicFramePr>
          <p:cNvPr id="5" name="Diagram 4">
            <a:extLst>
              <a:ext uri="{FF2B5EF4-FFF2-40B4-BE49-F238E27FC236}">
                <a16:creationId xmlns:a16="http://schemas.microsoft.com/office/drawing/2014/main" id="{607A79B4-F659-5104-8EE8-CE07F9819994}"/>
              </a:ext>
            </a:extLst>
          </p:cNvPr>
          <p:cNvGraphicFramePr/>
          <p:nvPr>
            <p:extLst>
              <p:ext uri="{D42A27DB-BD31-4B8C-83A1-F6EECF244321}">
                <p14:modId xmlns:p14="http://schemas.microsoft.com/office/powerpoint/2010/main" val="659148372"/>
              </p:ext>
            </p:extLst>
          </p:nvPr>
        </p:nvGraphicFramePr>
        <p:xfrm>
          <a:off x="1695694" y="1450459"/>
          <a:ext cx="5856312" cy="3256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979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1136421" y="1724655"/>
            <a:ext cx="6933425"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dirty="0">
                <a:latin typeface="Albert Sans" panose="020B0604020202020204" charset="0"/>
              </a:rPr>
            </a:br>
            <a:endParaRPr lang="en-US" dirty="0">
              <a:latin typeface="Albert Sans" panose="020B0604020202020204" charset="0"/>
            </a:endParaRPr>
          </a:p>
        </p:txBody>
      </p:sp>
      <p:sp>
        <p:nvSpPr>
          <p:cNvPr id="7" name="TextBox 6"/>
          <p:cNvSpPr txBox="1"/>
          <p:nvPr/>
        </p:nvSpPr>
        <p:spPr>
          <a:xfrm>
            <a:off x="827584" y="1037110"/>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FUTURE SCOPE</a:t>
            </a:r>
            <a:endParaRPr lang="en-IN" sz="3200" b="1" dirty="0">
              <a:solidFill>
                <a:schemeClr val="tx1">
                  <a:lumMod val="75000"/>
                </a:schemeClr>
              </a:solidFill>
              <a:latin typeface="Albert Sans" charset="0"/>
            </a:endParaRPr>
          </a:p>
        </p:txBody>
      </p:sp>
      <p:sp>
        <p:nvSpPr>
          <p:cNvPr id="8" name="TextBox 7"/>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13</a:t>
            </a:r>
            <a:endParaRPr lang="en-IN" sz="3200" b="1" dirty="0">
              <a:solidFill>
                <a:schemeClr val="accent2"/>
              </a:solidFill>
              <a:latin typeface="Albert Sans" charset="0"/>
            </a:endParaRPr>
          </a:p>
        </p:txBody>
      </p:sp>
      <p:graphicFrame>
        <p:nvGraphicFramePr>
          <p:cNvPr id="2" name="Diagram 1">
            <a:extLst>
              <a:ext uri="{FF2B5EF4-FFF2-40B4-BE49-F238E27FC236}">
                <a16:creationId xmlns:a16="http://schemas.microsoft.com/office/drawing/2014/main" id="{8A562470-91EE-E074-D952-DF1E0E6207B9}"/>
              </a:ext>
            </a:extLst>
          </p:cNvPr>
          <p:cNvGraphicFramePr/>
          <p:nvPr>
            <p:extLst>
              <p:ext uri="{D42A27DB-BD31-4B8C-83A1-F6EECF244321}">
                <p14:modId xmlns:p14="http://schemas.microsoft.com/office/powerpoint/2010/main" val="2790836913"/>
              </p:ext>
            </p:extLst>
          </p:nvPr>
        </p:nvGraphicFramePr>
        <p:xfrm>
          <a:off x="2035017" y="1724655"/>
          <a:ext cx="5136232" cy="275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79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1037110"/>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CONCLUSION</a:t>
            </a:r>
            <a:endParaRPr lang="en-IN" sz="3200" b="1" dirty="0">
              <a:solidFill>
                <a:schemeClr val="tx1">
                  <a:lumMod val="75000"/>
                </a:schemeClr>
              </a:solidFill>
              <a:latin typeface="Albert Sans" charset="0"/>
            </a:endParaRPr>
          </a:p>
        </p:txBody>
      </p:sp>
      <p:sp>
        <p:nvSpPr>
          <p:cNvPr id="4" name="TextBox 3"/>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 14</a:t>
            </a:r>
            <a:endParaRPr lang="en-IN" sz="3200" b="1" dirty="0">
              <a:solidFill>
                <a:schemeClr val="accent2"/>
              </a:solidFill>
              <a:latin typeface="Albert Sans" charset="0"/>
            </a:endParaRPr>
          </a:p>
        </p:txBody>
      </p:sp>
      <p:sp>
        <p:nvSpPr>
          <p:cNvPr id="2" name="TextBox 1">
            <a:extLst>
              <a:ext uri="{FF2B5EF4-FFF2-40B4-BE49-F238E27FC236}">
                <a16:creationId xmlns:a16="http://schemas.microsoft.com/office/drawing/2014/main" id="{8050D843-1C3D-136D-AA18-C77955509E03}"/>
              </a:ext>
            </a:extLst>
          </p:cNvPr>
          <p:cNvSpPr txBox="1"/>
          <p:nvPr/>
        </p:nvSpPr>
        <p:spPr>
          <a:xfrm>
            <a:off x="611560" y="1751901"/>
            <a:ext cx="6696744" cy="3539430"/>
          </a:xfrm>
          <a:prstGeom prst="rect">
            <a:avLst/>
          </a:prstGeom>
          <a:noFill/>
        </p:spPr>
        <p:txBody>
          <a:bodyPr wrap="square" rtlCol="0">
            <a:spAutoFit/>
          </a:bodyPr>
          <a:lstStyle/>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Health – Genie (A disease and health monitoring platform)</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Capable of predicting the risk of some severe diseases</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like – Diabetes</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Cardiovascular diseases(Heart Issues)</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Lung Cancer</a:t>
            </a: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-Do we really need any platform like this?</a:t>
            </a:r>
          </a:p>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Yes, its needed!!!</a:t>
            </a:r>
          </a:p>
          <a:p>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21608FB9-F246-128F-CA20-60CB3A26D5AE}"/>
              </a:ext>
            </a:extLst>
          </p:cNvPr>
          <p:cNvSpPr txBox="1"/>
          <p:nvPr/>
        </p:nvSpPr>
        <p:spPr>
          <a:xfrm>
            <a:off x="4572000" y="3767479"/>
            <a:ext cx="4355976" cy="1661993"/>
          </a:xfrm>
          <a:prstGeom prst="rect">
            <a:avLst/>
          </a:prstGeom>
          <a:noFill/>
        </p:spPr>
        <p:txBody>
          <a:bodyPr wrap="square" rtlCol="0">
            <a:spAutoFit/>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Helps in – </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Early disease detection</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Preventive health care and treatment</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Accessibility in the rural areas(Areas with 		bare min health care facilities)</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10903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1037110"/>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REFERENCES</a:t>
            </a:r>
            <a:endParaRPr lang="en-IN" sz="3200" b="1" dirty="0">
              <a:solidFill>
                <a:schemeClr val="tx1">
                  <a:lumMod val="75000"/>
                </a:schemeClr>
              </a:solidFill>
              <a:latin typeface="Albert Sans" charset="0"/>
            </a:endParaRPr>
          </a:p>
        </p:txBody>
      </p:sp>
      <p:sp>
        <p:nvSpPr>
          <p:cNvPr id="4" name="TextBox 3"/>
          <p:cNvSpPr txBox="1"/>
          <p:nvPr/>
        </p:nvSpPr>
        <p:spPr>
          <a:xfrm>
            <a:off x="755576" y="555526"/>
            <a:ext cx="936104" cy="584775"/>
          </a:xfrm>
          <a:prstGeom prst="rect">
            <a:avLst/>
          </a:prstGeom>
          <a:noFill/>
        </p:spPr>
        <p:txBody>
          <a:bodyPr wrap="square" rtlCol="0">
            <a:spAutoFit/>
          </a:bodyPr>
          <a:lstStyle/>
          <a:p>
            <a:r>
              <a:rPr lang="en" sz="3200" b="1" dirty="0">
                <a:solidFill>
                  <a:schemeClr val="accent2"/>
                </a:solidFill>
                <a:latin typeface="Albert Sans" charset="0"/>
              </a:rPr>
              <a:t>15</a:t>
            </a:r>
            <a:endParaRPr lang="en-IN" sz="3200" b="1" dirty="0">
              <a:solidFill>
                <a:schemeClr val="accent2"/>
              </a:solidFill>
              <a:latin typeface="Albert Sans" charset="0"/>
            </a:endParaRPr>
          </a:p>
        </p:txBody>
      </p:sp>
      <p:sp>
        <p:nvSpPr>
          <p:cNvPr id="5" name="TextBox 2"/>
          <p:cNvSpPr txBox="1"/>
          <p:nvPr/>
        </p:nvSpPr>
        <p:spPr>
          <a:xfrm>
            <a:off x="827584" y="1567298"/>
            <a:ext cx="7560840" cy="34778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IN" sz="1200" dirty="0">
                <a:latin typeface="Albert Sans" panose="020B0604020202020204" charset="0"/>
              </a:rPr>
              <a:t>[1] THE HINDU Article - </a:t>
            </a:r>
            <a:r>
              <a:rPr lang="en-US" sz="900" cap="all" dirty="0">
                <a:latin typeface="Merriweather Sans" panose="020F0502020204030204" pitchFamily="2" charset="0"/>
              </a:rPr>
              <a:t>RAMYA KANAAN</a:t>
            </a:r>
            <a:endParaRPr lang="en-IN" sz="900" dirty="0">
              <a:latin typeface="Albert Sans" panose="020B0604020202020204" charset="0"/>
            </a:endParaRPr>
          </a:p>
          <a:p>
            <a:pPr algn="just">
              <a:lnSpc>
                <a:spcPct val="150000"/>
              </a:lnSpc>
            </a:pPr>
            <a:r>
              <a:rPr lang="en-IN" sz="1200" dirty="0">
                <a:latin typeface="Albert Sans" panose="020B0604020202020204" charset="0"/>
              </a:rPr>
              <a:t>“</a:t>
            </a:r>
            <a:r>
              <a:rPr lang="en-US" sz="1600" b="1" i="0" dirty="0">
                <a:solidFill>
                  <a:srgbClr val="000000"/>
                </a:solidFill>
                <a:effectLst/>
                <a:latin typeface="Merriweather" panose="020F0502020204030204" pitchFamily="2" charset="0"/>
              </a:rPr>
              <a:t>Explained | How can India tackle its diabetes burden?</a:t>
            </a:r>
          </a:p>
          <a:p>
            <a:pPr algn="just">
              <a:lnSpc>
                <a:spcPct val="150000"/>
              </a:lnSpc>
            </a:pPr>
            <a:r>
              <a:rPr lang="en-IN" sz="1200" dirty="0">
                <a:latin typeface="Albert Sans" panose="020B0604020202020204" charset="0"/>
              </a:rPr>
              <a:t>,” </a:t>
            </a:r>
            <a:r>
              <a:rPr lang="de-DE" sz="1200" dirty="0">
                <a:latin typeface="Albert Sans" panose="020B0604020202020204" charset="0"/>
              </a:rPr>
              <a:t>June 18, 2023 04:30 am | Updated 12:55 pm IST</a:t>
            </a:r>
            <a:r>
              <a:rPr lang="en-IN" sz="1200" dirty="0">
                <a:latin typeface="Albert Sans" panose="020B0604020202020204" charset="0"/>
              </a:rPr>
              <a:t>. </a:t>
            </a:r>
          </a:p>
          <a:p>
            <a:pPr algn="just">
              <a:lnSpc>
                <a:spcPct val="150000"/>
              </a:lnSpc>
            </a:pPr>
            <a:r>
              <a:rPr lang="en-IN" sz="1200" dirty="0">
                <a:latin typeface="Albert Sans" panose="020B0604020202020204" charset="0"/>
              </a:rPr>
              <a:t>[2]THE TIMES OF INDIA – Richa Gandhi</a:t>
            </a:r>
          </a:p>
          <a:p>
            <a:pPr algn="just">
              <a:lnSpc>
                <a:spcPct val="150000"/>
              </a:lnSpc>
            </a:pPr>
            <a:r>
              <a:rPr lang="en-IN" sz="1200" dirty="0">
                <a:latin typeface="Albert Sans" panose="020B0604020202020204" charset="0"/>
              </a:rPr>
              <a:t>“</a:t>
            </a:r>
            <a:r>
              <a:rPr lang="en-US" sz="1600" b="1" i="0" dirty="0">
                <a:solidFill>
                  <a:srgbClr val="1A1A1A"/>
                </a:solidFill>
                <a:effectLst/>
                <a:latin typeface="Georgia" panose="02040502050405020303" pitchFamily="18" charset="0"/>
              </a:rPr>
              <a:t>Rising diabetes curve: A warning for India</a:t>
            </a:r>
            <a:endParaRPr lang="en-US" sz="1200" dirty="0">
              <a:latin typeface="Albert Sans" panose="020B0604020202020204" charset="0"/>
            </a:endParaRPr>
          </a:p>
          <a:p>
            <a:pPr algn="just">
              <a:lnSpc>
                <a:spcPct val="150000"/>
              </a:lnSpc>
            </a:pPr>
            <a:r>
              <a:rPr lang="en-IN" sz="1200" dirty="0">
                <a:latin typeface="Albert Sans" panose="020B0604020202020204" charset="0"/>
              </a:rPr>
              <a:t>,” Nov 14 2023, 6:30 IST. </a:t>
            </a:r>
          </a:p>
          <a:p>
            <a:pPr algn="just">
              <a:lnSpc>
                <a:spcPct val="150000"/>
              </a:lnSpc>
            </a:pPr>
            <a:r>
              <a:rPr lang="en-IN" sz="1200" dirty="0">
                <a:latin typeface="Albert Sans" panose="020B0604020202020204" charset="0"/>
              </a:rPr>
              <a:t>[3] Hu </a:t>
            </a:r>
            <a:r>
              <a:rPr lang="en-IN" sz="1200" dirty="0" err="1">
                <a:latin typeface="Albert Sans" panose="020B0604020202020204" charset="0"/>
              </a:rPr>
              <a:t>Yuliang</a:t>
            </a:r>
            <a:r>
              <a:rPr lang="en-IN" sz="1200" dirty="0">
                <a:latin typeface="Albert Sans" panose="020B0604020202020204" charset="0"/>
              </a:rPr>
              <a:t>; </a:t>
            </a:r>
            <a:r>
              <a:rPr lang="en-IN" sz="1200" dirty="0" err="1">
                <a:latin typeface="Albert Sans" panose="020B0604020202020204" charset="0"/>
              </a:rPr>
              <a:t>Qiao</a:t>
            </a:r>
            <a:r>
              <a:rPr lang="en-IN" sz="1200" dirty="0">
                <a:latin typeface="Albert Sans" panose="020B0604020202020204" charset="0"/>
              </a:rPr>
              <a:t> </a:t>
            </a:r>
            <a:r>
              <a:rPr lang="en-IN" sz="1200" dirty="0" err="1">
                <a:latin typeface="Albert Sans" panose="020B0604020202020204" charset="0"/>
              </a:rPr>
              <a:t>Junxuan</a:t>
            </a:r>
            <a:r>
              <a:rPr lang="en-IN" sz="1200" dirty="0">
                <a:latin typeface="Albert Sans" panose="020B0604020202020204" charset="0"/>
              </a:rPr>
              <a:t>; Wang </a:t>
            </a:r>
            <a:r>
              <a:rPr lang="en-IN" sz="1200" dirty="0" err="1">
                <a:latin typeface="Albert Sans" panose="020B0604020202020204" charset="0"/>
              </a:rPr>
              <a:t>Haibin</a:t>
            </a:r>
            <a:r>
              <a:rPr lang="en-IN" sz="1200" dirty="0">
                <a:latin typeface="Albert Sans" panose="020B0604020202020204" charset="0"/>
              </a:rPr>
              <a:t>; Wei </a:t>
            </a:r>
            <a:r>
              <a:rPr lang="en-IN" sz="1200" dirty="0" err="1">
                <a:latin typeface="Albert Sans" panose="020B0604020202020204" charset="0"/>
              </a:rPr>
              <a:t>Xiubo</a:t>
            </a:r>
            <a:r>
              <a:rPr lang="en-IN" sz="1200" dirty="0">
                <a:latin typeface="Albert Sans" panose="020B0604020202020204" charset="0"/>
              </a:rPr>
              <a:t>,</a:t>
            </a:r>
          </a:p>
          <a:p>
            <a:pPr algn="just">
              <a:lnSpc>
                <a:spcPct val="150000"/>
              </a:lnSpc>
            </a:pPr>
            <a:r>
              <a:rPr lang="en-IN" sz="1200" dirty="0">
                <a:latin typeface="Albert Sans" panose="020B0604020202020204" charset="0"/>
              </a:rPr>
              <a:t> “</a:t>
            </a:r>
            <a:r>
              <a:rPr lang="en-US" sz="1600" b="0" i="0" dirty="0">
                <a:solidFill>
                  <a:srgbClr val="111111"/>
                </a:solidFill>
                <a:effectLst/>
                <a:latin typeface="Franklin Gothic Demi" panose="020B0703020102020204" pitchFamily="34" charset="0"/>
              </a:rPr>
              <a:t>Machine Learning-Based Method for Personalized and Cost-Effective Detection of Alzheimer's Disease</a:t>
            </a:r>
            <a:r>
              <a:rPr lang="en-IN" sz="1200" dirty="0">
                <a:latin typeface="Albert Sans" panose="020B0604020202020204" charset="0"/>
              </a:rPr>
              <a:t>,”</a:t>
            </a:r>
          </a:p>
          <a:p>
            <a:pPr algn="just">
              <a:lnSpc>
                <a:spcPct val="150000"/>
              </a:lnSpc>
            </a:pPr>
            <a:r>
              <a:rPr lang="en-IN" sz="1200" dirty="0">
                <a:latin typeface="Albert Sans" panose="020B0604020202020204" charset="0"/>
              </a:rPr>
              <a:t> </a:t>
            </a:r>
            <a:r>
              <a:rPr lang="en-US" sz="1200" dirty="0">
                <a:latin typeface="Albert Sans" panose="020B0604020202020204" charset="0"/>
              </a:rPr>
              <a:t>Date Added to IEEE Xplore: 23 August 2010</a:t>
            </a:r>
            <a:r>
              <a:rPr lang="en-IN" sz="1200" dirty="0">
                <a:latin typeface="Albert Sans" panose="020B0604020202020204" charset="0"/>
              </a:rPr>
              <a:t>. </a:t>
            </a:r>
          </a:p>
          <a:p>
            <a:pPr algn="just">
              <a:lnSpc>
                <a:spcPct val="150000"/>
              </a:lnSpc>
            </a:pPr>
            <a:endParaRPr lang="en-IN" sz="1200" dirty="0">
              <a:solidFill>
                <a:schemeClr val="tx1"/>
              </a:solidFill>
              <a:latin typeface="Albert Sans" charset="0"/>
            </a:endParaRPr>
          </a:p>
        </p:txBody>
      </p:sp>
    </p:spTree>
    <p:extLst>
      <p:ext uri="{BB962C8B-B14F-4D97-AF65-F5344CB8AC3E}">
        <p14:creationId xmlns:p14="http://schemas.microsoft.com/office/powerpoint/2010/main" val="175639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2;p45"/>
          <p:cNvGrpSpPr/>
          <p:nvPr/>
        </p:nvGrpSpPr>
        <p:grpSpPr>
          <a:xfrm>
            <a:off x="4894586" y="966023"/>
            <a:ext cx="3211436" cy="3211451"/>
            <a:chOff x="1190500" y="238125"/>
            <a:chExt cx="5237175" cy="5237200"/>
          </a:xfrm>
        </p:grpSpPr>
        <p:sp>
          <p:nvSpPr>
            <p:cNvPr id="5" name="Google Shape;683;p45"/>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4;p45"/>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5;p45"/>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02;p45"/>
          <p:cNvGrpSpPr/>
          <p:nvPr/>
        </p:nvGrpSpPr>
        <p:grpSpPr>
          <a:xfrm>
            <a:off x="5330743" y="2188704"/>
            <a:ext cx="2001014" cy="1106717"/>
            <a:chOff x="6879411" y="2843985"/>
            <a:chExt cx="1404319" cy="776643"/>
          </a:xfrm>
        </p:grpSpPr>
        <p:grpSp>
          <p:nvGrpSpPr>
            <p:cNvPr id="9" name="Google Shape;703;p45"/>
            <p:cNvGrpSpPr/>
            <p:nvPr/>
          </p:nvGrpSpPr>
          <p:grpSpPr>
            <a:xfrm>
              <a:off x="6879411" y="2843985"/>
              <a:ext cx="1404319" cy="776643"/>
              <a:chOff x="4202297" y="-1870275"/>
              <a:chExt cx="2538997" cy="1404164"/>
            </a:xfrm>
          </p:grpSpPr>
          <p:sp>
            <p:nvSpPr>
              <p:cNvPr id="16" name="Google Shape;704;p4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p4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6;p4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7;p4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8;p4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09;p45"/>
            <p:cNvGrpSpPr/>
            <p:nvPr/>
          </p:nvGrpSpPr>
          <p:grpSpPr>
            <a:xfrm flipH="1">
              <a:off x="7727981" y="3082508"/>
              <a:ext cx="395014" cy="409310"/>
              <a:chOff x="3357325" y="2093500"/>
              <a:chExt cx="311525" cy="322825"/>
            </a:xfrm>
          </p:grpSpPr>
          <p:sp>
            <p:nvSpPr>
              <p:cNvPr id="13" name="Google Shape;710;p4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711;p4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712;p4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713;p4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4;p4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15;p45"/>
          <p:cNvGrpSpPr/>
          <p:nvPr/>
        </p:nvGrpSpPr>
        <p:grpSpPr>
          <a:xfrm>
            <a:off x="6343074" y="1848076"/>
            <a:ext cx="1326801" cy="733850"/>
            <a:chOff x="6879411" y="2843985"/>
            <a:chExt cx="1404319" cy="776643"/>
          </a:xfrm>
        </p:grpSpPr>
        <p:grpSp>
          <p:nvGrpSpPr>
            <p:cNvPr id="22" name="Google Shape;716;p45"/>
            <p:cNvGrpSpPr/>
            <p:nvPr/>
          </p:nvGrpSpPr>
          <p:grpSpPr>
            <a:xfrm>
              <a:off x="6879411" y="2843985"/>
              <a:ext cx="1404319" cy="776643"/>
              <a:chOff x="4202297" y="-1870275"/>
              <a:chExt cx="2538997" cy="1404164"/>
            </a:xfrm>
          </p:grpSpPr>
          <p:sp>
            <p:nvSpPr>
              <p:cNvPr id="29" name="Google Shape;717;p4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8;p4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9;p4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0;p4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21;p4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722;p45"/>
            <p:cNvGrpSpPr/>
            <p:nvPr/>
          </p:nvGrpSpPr>
          <p:grpSpPr>
            <a:xfrm flipH="1">
              <a:off x="7727981" y="3082508"/>
              <a:ext cx="395014" cy="409310"/>
              <a:chOff x="3357325" y="2093500"/>
              <a:chExt cx="311525" cy="322825"/>
            </a:xfrm>
          </p:grpSpPr>
          <p:sp>
            <p:nvSpPr>
              <p:cNvPr id="26" name="Google Shape;723;p4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724;p4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725;p4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 name="Google Shape;726;p4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7;p4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686;p45"/>
          <p:cNvGrpSpPr/>
          <p:nvPr/>
        </p:nvGrpSpPr>
        <p:grpSpPr>
          <a:xfrm>
            <a:off x="5513969" y="1435837"/>
            <a:ext cx="554700" cy="554700"/>
            <a:chOff x="1221094" y="1533487"/>
            <a:chExt cx="554700" cy="554700"/>
          </a:xfrm>
        </p:grpSpPr>
        <p:sp>
          <p:nvSpPr>
            <p:cNvPr id="35" name="Google Shape;687;p45"/>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8;p45"/>
            <p:cNvSpPr/>
            <p:nvPr/>
          </p:nvSpPr>
          <p:spPr>
            <a:xfrm>
              <a:off x="1288144" y="1600535"/>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689;p45"/>
            <p:cNvGrpSpPr/>
            <p:nvPr/>
          </p:nvGrpSpPr>
          <p:grpSpPr>
            <a:xfrm>
              <a:off x="1376326" y="1673263"/>
              <a:ext cx="244237" cy="244216"/>
              <a:chOff x="4628325" y="3599825"/>
              <a:chExt cx="295400" cy="295375"/>
            </a:xfrm>
          </p:grpSpPr>
          <p:sp>
            <p:nvSpPr>
              <p:cNvPr id="38" name="Google Shape;690;p45"/>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1;p45"/>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2;p45"/>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3;p45"/>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4;p45"/>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5;p45"/>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6;p45"/>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7;p45"/>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98;p45"/>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99;p45"/>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0;p45"/>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1;p45"/>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728;p45"/>
          <p:cNvGrpSpPr/>
          <p:nvPr/>
        </p:nvGrpSpPr>
        <p:grpSpPr>
          <a:xfrm>
            <a:off x="7127022" y="2927041"/>
            <a:ext cx="835711" cy="835711"/>
            <a:chOff x="4818747" y="4959641"/>
            <a:chExt cx="835711" cy="835711"/>
          </a:xfrm>
        </p:grpSpPr>
        <p:grpSp>
          <p:nvGrpSpPr>
            <p:cNvPr id="51" name="Google Shape;729;p45"/>
            <p:cNvGrpSpPr/>
            <p:nvPr/>
          </p:nvGrpSpPr>
          <p:grpSpPr>
            <a:xfrm>
              <a:off x="4818747" y="4959641"/>
              <a:ext cx="835711" cy="835711"/>
              <a:chOff x="4818747" y="4959641"/>
              <a:chExt cx="835711" cy="835711"/>
            </a:xfrm>
          </p:grpSpPr>
          <p:sp>
            <p:nvSpPr>
              <p:cNvPr id="59" name="Google Shape;730;p45"/>
              <p:cNvSpPr/>
              <p:nvPr/>
            </p:nvSpPr>
            <p:spPr>
              <a:xfrm>
                <a:off x="4818747" y="4959641"/>
                <a:ext cx="835711" cy="835711"/>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31;p45"/>
              <p:cNvSpPr/>
              <p:nvPr/>
            </p:nvSpPr>
            <p:spPr>
              <a:xfrm>
                <a:off x="4919765" y="5060655"/>
                <a:ext cx="633676" cy="633676"/>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732;p45"/>
            <p:cNvGrpSpPr/>
            <p:nvPr/>
          </p:nvGrpSpPr>
          <p:grpSpPr>
            <a:xfrm>
              <a:off x="5112076" y="5184686"/>
              <a:ext cx="249059" cy="385628"/>
              <a:chOff x="-47839250" y="3569100"/>
              <a:chExt cx="193775" cy="300100"/>
            </a:xfrm>
          </p:grpSpPr>
          <p:sp>
            <p:nvSpPr>
              <p:cNvPr id="53" name="Google Shape;733;p45"/>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34;p45"/>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35;p45"/>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36;p45"/>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37;p45"/>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38;p45"/>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65;p45"/>
          <p:cNvSpPr txBox="1">
            <a:spLocks/>
          </p:cNvSpPr>
          <p:nvPr/>
        </p:nvSpPr>
        <p:spPr>
          <a:xfrm>
            <a:off x="1115616" y="2438773"/>
            <a:ext cx="3481831" cy="97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9pPr>
          </a:lstStyle>
          <a:p>
            <a:endParaRPr lang="en-IN" sz="5400" dirty="0"/>
          </a:p>
        </p:txBody>
      </p:sp>
      <p:sp>
        <p:nvSpPr>
          <p:cNvPr id="2" name="TextBox 1"/>
          <p:cNvSpPr txBox="1"/>
          <p:nvPr/>
        </p:nvSpPr>
        <p:spPr>
          <a:xfrm>
            <a:off x="755576" y="1306288"/>
            <a:ext cx="3769863" cy="2554545"/>
          </a:xfrm>
          <a:prstGeom prst="rect">
            <a:avLst/>
          </a:prstGeom>
          <a:noFill/>
        </p:spPr>
        <p:txBody>
          <a:bodyPr wrap="square" rtlCol="0">
            <a:spAutoFit/>
          </a:bodyPr>
          <a:lstStyle/>
          <a:p>
            <a:pPr algn="ctr"/>
            <a:r>
              <a:rPr lang="en-US" sz="8000" dirty="0">
                <a:latin typeface="Algerian" pitchFamily="82" charset="0"/>
              </a:rPr>
              <a:t>THANK YOU</a:t>
            </a:r>
            <a:endParaRPr lang="en-IN" sz="8000" dirty="0">
              <a:latin typeface="Algerian" pitchFamily="82" charset="0"/>
            </a:endParaRPr>
          </a:p>
        </p:txBody>
      </p:sp>
    </p:spTree>
    <p:extLst>
      <p:ext uri="{BB962C8B-B14F-4D97-AF65-F5344CB8AC3E}">
        <p14:creationId xmlns:p14="http://schemas.microsoft.com/office/powerpoint/2010/main" val="146671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715100" y="980700"/>
            <a:ext cx="7745332" cy="110919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tx1">
                    <a:lumMod val="75000"/>
                  </a:schemeClr>
                </a:solidFill>
              </a:rPr>
              <a:t>DOMAIN:</a:t>
            </a:r>
            <a:endParaRPr dirty="0">
              <a:solidFill>
                <a:schemeClr val="tx1">
                  <a:lumMod val="75000"/>
                </a:schemeClr>
              </a:solidFill>
            </a:endParaRPr>
          </a:p>
        </p:txBody>
      </p:sp>
      <p:sp>
        <p:nvSpPr>
          <p:cNvPr id="292" name="Google Shape;292;p29"/>
          <p:cNvSpPr txBox="1">
            <a:spLocks noGrp="1"/>
          </p:cNvSpPr>
          <p:nvPr>
            <p:ph type="body" idx="1"/>
          </p:nvPr>
        </p:nvSpPr>
        <p:spPr>
          <a:xfrm>
            <a:off x="715100" y="2089892"/>
            <a:ext cx="7673324" cy="2589908"/>
          </a:xfrm>
          <a:prstGeom prst="rect">
            <a:avLst/>
          </a:prstGeom>
        </p:spPr>
        <p:txBody>
          <a:bodyPr spcFirstLastPara="1" wrap="square" lIns="91425" tIns="91425" rIns="91425" bIns="91425" anchor="t" anchorCtr="0">
            <a:noAutofit/>
          </a:bodyPr>
          <a:lstStyle/>
          <a:p>
            <a:pPr marL="152400" indent="0">
              <a:buNone/>
            </a:pPr>
            <a:r>
              <a:rPr lang="en-US" sz="1400" b="1" dirty="0">
                <a:latin typeface="Albert Sans" charset="0"/>
              </a:rPr>
              <a:t>Machine Learning - </a:t>
            </a:r>
          </a:p>
          <a:p>
            <a:pPr marL="152400" indent="0">
              <a:buNone/>
            </a:pPr>
            <a:endParaRPr lang="en-US" sz="1400" b="1" dirty="0"/>
          </a:p>
          <a:p>
            <a:pPr marL="152400" indent="0">
              <a:buNone/>
            </a:pPr>
            <a:r>
              <a:rPr lang="en-US" sz="1400" b="1" dirty="0"/>
              <a:t>Certainly! Machine learning is a way for computers to learn and make decisions without being </a:t>
            </a:r>
            <a:r>
              <a:rPr lang="en-US" sz="1400" b="1" dirty="0">
                <a:solidFill>
                  <a:schemeClr val="tx1"/>
                </a:solidFill>
              </a:rPr>
              <a:t>explicitly</a:t>
            </a:r>
            <a:r>
              <a:rPr lang="en-US" sz="1400" b="1" dirty="0"/>
              <a:t> programmed.</a:t>
            </a:r>
          </a:p>
          <a:p>
            <a:pPr marL="152400" indent="0">
              <a:buNone/>
            </a:pPr>
            <a:endParaRPr lang="en-US" sz="1400" b="1" dirty="0"/>
          </a:p>
          <a:p>
            <a:pPr marL="152400" indent="0">
              <a:buNone/>
            </a:pPr>
            <a:r>
              <a:rPr lang="en-US" sz="1400" b="1" dirty="0"/>
              <a:t>Instead of giving the computer specific instructions, you provide it with data and algorithms that allow it to identify patterns and learn from them. </a:t>
            </a:r>
          </a:p>
          <a:p>
            <a:pPr marL="152400" indent="0">
              <a:buNone/>
            </a:pPr>
            <a:endParaRPr lang="en-US" sz="1400" b="1" dirty="0"/>
          </a:p>
          <a:p>
            <a:pPr marL="152400" indent="0">
              <a:buNone/>
            </a:pPr>
            <a:r>
              <a:rPr lang="en-US" sz="1400" b="1" dirty="0"/>
              <a:t>It's like teaching a computer to recognize and understand information on its own, so it can make predictions or decisions based on new, unseen data. In simple terms, it's a way for machines to learn from experience and improve their performance over time.</a:t>
            </a:r>
          </a:p>
        </p:txBody>
      </p:sp>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95348" y="525170"/>
            <a:ext cx="936104" cy="584775"/>
          </a:xfrm>
          <a:prstGeom prst="rect">
            <a:avLst/>
          </a:prstGeom>
          <a:noFill/>
        </p:spPr>
        <p:txBody>
          <a:bodyPr wrap="square" rtlCol="0">
            <a:spAutoFit/>
          </a:bodyPr>
          <a:lstStyle/>
          <a:p>
            <a:r>
              <a:rPr lang="en" sz="3200" b="1" dirty="0">
                <a:solidFill>
                  <a:schemeClr val="accent2"/>
                </a:solidFill>
                <a:latin typeface="Albert Sans" charset="0"/>
              </a:rPr>
              <a:t>01</a:t>
            </a:r>
            <a:endParaRPr lang="en-IN" sz="3200" b="1" dirty="0">
              <a:solidFill>
                <a:schemeClr val="accent2"/>
              </a:solidFill>
              <a:latin typeface="Albert Sans" charset="0"/>
            </a:endParaRPr>
          </a:p>
        </p:txBody>
      </p:sp>
      <p:pic>
        <p:nvPicPr>
          <p:cNvPr id="4" name="Picture 3">
            <a:extLst>
              <a:ext uri="{FF2B5EF4-FFF2-40B4-BE49-F238E27FC236}">
                <a16:creationId xmlns:a16="http://schemas.microsoft.com/office/drawing/2014/main" id="{2A1B1BC5-DF83-A33D-0E23-D6ACB706F12A}"/>
              </a:ext>
            </a:extLst>
          </p:cNvPr>
          <p:cNvPicPr>
            <a:picLocks noChangeAspect="1"/>
          </p:cNvPicPr>
          <p:nvPr/>
        </p:nvPicPr>
        <p:blipFill>
          <a:blip r:embed="rId3"/>
          <a:stretch>
            <a:fillRect/>
          </a:stretch>
        </p:blipFill>
        <p:spPr>
          <a:xfrm>
            <a:off x="6368980" y="466725"/>
            <a:ext cx="2171700" cy="2105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BA6D-F3D0-44E8-95E9-870BFD1A14E4}"/>
              </a:ext>
            </a:extLst>
          </p:cNvPr>
          <p:cNvSpPr>
            <a:spLocks noGrp="1"/>
          </p:cNvSpPr>
          <p:nvPr>
            <p:ph type="title"/>
          </p:nvPr>
        </p:nvSpPr>
        <p:spPr>
          <a:xfrm>
            <a:off x="795348" y="1059582"/>
            <a:ext cx="4352716" cy="688586"/>
          </a:xfrm>
        </p:spPr>
        <p:txBody>
          <a:bodyPr/>
          <a:lstStyle/>
          <a:p>
            <a:r>
              <a:rPr lang="en-IN" sz="3200" dirty="0"/>
              <a:t>Brief Introduction</a:t>
            </a:r>
          </a:p>
        </p:txBody>
      </p:sp>
      <p:sp>
        <p:nvSpPr>
          <p:cNvPr id="3" name="TextBox 2">
            <a:extLst>
              <a:ext uri="{FF2B5EF4-FFF2-40B4-BE49-F238E27FC236}">
                <a16:creationId xmlns:a16="http://schemas.microsoft.com/office/drawing/2014/main" id="{D118B5E9-F34C-4296-8A1F-E62209A0D7A3}"/>
              </a:ext>
            </a:extLst>
          </p:cNvPr>
          <p:cNvSpPr txBox="1"/>
          <p:nvPr/>
        </p:nvSpPr>
        <p:spPr>
          <a:xfrm>
            <a:off x="795348" y="525170"/>
            <a:ext cx="936104" cy="584775"/>
          </a:xfrm>
          <a:prstGeom prst="rect">
            <a:avLst/>
          </a:prstGeom>
          <a:noFill/>
        </p:spPr>
        <p:txBody>
          <a:bodyPr wrap="square" rtlCol="0">
            <a:spAutoFit/>
          </a:bodyPr>
          <a:lstStyle/>
          <a:p>
            <a:r>
              <a:rPr lang="en" sz="3200" b="1" dirty="0">
                <a:solidFill>
                  <a:schemeClr val="accent2"/>
                </a:solidFill>
                <a:latin typeface="Albert Sans" charset="0"/>
              </a:rPr>
              <a:t>02</a:t>
            </a:r>
            <a:endParaRPr lang="en-IN" sz="3200" b="1" dirty="0">
              <a:solidFill>
                <a:schemeClr val="accent2"/>
              </a:solidFill>
              <a:latin typeface="Albert Sans" charset="0"/>
            </a:endParaRPr>
          </a:p>
        </p:txBody>
      </p:sp>
      <p:sp>
        <p:nvSpPr>
          <p:cNvPr id="4" name="Google Shape;292;p29">
            <a:extLst>
              <a:ext uri="{FF2B5EF4-FFF2-40B4-BE49-F238E27FC236}">
                <a16:creationId xmlns:a16="http://schemas.microsoft.com/office/drawing/2014/main" id="{D515F6CA-6360-48A7-BD34-6F2492B69435}"/>
              </a:ext>
            </a:extLst>
          </p:cNvPr>
          <p:cNvSpPr txBox="1">
            <a:spLocks/>
          </p:cNvSpPr>
          <p:nvPr/>
        </p:nvSpPr>
        <p:spPr>
          <a:xfrm>
            <a:off x="735338" y="1851670"/>
            <a:ext cx="7673324" cy="25899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endParaRPr lang="en-US" dirty="0">
              <a:latin typeface="Albert Sans" panose="020B0604020202020204" charset="0"/>
            </a:endParaRPr>
          </a:p>
        </p:txBody>
      </p:sp>
      <p:sp>
        <p:nvSpPr>
          <p:cNvPr id="6" name="TextBox 5">
            <a:extLst>
              <a:ext uri="{FF2B5EF4-FFF2-40B4-BE49-F238E27FC236}">
                <a16:creationId xmlns:a16="http://schemas.microsoft.com/office/drawing/2014/main" id="{BBFA8140-7890-9CFE-AC6E-F839AE570658}"/>
              </a:ext>
            </a:extLst>
          </p:cNvPr>
          <p:cNvSpPr txBox="1"/>
          <p:nvPr/>
        </p:nvSpPr>
        <p:spPr>
          <a:xfrm>
            <a:off x="1403648" y="1923678"/>
            <a:ext cx="6552728" cy="2554545"/>
          </a:xfrm>
          <a:prstGeom prst="rect">
            <a:avLst/>
          </a:prstGeom>
          <a:noFill/>
        </p:spPr>
        <p:txBody>
          <a:bodyPr wrap="square" rtlCol="0">
            <a:spAutoFit/>
          </a:bodyPr>
          <a:lstStyle/>
          <a:p>
            <a:r>
              <a:rPr lang="en-US" sz="1600" dirty="0">
                <a:solidFill>
                  <a:schemeClr val="tx1"/>
                </a:solidFill>
                <a:latin typeface="Arial Narrow" panose="020B0606020202030204" pitchFamily="34" charset="0"/>
              </a:rPr>
              <a:t>A one stop solution for health related problems.</a:t>
            </a:r>
          </a:p>
          <a:p>
            <a:endParaRPr lang="en-US" sz="1600" dirty="0">
              <a:solidFill>
                <a:schemeClr val="tx1"/>
              </a:solidFill>
              <a:latin typeface="Arial Narrow" panose="020B0606020202030204" pitchFamily="34" charset="0"/>
            </a:endParaRPr>
          </a:p>
          <a:p>
            <a:r>
              <a:rPr lang="en-US" sz="1600" dirty="0">
                <a:solidFill>
                  <a:schemeClr val="tx1"/>
                </a:solidFill>
                <a:latin typeface="Arial Narrow" panose="020B0606020202030204" pitchFamily="34" charset="0"/>
              </a:rPr>
              <a:t>Features-</a:t>
            </a:r>
          </a:p>
          <a:p>
            <a:pPr marL="342900" indent="-342900">
              <a:buAutoNum type="arabicPeriod"/>
            </a:pPr>
            <a:r>
              <a:rPr lang="en-US" sz="1600" dirty="0">
                <a:solidFill>
                  <a:schemeClr val="tx1"/>
                </a:solidFill>
                <a:latin typeface="Arial Narrow" panose="020B0606020202030204" pitchFamily="34" charset="0"/>
              </a:rPr>
              <a:t>Disease Prediction</a:t>
            </a:r>
          </a:p>
          <a:p>
            <a:pPr marL="342900" indent="-342900">
              <a:buAutoNum type="arabicPeriod"/>
            </a:pPr>
            <a:r>
              <a:rPr lang="en-US" sz="1600" dirty="0">
                <a:solidFill>
                  <a:schemeClr val="tx1"/>
                </a:solidFill>
                <a:latin typeface="Arial Narrow" panose="020B0606020202030204" pitchFamily="34" charset="0"/>
              </a:rPr>
              <a:t>Diseases checker for some severe diseases like </a:t>
            </a:r>
          </a:p>
          <a:p>
            <a:pPr lvl="4"/>
            <a:r>
              <a:rPr lang="en-US" sz="1600" dirty="0">
                <a:solidFill>
                  <a:schemeClr val="tx1"/>
                </a:solidFill>
                <a:latin typeface="Arial Narrow" panose="020B0606020202030204" pitchFamily="34" charset="0"/>
              </a:rPr>
              <a:t>		- Diabetes</a:t>
            </a:r>
          </a:p>
          <a:p>
            <a:pPr lvl="4"/>
            <a:r>
              <a:rPr lang="en-US" sz="1600" dirty="0">
                <a:solidFill>
                  <a:schemeClr val="tx1"/>
                </a:solidFill>
                <a:latin typeface="Arial Narrow" panose="020B0606020202030204" pitchFamily="34" charset="0"/>
              </a:rPr>
              <a:t>		- Health Related Issues(</a:t>
            </a:r>
            <a:r>
              <a:rPr lang="en-US" sz="1600" dirty="0" err="1">
                <a:solidFill>
                  <a:schemeClr val="tx1"/>
                </a:solidFill>
                <a:latin typeface="Arial Narrow" panose="020B0606020202030204" pitchFamily="34" charset="0"/>
              </a:rPr>
              <a:t>Cardiovasular</a:t>
            </a:r>
            <a:r>
              <a:rPr lang="en-US" sz="1600" dirty="0">
                <a:solidFill>
                  <a:schemeClr val="tx1"/>
                </a:solidFill>
                <a:latin typeface="Arial Narrow" panose="020B0606020202030204" pitchFamily="34" charset="0"/>
              </a:rPr>
              <a:t> Diseases)</a:t>
            </a:r>
          </a:p>
          <a:p>
            <a:pPr lvl="4"/>
            <a:r>
              <a:rPr lang="en-US" sz="1600" dirty="0">
                <a:solidFill>
                  <a:schemeClr val="tx1"/>
                </a:solidFill>
                <a:latin typeface="Arial Narrow" panose="020B0606020202030204" pitchFamily="34" charset="0"/>
              </a:rPr>
              <a:t>		- Lung Cancer</a:t>
            </a:r>
          </a:p>
          <a:p>
            <a:pPr lvl="4"/>
            <a:r>
              <a:rPr lang="en-US" sz="1600" dirty="0">
                <a:solidFill>
                  <a:schemeClr val="tx1"/>
                </a:solidFill>
                <a:latin typeface="Arial Narrow" panose="020B0606020202030204" pitchFamily="34" charset="0"/>
              </a:rPr>
              <a:t>		- Predicting the diseases by analyzing CT- SCAN</a:t>
            </a:r>
          </a:p>
          <a:p>
            <a:pPr lvl="4"/>
            <a:endParaRPr lang="en-US" sz="16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299874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98752-B35C-298B-BAEC-50156DBD5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26330-8777-22D6-312A-15020271D78E}"/>
              </a:ext>
            </a:extLst>
          </p:cNvPr>
          <p:cNvSpPr>
            <a:spLocks noGrp="1"/>
          </p:cNvSpPr>
          <p:nvPr>
            <p:ph type="title"/>
          </p:nvPr>
        </p:nvSpPr>
        <p:spPr>
          <a:xfrm>
            <a:off x="717330" y="1179678"/>
            <a:ext cx="8097132" cy="688586"/>
          </a:xfrm>
        </p:spPr>
        <p:txBody>
          <a:bodyPr/>
          <a:lstStyle/>
          <a:p>
            <a:r>
              <a:rPr lang="en-IN" sz="3200" dirty="0"/>
              <a:t>Motivation : </a:t>
            </a:r>
            <a:r>
              <a:rPr lang="en-US" sz="3200" dirty="0">
                <a:latin typeface="Albert Sans" charset="0"/>
              </a:rPr>
              <a:t>Need, Relevance and Scope</a:t>
            </a:r>
            <a:br>
              <a:rPr lang="en-US" sz="3200" dirty="0">
                <a:latin typeface="Albert Sans" charset="0"/>
              </a:rPr>
            </a:br>
            <a:r>
              <a:rPr lang="en-IN" sz="3200" dirty="0"/>
              <a:t> </a:t>
            </a:r>
          </a:p>
        </p:txBody>
      </p:sp>
      <p:sp>
        <p:nvSpPr>
          <p:cNvPr id="3" name="TextBox 2">
            <a:extLst>
              <a:ext uri="{FF2B5EF4-FFF2-40B4-BE49-F238E27FC236}">
                <a16:creationId xmlns:a16="http://schemas.microsoft.com/office/drawing/2014/main" id="{F6E84752-2771-C7FF-7E25-938DC2D0D0EA}"/>
              </a:ext>
            </a:extLst>
          </p:cNvPr>
          <p:cNvSpPr txBox="1"/>
          <p:nvPr/>
        </p:nvSpPr>
        <p:spPr>
          <a:xfrm>
            <a:off x="795348" y="525170"/>
            <a:ext cx="936104" cy="584775"/>
          </a:xfrm>
          <a:prstGeom prst="rect">
            <a:avLst/>
          </a:prstGeom>
          <a:noFill/>
        </p:spPr>
        <p:txBody>
          <a:bodyPr wrap="square" rtlCol="0">
            <a:spAutoFit/>
          </a:bodyPr>
          <a:lstStyle/>
          <a:p>
            <a:r>
              <a:rPr lang="en" sz="3200" b="1" dirty="0">
                <a:solidFill>
                  <a:schemeClr val="accent2"/>
                </a:solidFill>
                <a:latin typeface="Albert Sans" charset="0"/>
              </a:rPr>
              <a:t>03</a:t>
            </a:r>
            <a:endParaRPr lang="en-IN" sz="3200" b="1" dirty="0">
              <a:solidFill>
                <a:schemeClr val="accent2"/>
              </a:solidFill>
              <a:latin typeface="Albert Sans" charset="0"/>
            </a:endParaRPr>
          </a:p>
        </p:txBody>
      </p:sp>
      <p:sp>
        <p:nvSpPr>
          <p:cNvPr id="4" name="Google Shape;292;p29">
            <a:extLst>
              <a:ext uri="{FF2B5EF4-FFF2-40B4-BE49-F238E27FC236}">
                <a16:creationId xmlns:a16="http://schemas.microsoft.com/office/drawing/2014/main" id="{E1013825-BA56-1ED1-69F1-325FBB421794}"/>
              </a:ext>
            </a:extLst>
          </p:cNvPr>
          <p:cNvSpPr txBox="1">
            <a:spLocks/>
          </p:cNvSpPr>
          <p:nvPr/>
        </p:nvSpPr>
        <p:spPr>
          <a:xfrm>
            <a:off x="735338" y="1851670"/>
            <a:ext cx="7673324" cy="25899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endParaRPr lang="en-US" dirty="0">
              <a:latin typeface="Albert Sans" panose="020B0604020202020204" charset="0"/>
            </a:endParaRPr>
          </a:p>
        </p:txBody>
      </p:sp>
      <p:sp>
        <p:nvSpPr>
          <p:cNvPr id="5" name="TextBox 4">
            <a:extLst>
              <a:ext uri="{FF2B5EF4-FFF2-40B4-BE49-F238E27FC236}">
                <a16:creationId xmlns:a16="http://schemas.microsoft.com/office/drawing/2014/main" id="{3281BF1E-2D79-C826-8B54-704951FD06DD}"/>
              </a:ext>
            </a:extLst>
          </p:cNvPr>
          <p:cNvSpPr txBox="1"/>
          <p:nvPr/>
        </p:nvSpPr>
        <p:spPr>
          <a:xfrm>
            <a:off x="3059832" y="1551033"/>
            <a:ext cx="6572966" cy="1146981"/>
          </a:xfrm>
          <a:prstGeom prst="rect">
            <a:avLst/>
          </a:prstGeom>
          <a:noFill/>
        </p:spPr>
        <p:txBody>
          <a:bodyPr wrap="square" rtlCol="0">
            <a:spAutoFit/>
          </a:bodyPr>
          <a:lstStyle/>
          <a:p>
            <a:pPr lvl="0" algn="just">
              <a:lnSpc>
                <a:spcPct val="115000"/>
              </a:lnSpc>
              <a:spcAft>
                <a:spcPts val="1000"/>
              </a:spcAft>
            </a:pP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Is it really needed?</a:t>
            </a:r>
            <a:endPar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800" b="1" dirty="0">
              <a:solidFill>
                <a:schemeClr val="bg1"/>
              </a:solidFill>
            </a:endParaRPr>
          </a:p>
        </p:txBody>
      </p:sp>
      <p:pic>
        <p:nvPicPr>
          <p:cNvPr id="7" name="Picture 6">
            <a:extLst>
              <a:ext uri="{FF2B5EF4-FFF2-40B4-BE49-F238E27FC236}">
                <a16:creationId xmlns:a16="http://schemas.microsoft.com/office/drawing/2014/main" id="{7E6E582D-E5F6-AD7F-9C5B-620AC7A3E90E}"/>
              </a:ext>
            </a:extLst>
          </p:cNvPr>
          <p:cNvPicPr>
            <a:picLocks noChangeAspect="1"/>
          </p:cNvPicPr>
          <p:nvPr/>
        </p:nvPicPr>
        <p:blipFill>
          <a:blip r:embed="rId2"/>
          <a:stretch>
            <a:fillRect/>
          </a:stretch>
        </p:blipFill>
        <p:spPr>
          <a:xfrm>
            <a:off x="717330" y="2095295"/>
            <a:ext cx="4173667" cy="1412560"/>
          </a:xfrm>
          <a:prstGeom prst="rect">
            <a:avLst/>
          </a:prstGeom>
          <a:effectLst>
            <a:reflection stA="19000" endPos="65000" dist="50800" dir="5400000" sy="-100000" algn="bl" rotWithShape="0"/>
          </a:effectLst>
        </p:spPr>
      </p:pic>
      <p:pic>
        <p:nvPicPr>
          <p:cNvPr id="9" name="Picture 8">
            <a:extLst>
              <a:ext uri="{FF2B5EF4-FFF2-40B4-BE49-F238E27FC236}">
                <a16:creationId xmlns:a16="http://schemas.microsoft.com/office/drawing/2014/main" id="{7D65C005-EC90-F3D9-269A-09EA09B743B2}"/>
              </a:ext>
            </a:extLst>
          </p:cNvPr>
          <p:cNvPicPr>
            <a:picLocks noChangeAspect="1"/>
          </p:cNvPicPr>
          <p:nvPr/>
        </p:nvPicPr>
        <p:blipFill>
          <a:blip r:embed="rId3"/>
          <a:stretch>
            <a:fillRect/>
          </a:stretch>
        </p:blipFill>
        <p:spPr>
          <a:xfrm>
            <a:off x="4970332" y="2861895"/>
            <a:ext cx="4173668" cy="2281605"/>
          </a:xfrm>
          <a:prstGeom prst="rect">
            <a:avLst/>
          </a:prstGeom>
        </p:spPr>
      </p:pic>
    </p:spTree>
    <p:extLst>
      <p:ext uri="{BB962C8B-B14F-4D97-AF65-F5344CB8AC3E}">
        <p14:creationId xmlns:p14="http://schemas.microsoft.com/office/powerpoint/2010/main" val="221482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BA9C9A-1697-5FD6-A11D-459BAF3561D5}"/>
              </a:ext>
            </a:extLst>
          </p:cNvPr>
          <p:cNvSpPr>
            <a:spLocks noGrp="1"/>
          </p:cNvSpPr>
          <p:nvPr>
            <p:ph type="subTitle" idx="1"/>
          </p:nvPr>
        </p:nvSpPr>
        <p:spPr>
          <a:xfrm>
            <a:off x="971600" y="555526"/>
            <a:ext cx="6408712" cy="3600400"/>
          </a:xfrm>
        </p:spPr>
        <p:txBody>
          <a:bodyPr/>
          <a:lstStyle/>
          <a:p>
            <a:pPr marL="0" lvl="0" indent="0" algn="just">
              <a:lnSpc>
                <a:spcPct val="115000"/>
              </a:lnSpc>
              <a:spcAft>
                <a:spcPts val="1000"/>
              </a:spcAft>
            </a:pPr>
            <a:r>
              <a:rPr lang="en-US" sz="2400" b="1" dirty="0">
                <a:latin typeface="Calibri" panose="020F0502020204030204" pitchFamily="34" charset="0"/>
                <a:ea typeface="Calibri" panose="020F0502020204030204" pitchFamily="34" charset="0"/>
                <a:cs typeface="Times New Roman" panose="02020603050405020304" pitchFamily="18" charset="0"/>
              </a:rPr>
              <a:t>			SCOPE</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Early detection of diseases is crucial for effective treatment</a:t>
            </a:r>
          </a:p>
          <a:p>
            <a:pPr marL="342900" lvl="0" indent="-342900" algn="just">
              <a:lnSpc>
                <a:spcPct val="115000"/>
              </a:lnSpc>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Remote Access to Healthcare</a:t>
            </a:r>
          </a:p>
          <a:p>
            <a:pPr marL="342900" lvl="0" indent="-342900" algn="just">
              <a:lnSpc>
                <a:spcPct val="115000"/>
              </a:lnSpc>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Providing individuals with information about their health empowers them to actively participate in their well-being.</a:t>
            </a:r>
          </a:p>
          <a:p>
            <a:pPr marL="342900" lvl="0" indent="-342900" algn="just">
              <a:lnSpc>
                <a:spcPct val="115000"/>
              </a:lnSpc>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Preventive Healthcare</a:t>
            </a:r>
          </a:p>
          <a:p>
            <a:endParaRPr lang="en-US" sz="2400" dirty="0"/>
          </a:p>
        </p:txBody>
      </p:sp>
    </p:spTree>
    <p:extLst>
      <p:ext uri="{BB962C8B-B14F-4D97-AF65-F5344CB8AC3E}">
        <p14:creationId xmlns:p14="http://schemas.microsoft.com/office/powerpoint/2010/main" val="127758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348;p32"/>
          <p:cNvGrpSpPr/>
          <p:nvPr/>
        </p:nvGrpSpPr>
        <p:grpSpPr>
          <a:xfrm>
            <a:off x="7185919" y="701962"/>
            <a:ext cx="554700" cy="554700"/>
            <a:chOff x="1221094" y="1533487"/>
            <a:chExt cx="554700" cy="554700"/>
          </a:xfrm>
        </p:grpSpPr>
        <p:sp>
          <p:nvSpPr>
            <p:cNvPr id="10"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51;p32"/>
            <p:cNvGrpSpPr/>
            <p:nvPr/>
          </p:nvGrpSpPr>
          <p:grpSpPr>
            <a:xfrm>
              <a:off x="1376326" y="1673263"/>
              <a:ext cx="244237" cy="244216"/>
              <a:chOff x="4628325" y="3599825"/>
              <a:chExt cx="295400" cy="295375"/>
            </a:xfrm>
          </p:grpSpPr>
          <p:sp>
            <p:nvSpPr>
              <p:cNvPr id="13"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4;p32"/>
          <p:cNvSpPr/>
          <p:nvPr/>
        </p:nvSpPr>
        <p:spPr>
          <a:xfrm>
            <a:off x="8004500" y="1145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p:cNvSpPr txBox="1"/>
          <p:nvPr/>
        </p:nvSpPr>
        <p:spPr>
          <a:xfrm>
            <a:off x="827584" y="933521"/>
            <a:ext cx="7056784" cy="584775"/>
          </a:xfrm>
          <a:prstGeom prst="rect">
            <a:avLst/>
          </a:prstGeom>
          <a:noFill/>
        </p:spPr>
        <p:txBody>
          <a:bodyPr wrap="square" rtlCol="0">
            <a:spAutoFit/>
          </a:bodyPr>
          <a:lstStyle/>
          <a:p>
            <a:r>
              <a:rPr lang="en-US" sz="3200" b="1" dirty="0">
                <a:solidFill>
                  <a:schemeClr val="tx1">
                    <a:lumMod val="75000"/>
                  </a:schemeClr>
                </a:solidFill>
                <a:latin typeface="Albert Sans" charset="0"/>
              </a:rPr>
              <a:t>LITERATURE SURVEY</a:t>
            </a:r>
            <a:endParaRPr lang="en-IN" sz="3200" b="1" dirty="0">
              <a:solidFill>
                <a:schemeClr val="tx1">
                  <a:lumMod val="75000"/>
                </a:schemeClr>
              </a:solidFill>
              <a:latin typeface="Albert Sans" charset="0"/>
            </a:endParaRPr>
          </a:p>
        </p:txBody>
      </p:sp>
      <p:sp>
        <p:nvSpPr>
          <p:cNvPr id="30" name="TextBox 29"/>
          <p:cNvSpPr txBox="1"/>
          <p:nvPr/>
        </p:nvSpPr>
        <p:spPr>
          <a:xfrm>
            <a:off x="755576" y="459303"/>
            <a:ext cx="936104" cy="584775"/>
          </a:xfrm>
          <a:prstGeom prst="rect">
            <a:avLst/>
          </a:prstGeom>
          <a:noFill/>
        </p:spPr>
        <p:txBody>
          <a:bodyPr wrap="square" rtlCol="0">
            <a:spAutoFit/>
          </a:bodyPr>
          <a:lstStyle/>
          <a:p>
            <a:r>
              <a:rPr lang="en" sz="3200" b="1" dirty="0">
                <a:solidFill>
                  <a:schemeClr val="accent2"/>
                </a:solidFill>
                <a:latin typeface="Albert Sans" charset="0"/>
              </a:rPr>
              <a:t> 04</a:t>
            </a:r>
            <a:endParaRPr lang="en-IN" sz="3200" b="1" dirty="0">
              <a:solidFill>
                <a:schemeClr val="accent2"/>
              </a:solidFill>
              <a:latin typeface="Albert Sans" charset="0"/>
            </a:endParaRPr>
          </a:p>
        </p:txBody>
      </p:sp>
      <p:pic>
        <p:nvPicPr>
          <p:cNvPr id="9218" name="Picture 2" descr="https://anmj.org.au/wp-content/uploads/2020/06/literature-review-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87" y="1635646"/>
            <a:ext cx="6981013"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41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58812184"/>
              </p:ext>
            </p:extLst>
          </p:nvPr>
        </p:nvGraphicFramePr>
        <p:xfrm>
          <a:off x="251519" y="195487"/>
          <a:ext cx="8640961" cy="4023360"/>
        </p:xfrm>
        <a:graphic>
          <a:graphicData uri="http://schemas.openxmlformats.org/drawingml/2006/table">
            <a:tbl>
              <a:tblPr firstRow="1" bandRow="1">
                <a:tableStyleId>{07B48498-27F6-435A-BE7B-3F51154F2081}</a:tableStyleId>
              </a:tblPr>
              <a:tblGrid>
                <a:gridCol w="462907">
                  <a:extLst>
                    <a:ext uri="{9D8B030D-6E8A-4147-A177-3AD203B41FA5}">
                      <a16:colId xmlns:a16="http://schemas.microsoft.com/office/drawing/2014/main" val="20000"/>
                    </a:ext>
                  </a:extLst>
                </a:gridCol>
                <a:gridCol w="977253">
                  <a:extLst>
                    <a:ext uri="{9D8B030D-6E8A-4147-A177-3AD203B41FA5}">
                      <a16:colId xmlns:a16="http://schemas.microsoft.com/office/drawing/2014/main" val="20001"/>
                    </a:ext>
                  </a:extLst>
                </a:gridCol>
                <a:gridCol w="909576">
                  <a:extLst>
                    <a:ext uri="{9D8B030D-6E8A-4147-A177-3AD203B41FA5}">
                      <a16:colId xmlns:a16="http://schemas.microsoft.com/office/drawing/2014/main" val="20002"/>
                    </a:ext>
                  </a:extLst>
                </a:gridCol>
                <a:gridCol w="1178656">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224136">
                  <a:extLst>
                    <a:ext uri="{9D8B030D-6E8A-4147-A177-3AD203B41FA5}">
                      <a16:colId xmlns:a16="http://schemas.microsoft.com/office/drawing/2014/main" val="4081848467"/>
                    </a:ext>
                  </a:extLst>
                </a:gridCol>
                <a:gridCol w="1440160">
                  <a:extLst>
                    <a:ext uri="{9D8B030D-6E8A-4147-A177-3AD203B41FA5}">
                      <a16:colId xmlns:a16="http://schemas.microsoft.com/office/drawing/2014/main" val="3610583050"/>
                    </a:ext>
                  </a:extLst>
                </a:gridCol>
                <a:gridCol w="1152129">
                  <a:extLst>
                    <a:ext uri="{9D8B030D-6E8A-4147-A177-3AD203B41FA5}">
                      <a16:colId xmlns:a16="http://schemas.microsoft.com/office/drawing/2014/main" val="20005"/>
                    </a:ext>
                  </a:extLst>
                </a:gridCol>
              </a:tblGrid>
              <a:tr h="731876">
                <a:tc>
                  <a:txBody>
                    <a:bodyPr/>
                    <a:lstStyle/>
                    <a:p>
                      <a:r>
                        <a:rPr lang="en-IN" sz="1400" b="1" dirty="0">
                          <a:solidFill>
                            <a:schemeClr val="tx1">
                              <a:lumMod val="50000"/>
                            </a:schemeClr>
                          </a:solidFill>
                          <a:latin typeface="Albert Sans" charset="0"/>
                        </a:rPr>
                        <a:t>Sr.no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sz="1400" b="1" dirty="0">
                          <a:solidFill>
                            <a:schemeClr val="tx1">
                              <a:lumMod val="50000"/>
                            </a:schemeClr>
                          </a:solidFill>
                          <a:latin typeface="Albert Sans" charset="0"/>
                        </a:rPr>
                        <a:t>Title</a:t>
                      </a:r>
                      <a:r>
                        <a:rPr lang="en-US" sz="1400" b="1" baseline="0" dirty="0">
                          <a:solidFill>
                            <a:schemeClr val="tx1">
                              <a:lumMod val="50000"/>
                            </a:schemeClr>
                          </a:solidFill>
                          <a:latin typeface="Albert Sans" charset="0"/>
                        </a:rPr>
                        <a:t> of the Research Paper</a:t>
                      </a:r>
                      <a:endParaRPr lang="en-IN" sz="1400" b="1"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sz="1400" b="1" dirty="0">
                          <a:solidFill>
                            <a:schemeClr val="tx1">
                              <a:lumMod val="50000"/>
                            </a:schemeClr>
                          </a:solidFill>
                          <a:latin typeface="Albert Sans" charset="0"/>
                        </a:rPr>
                        <a:t>Name</a:t>
                      </a:r>
                      <a:r>
                        <a:rPr lang="en-US" sz="1400" b="1" baseline="0" dirty="0">
                          <a:solidFill>
                            <a:schemeClr val="tx1">
                              <a:lumMod val="50000"/>
                            </a:schemeClr>
                          </a:solidFill>
                          <a:latin typeface="Albert Sans" charset="0"/>
                        </a:rPr>
                        <a:t> of the Author</a:t>
                      </a:r>
                      <a:endParaRPr lang="en-IN" sz="1400" b="1"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Disadvantages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Future Scope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2796516">
                <a:tc>
                  <a:txBody>
                    <a:bodyPr/>
                    <a:lstStyle/>
                    <a:p>
                      <a:pPr algn="just"/>
                      <a:r>
                        <a:rPr lang="en-IN" sz="1200" b="0" dirty="0">
                          <a:solidFill>
                            <a:schemeClr val="tx1">
                              <a:lumMod val="50000"/>
                            </a:schemeClr>
                          </a:solidFill>
                          <a:latin typeface="Albert Sans"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r>
                        <a:rPr lang="en-US" dirty="0">
                          <a:latin typeface="Albert Sans" panose="020B0604020202020204" charset="0"/>
                          <a:sym typeface="Arial"/>
                        </a:rPr>
                        <a:t>Machine learning-based method for personalized and cost-effective detection of Alzheimer's disease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lvl="0"/>
                      <a:r>
                        <a:rPr lang="en-IN" sz="1200" b="0" dirty="0">
                          <a:solidFill>
                            <a:schemeClr val="tx1">
                              <a:lumMod val="50000"/>
                            </a:schemeClr>
                          </a:solidFill>
                          <a:latin typeface="Albert Sans" charset="0"/>
                        </a:rPr>
                        <a:t>Mahmoud </a:t>
                      </a:r>
                      <a:r>
                        <a:rPr lang="en-IN" sz="1200" b="0" dirty="0" err="1">
                          <a:solidFill>
                            <a:schemeClr val="tx1">
                              <a:lumMod val="50000"/>
                            </a:schemeClr>
                          </a:solidFill>
                          <a:latin typeface="Albert Sans" charset="0"/>
                        </a:rPr>
                        <a:t>M.Abdelwah</a:t>
                      </a:r>
                      <a:r>
                        <a:rPr lang="en-IN" sz="1200" b="0" dirty="0">
                          <a:solidFill>
                            <a:schemeClr val="tx1">
                              <a:lumMod val="50000"/>
                            </a:schemeClr>
                          </a:solidFill>
                          <a:latin typeface="Albert Sans" charset="0"/>
                        </a:rPr>
                        <a:t> Khamis A. Al-</a:t>
                      </a:r>
                      <a:r>
                        <a:rPr lang="en-IN" sz="1200" b="0" dirty="0" err="1">
                          <a:solidFill>
                            <a:schemeClr val="tx1">
                              <a:lumMod val="50000"/>
                            </a:schemeClr>
                          </a:solidFill>
                          <a:latin typeface="Albert Sans" charset="0"/>
                        </a:rPr>
                        <a:t>Karawi</a:t>
                      </a:r>
                      <a:r>
                        <a:rPr lang="en-IN" sz="1200" b="0" dirty="0">
                          <a:solidFill>
                            <a:schemeClr val="tx1">
                              <a:lumMod val="50000"/>
                            </a:schemeClr>
                          </a:solidFill>
                          <a:latin typeface="Albert Sans" charset="0"/>
                        </a:rPr>
                        <a:t> and Hatem E. </a:t>
                      </a:r>
                      <a:r>
                        <a:rPr lang="en-IN" sz="1200" b="0" dirty="0" err="1">
                          <a:solidFill>
                            <a:schemeClr val="tx1">
                              <a:lumMod val="50000"/>
                            </a:schemeClr>
                          </a:solidFill>
                          <a:latin typeface="Albert Sans" charset="0"/>
                        </a:rPr>
                        <a:t>Semary</a:t>
                      </a: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r>
                        <a:rPr lang="en-US" sz="1400" b="0" i="0" u="none" strike="noStrike" cap="none" dirty="0">
                          <a:solidFill>
                            <a:srgbClr val="000000"/>
                          </a:solidFill>
                          <a:effectLst/>
                          <a:latin typeface="Arial"/>
                          <a:ea typeface="Arial"/>
                          <a:cs typeface="Arial"/>
                          <a:sym typeface="Arial"/>
                        </a:rPr>
                        <a:t>2023 Dec; 11(12): 3304</a:t>
                      </a: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lvl="0" indent="0">
                        <a:buFont typeface="+mj-lt"/>
                        <a:buNone/>
                      </a:pP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lvl="0" indent="0">
                        <a:buFont typeface="+mj-lt"/>
                        <a:buNone/>
                      </a:pPr>
                      <a:r>
                        <a:rPr lang="en-US" sz="1400" b="0" i="0" u="none" strike="noStrike" cap="none" dirty="0">
                          <a:solidFill>
                            <a:srgbClr val="000000"/>
                          </a:solidFill>
                          <a:effectLst/>
                          <a:latin typeface="Arial"/>
                          <a:ea typeface="Arial"/>
                          <a:cs typeface="Arial"/>
                          <a:sym typeface="Arial"/>
                        </a:rPr>
                        <a:t>1. Early Detection</a:t>
                      </a:r>
                    </a:p>
                    <a:p>
                      <a:pPr marL="0" lvl="0" indent="0">
                        <a:buFont typeface="+mj-lt"/>
                        <a:buNone/>
                      </a:pPr>
                      <a:r>
                        <a:rPr lang="en-US" sz="1400" b="0" i="0" u="none" strike="noStrike" cap="none" dirty="0">
                          <a:solidFill>
                            <a:srgbClr val="000000"/>
                          </a:solidFill>
                          <a:effectLst/>
                          <a:latin typeface="Arial"/>
                          <a:ea typeface="Arial"/>
                          <a:cs typeface="Arial"/>
                          <a:sym typeface="Arial"/>
                        </a:rPr>
                        <a:t>2. Personalized Medicine</a:t>
                      </a:r>
                    </a:p>
                    <a:p>
                      <a:pPr marL="0" lvl="0" indent="0">
                        <a:buFont typeface="+mj-lt"/>
                        <a:buNone/>
                      </a:pPr>
                      <a:r>
                        <a:rPr lang="en-US" sz="1400" b="0" i="0" u="none" strike="noStrike" cap="none" dirty="0">
                          <a:solidFill>
                            <a:srgbClr val="000000"/>
                          </a:solidFill>
                          <a:effectLst/>
                          <a:latin typeface="Arial"/>
                          <a:ea typeface="Arial"/>
                          <a:cs typeface="Arial"/>
                          <a:sym typeface="Arial"/>
                        </a:rPr>
                        <a:t>3. Cost Efficiency</a:t>
                      </a:r>
                    </a:p>
                    <a:p>
                      <a:pPr marL="0" lvl="0" indent="0">
                        <a:buFont typeface="+mj-lt"/>
                        <a:buNone/>
                      </a:pPr>
                      <a:r>
                        <a:rPr lang="en-US" sz="1400" b="0" i="0" u="none" strike="noStrike" cap="none" dirty="0">
                          <a:solidFill>
                            <a:srgbClr val="000000"/>
                          </a:solidFill>
                          <a:effectLst/>
                          <a:latin typeface="Arial"/>
                          <a:ea typeface="Arial"/>
                          <a:cs typeface="Arial"/>
                          <a:sym typeface="Arial"/>
                        </a:rPr>
                        <a:t>4. Data-Driven Insights</a:t>
                      </a:r>
                    </a:p>
                    <a:p>
                      <a:pPr marL="0" lvl="0" indent="0">
                        <a:buFont typeface="+mj-lt"/>
                        <a:buNone/>
                      </a:pPr>
                      <a:r>
                        <a:rPr lang="en-US" sz="1400" b="0" i="0" u="none" strike="noStrike" cap="none" dirty="0">
                          <a:solidFill>
                            <a:srgbClr val="000000"/>
                          </a:solidFill>
                          <a:effectLst/>
                          <a:latin typeface="Arial"/>
                          <a:ea typeface="Arial"/>
                          <a:cs typeface="Arial"/>
                          <a:sym typeface="Arial"/>
                        </a:rPr>
                        <a:t>5. Improved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1200" b="0" i="0" u="none" strike="noStrike" cap="none" dirty="0">
                          <a:solidFill>
                            <a:srgbClr val="000000"/>
                          </a:solidFill>
                          <a:effectLst/>
                          <a:latin typeface="Albert Sans" panose="020B0604020202020204" charset="0"/>
                          <a:ea typeface="Arial"/>
                          <a:cs typeface="Arial"/>
                          <a:sym typeface="Arial"/>
                        </a:rPr>
                        <a:t>- Data Quality and Availability</a:t>
                      </a:r>
                    </a:p>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1200" b="0" i="0" u="none" strike="noStrike" cap="none" dirty="0">
                          <a:solidFill>
                            <a:srgbClr val="000000"/>
                          </a:solidFill>
                          <a:effectLst/>
                          <a:latin typeface="Albert Sans" panose="020B0604020202020204" charset="0"/>
                          <a:cs typeface="Arial"/>
                          <a:sym typeface="Arial"/>
                        </a:rPr>
                        <a:t>- Cost of Implementation</a:t>
                      </a:r>
                    </a:p>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1200" b="0" i="0" u="none" strike="noStrike" cap="none" dirty="0">
                          <a:solidFill>
                            <a:srgbClr val="000000"/>
                          </a:solidFill>
                          <a:effectLst/>
                          <a:latin typeface="Albert Sans" panose="020B0604020202020204" charset="0"/>
                          <a:cs typeface="Arial"/>
                          <a:sym typeface="Arial"/>
                        </a:rPr>
                        <a:t>- Patient Privacy and Consent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indent="457200">
                        <a:spcAft>
                          <a:spcPts val="0"/>
                        </a:spcAft>
                      </a:pPr>
                      <a:endParaRPr lang="en-IN" sz="1200" b="0" kern="100" dirty="0">
                        <a:solidFill>
                          <a:schemeClr val="tx1">
                            <a:lumMod val="50000"/>
                          </a:schemeClr>
                        </a:solidFill>
                        <a:effectLst/>
                        <a:latin typeface="Albert Sans" charset="0"/>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6A9ED963-EA79-0171-CE94-47A12C4859D9}"/>
              </a:ext>
            </a:extLst>
          </p:cNvPr>
          <p:cNvSpPr txBox="1"/>
          <p:nvPr/>
        </p:nvSpPr>
        <p:spPr>
          <a:xfrm>
            <a:off x="611560" y="4215017"/>
            <a:ext cx="8136904" cy="800219"/>
          </a:xfrm>
          <a:prstGeom prst="rect">
            <a:avLst/>
          </a:prstGeom>
          <a:noFill/>
        </p:spPr>
        <p:txBody>
          <a:bodyPr wrap="square">
            <a:spAutoFit/>
          </a:bodyPr>
          <a:lstStyle/>
          <a:p>
            <a:r>
              <a:rPr lang="en-US" sz="1600" b="1" dirty="0">
                <a:solidFill>
                  <a:schemeClr val="tx1"/>
                </a:solidFill>
                <a:latin typeface="Albert Sans" panose="020B0604020202020204" charset="0"/>
              </a:rPr>
              <a:t>Summary: </a:t>
            </a:r>
            <a:r>
              <a:rPr lang="en-US" dirty="0">
                <a:latin typeface="Albert Sans" panose="020B0604020202020204" charset="0"/>
              </a:rPr>
              <a:t>The main objective of this paper is to supply scientific basics for preventing and forecasting the prevalence of hand, foot and mouth.</a:t>
            </a:r>
          </a:p>
          <a:p>
            <a:endParaRPr lang="en-US" sz="1600" b="1" dirty="0">
              <a:solidFill>
                <a:schemeClr val="tx1"/>
              </a:solidFill>
              <a:latin typeface="Albert Sans" panose="020B0604020202020204" charset="0"/>
            </a:endParaRPr>
          </a:p>
        </p:txBody>
      </p:sp>
    </p:spTree>
    <p:extLst>
      <p:ext uri="{BB962C8B-B14F-4D97-AF65-F5344CB8AC3E}">
        <p14:creationId xmlns:p14="http://schemas.microsoft.com/office/powerpoint/2010/main" val="338055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1560" y="4083918"/>
            <a:ext cx="7848872" cy="553998"/>
          </a:xfrm>
          <a:prstGeom prst="rect">
            <a:avLst/>
          </a:prstGeom>
          <a:noFill/>
        </p:spPr>
        <p:txBody>
          <a:bodyPr wrap="square" rtlCol="0">
            <a:spAutoFit/>
          </a:bodyPr>
          <a:lstStyle/>
          <a:p>
            <a:r>
              <a:rPr lang="en-US" sz="1600" b="1" dirty="0">
                <a:solidFill>
                  <a:schemeClr val="tx1"/>
                </a:solidFill>
                <a:latin typeface="Albert Sans" panose="020B0604020202020204" charset="0"/>
              </a:rPr>
              <a:t>Summary: </a:t>
            </a:r>
            <a:r>
              <a:rPr lang="en-US" dirty="0">
                <a:latin typeface="Albert Sans" panose="020B0604020202020204" charset="0"/>
              </a:rPr>
              <a:t>Analytical model of single degree-</a:t>
            </a:r>
            <a:r>
              <a:rPr lang="en-US" dirty="0" err="1">
                <a:latin typeface="Albert Sans" panose="020B0604020202020204" charset="0"/>
              </a:rPr>
              <a:t>offreedomwas</a:t>
            </a:r>
            <a:r>
              <a:rPr lang="en-US" dirty="0">
                <a:latin typeface="Albert Sans" panose="020B0604020202020204" charset="0"/>
              </a:rPr>
              <a:t> established to extract characteristic waveform. </a:t>
            </a:r>
            <a:endParaRPr lang="en-US" sz="1600" b="1" dirty="0">
              <a:solidFill>
                <a:schemeClr val="tx1"/>
              </a:solidFill>
              <a:latin typeface="Albert Sans" panose="020B0604020202020204" charset="0"/>
            </a:endParaRPr>
          </a:p>
        </p:txBody>
      </p:sp>
      <p:graphicFrame>
        <p:nvGraphicFramePr>
          <p:cNvPr id="2" name="Table 1">
            <a:extLst>
              <a:ext uri="{FF2B5EF4-FFF2-40B4-BE49-F238E27FC236}">
                <a16:creationId xmlns:a16="http://schemas.microsoft.com/office/drawing/2014/main" id="{583C79DE-4F7B-340D-2BB0-2916CF5BAF42}"/>
              </a:ext>
            </a:extLst>
          </p:cNvPr>
          <p:cNvGraphicFramePr>
            <a:graphicFrameLocks noGrp="1"/>
          </p:cNvGraphicFramePr>
          <p:nvPr>
            <p:extLst>
              <p:ext uri="{D42A27DB-BD31-4B8C-83A1-F6EECF244321}">
                <p14:modId xmlns:p14="http://schemas.microsoft.com/office/powerpoint/2010/main" val="392056949"/>
              </p:ext>
            </p:extLst>
          </p:nvPr>
        </p:nvGraphicFramePr>
        <p:xfrm>
          <a:off x="323528" y="267494"/>
          <a:ext cx="8640961" cy="3741396"/>
        </p:xfrm>
        <a:graphic>
          <a:graphicData uri="http://schemas.openxmlformats.org/drawingml/2006/table">
            <a:tbl>
              <a:tblPr firstRow="1" bandRow="1">
                <a:tableStyleId>{07B48498-27F6-435A-BE7B-3F51154F2081}</a:tableStyleId>
              </a:tblPr>
              <a:tblGrid>
                <a:gridCol w="462907">
                  <a:extLst>
                    <a:ext uri="{9D8B030D-6E8A-4147-A177-3AD203B41FA5}">
                      <a16:colId xmlns:a16="http://schemas.microsoft.com/office/drawing/2014/main" val="20000"/>
                    </a:ext>
                  </a:extLst>
                </a:gridCol>
                <a:gridCol w="977253">
                  <a:extLst>
                    <a:ext uri="{9D8B030D-6E8A-4147-A177-3AD203B41FA5}">
                      <a16:colId xmlns:a16="http://schemas.microsoft.com/office/drawing/2014/main" val="20001"/>
                    </a:ext>
                  </a:extLst>
                </a:gridCol>
                <a:gridCol w="909576">
                  <a:extLst>
                    <a:ext uri="{9D8B030D-6E8A-4147-A177-3AD203B41FA5}">
                      <a16:colId xmlns:a16="http://schemas.microsoft.com/office/drawing/2014/main" val="20002"/>
                    </a:ext>
                  </a:extLst>
                </a:gridCol>
                <a:gridCol w="1178656">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224136">
                  <a:extLst>
                    <a:ext uri="{9D8B030D-6E8A-4147-A177-3AD203B41FA5}">
                      <a16:colId xmlns:a16="http://schemas.microsoft.com/office/drawing/2014/main" val="4081848467"/>
                    </a:ext>
                  </a:extLst>
                </a:gridCol>
                <a:gridCol w="1440160">
                  <a:extLst>
                    <a:ext uri="{9D8B030D-6E8A-4147-A177-3AD203B41FA5}">
                      <a16:colId xmlns:a16="http://schemas.microsoft.com/office/drawing/2014/main" val="3610583050"/>
                    </a:ext>
                  </a:extLst>
                </a:gridCol>
                <a:gridCol w="1152129">
                  <a:extLst>
                    <a:ext uri="{9D8B030D-6E8A-4147-A177-3AD203B41FA5}">
                      <a16:colId xmlns:a16="http://schemas.microsoft.com/office/drawing/2014/main" val="20005"/>
                    </a:ext>
                  </a:extLst>
                </a:gridCol>
              </a:tblGrid>
              <a:tr h="731876">
                <a:tc>
                  <a:txBody>
                    <a:bodyPr/>
                    <a:lstStyle/>
                    <a:p>
                      <a:r>
                        <a:rPr lang="en-IN" sz="1400" b="1" dirty="0">
                          <a:solidFill>
                            <a:schemeClr val="tx1">
                              <a:lumMod val="50000"/>
                            </a:schemeClr>
                          </a:solidFill>
                          <a:latin typeface="Albert Sans" charset="0"/>
                        </a:rPr>
                        <a:t>Sr.no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sz="1400" b="1" dirty="0">
                          <a:solidFill>
                            <a:schemeClr val="tx1">
                              <a:lumMod val="50000"/>
                            </a:schemeClr>
                          </a:solidFill>
                          <a:latin typeface="Albert Sans" charset="0"/>
                        </a:rPr>
                        <a:t>Title</a:t>
                      </a:r>
                      <a:r>
                        <a:rPr lang="en-US" sz="1400" b="1" baseline="0" dirty="0">
                          <a:solidFill>
                            <a:schemeClr val="tx1">
                              <a:lumMod val="50000"/>
                            </a:schemeClr>
                          </a:solidFill>
                          <a:latin typeface="Albert Sans" charset="0"/>
                        </a:rPr>
                        <a:t> of the Research Paper</a:t>
                      </a:r>
                      <a:endParaRPr lang="en-IN" sz="1400" b="1"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sz="1400" b="1" dirty="0">
                          <a:solidFill>
                            <a:schemeClr val="tx1">
                              <a:lumMod val="50000"/>
                            </a:schemeClr>
                          </a:solidFill>
                          <a:latin typeface="Albert Sans" charset="0"/>
                        </a:rPr>
                        <a:t>Name</a:t>
                      </a:r>
                      <a:r>
                        <a:rPr lang="en-US" sz="1400" b="1" baseline="0" dirty="0">
                          <a:solidFill>
                            <a:schemeClr val="tx1">
                              <a:lumMod val="50000"/>
                            </a:schemeClr>
                          </a:solidFill>
                          <a:latin typeface="Albert Sans" charset="0"/>
                        </a:rPr>
                        <a:t> of the Author</a:t>
                      </a:r>
                      <a:endParaRPr lang="en-IN" sz="1400" b="1"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Disadvantages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IN" sz="1400" b="1" dirty="0">
                          <a:solidFill>
                            <a:schemeClr val="tx1">
                              <a:lumMod val="50000"/>
                            </a:schemeClr>
                          </a:solidFill>
                          <a:latin typeface="Albert Sans" charset="0"/>
                        </a:rPr>
                        <a:t>Future Scope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2796516">
                <a:tc>
                  <a:txBody>
                    <a:bodyPr/>
                    <a:lstStyle/>
                    <a:p>
                      <a:pPr algn="just"/>
                      <a:r>
                        <a:rPr lang="en-IN" sz="1200" b="0" dirty="0">
                          <a:solidFill>
                            <a:schemeClr val="tx1">
                              <a:lumMod val="50000"/>
                            </a:schemeClr>
                          </a:solidFill>
                          <a:latin typeface="Albert Sans"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tc>
                  <a:txBody>
                    <a:bodyPr/>
                    <a:lstStyle/>
                    <a:p>
                      <a:r>
                        <a:rPr lang="en-US" dirty="0">
                          <a:latin typeface="Albert Sans" panose="020B0604020202020204" charset="0"/>
                          <a:sym typeface="Arial"/>
                        </a:rPr>
                        <a:t>Quantized Analysis for Heart Valve Disease based on Cardiac Sound Characteristic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tc>
                  <a:txBody>
                    <a:bodyPr/>
                    <a:lstStyle/>
                    <a:p>
                      <a:pPr lvl="0"/>
                      <a:r>
                        <a:rPr lang="en-IN" sz="1400" b="0" i="0" u="none" strike="noStrike" cap="none" dirty="0">
                          <a:solidFill>
                            <a:srgbClr val="000000"/>
                          </a:solidFill>
                          <a:effectLst/>
                          <a:latin typeface="Albert Sans" panose="020B0604020202020204" charset="0"/>
                          <a:ea typeface="Arial"/>
                          <a:cs typeface="Arial"/>
                          <a:sym typeface="Arial"/>
                        </a:rPr>
                        <a:t>Hu </a:t>
                      </a:r>
                      <a:r>
                        <a:rPr lang="en-IN" sz="1400" b="0" i="0" u="none" strike="noStrike" cap="none" dirty="0" err="1">
                          <a:solidFill>
                            <a:srgbClr val="000000"/>
                          </a:solidFill>
                          <a:effectLst/>
                          <a:latin typeface="Albert Sans" panose="020B0604020202020204" charset="0"/>
                          <a:ea typeface="Arial"/>
                          <a:cs typeface="Arial"/>
                          <a:sym typeface="Arial"/>
                        </a:rPr>
                        <a:t>Yuliang</a:t>
                      </a:r>
                      <a:r>
                        <a:rPr lang="en-IN" sz="1400" b="0" i="0" u="none" strike="noStrike" cap="none" dirty="0">
                          <a:solidFill>
                            <a:srgbClr val="000000"/>
                          </a:solidFill>
                          <a:effectLst/>
                          <a:latin typeface="Albert Sans" panose="020B0604020202020204" charset="0"/>
                          <a:ea typeface="Arial"/>
                          <a:cs typeface="Arial"/>
                          <a:sym typeface="Arial"/>
                        </a:rPr>
                        <a:t>; </a:t>
                      </a:r>
                      <a:r>
                        <a:rPr lang="en-IN" sz="1400" b="0" i="0" u="none" strike="noStrike" cap="none" dirty="0" err="1">
                          <a:solidFill>
                            <a:srgbClr val="000000"/>
                          </a:solidFill>
                          <a:effectLst/>
                          <a:latin typeface="Albert Sans" panose="020B0604020202020204" charset="0"/>
                          <a:ea typeface="Arial"/>
                          <a:cs typeface="Arial"/>
                          <a:sym typeface="Arial"/>
                        </a:rPr>
                        <a:t>Qiao</a:t>
                      </a:r>
                      <a:r>
                        <a:rPr lang="en-IN" sz="1400" b="0" i="0" u="none" strike="noStrike" cap="none" dirty="0">
                          <a:solidFill>
                            <a:srgbClr val="000000"/>
                          </a:solidFill>
                          <a:effectLst/>
                          <a:latin typeface="Albert Sans" panose="020B0604020202020204" charset="0"/>
                          <a:ea typeface="Arial"/>
                          <a:cs typeface="Arial"/>
                          <a:sym typeface="Arial"/>
                        </a:rPr>
                        <a:t> </a:t>
                      </a:r>
                      <a:r>
                        <a:rPr lang="en-IN" sz="1400" b="0" i="0" u="none" strike="noStrike" cap="none" dirty="0" err="1">
                          <a:solidFill>
                            <a:srgbClr val="000000"/>
                          </a:solidFill>
                          <a:effectLst/>
                          <a:latin typeface="Albert Sans" panose="020B0604020202020204" charset="0"/>
                          <a:ea typeface="Arial"/>
                          <a:cs typeface="Arial"/>
                          <a:sym typeface="Arial"/>
                        </a:rPr>
                        <a:t>Junxuan</a:t>
                      </a:r>
                      <a:r>
                        <a:rPr lang="en-IN" sz="1400" b="0" i="0" u="none" strike="noStrike" cap="none" dirty="0">
                          <a:solidFill>
                            <a:srgbClr val="000000"/>
                          </a:solidFill>
                          <a:effectLst/>
                          <a:latin typeface="Albert Sans" panose="020B0604020202020204" charset="0"/>
                          <a:ea typeface="Arial"/>
                          <a:cs typeface="Arial"/>
                          <a:sym typeface="Arial"/>
                        </a:rPr>
                        <a:t>; Wang </a:t>
                      </a:r>
                      <a:r>
                        <a:rPr lang="en-IN" sz="1400" b="0" i="0" u="none" strike="noStrike" cap="none" dirty="0" err="1">
                          <a:solidFill>
                            <a:srgbClr val="000000"/>
                          </a:solidFill>
                          <a:effectLst/>
                          <a:latin typeface="Albert Sans" panose="020B0604020202020204" charset="0"/>
                          <a:ea typeface="Arial"/>
                          <a:cs typeface="Arial"/>
                          <a:sym typeface="Arial"/>
                        </a:rPr>
                        <a:t>Haibin</a:t>
                      </a:r>
                      <a:r>
                        <a:rPr lang="en-IN" sz="1400" b="0" i="0" u="none" strike="noStrike" cap="none" dirty="0">
                          <a:solidFill>
                            <a:srgbClr val="000000"/>
                          </a:solidFill>
                          <a:effectLst/>
                          <a:latin typeface="Albert Sans" panose="020B0604020202020204" charset="0"/>
                          <a:ea typeface="Arial"/>
                          <a:cs typeface="Arial"/>
                          <a:sym typeface="Arial"/>
                        </a:rPr>
                        <a:t>; Wei </a:t>
                      </a:r>
                      <a:r>
                        <a:rPr lang="en-IN" sz="1400" b="0" i="0" u="none" strike="noStrike" cap="none" dirty="0" err="1">
                          <a:solidFill>
                            <a:srgbClr val="000000"/>
                          </a:solidFill>
                          <a:effectLst/>
                          <a:latin typeface="Albert Sans" panose="020B0604020202020204" charset="0"/>
                          <a:ea typeface="Arial"/>
                          <a:cs typeface="Arial"/>
                          <a:sym typeface="Arial"/>
                        </a:rPr>
                        <a:t>Xiubo</a:t>
                      </a: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tc>
                  <a:txBody>
                    <a:bodyPr/>
                    <a:lstStyle/>
                    <a:p>
                      <a:r>
                        <a:rPr lang="en-US" sz="1200" b="0" dirty="0">
                          <a:solidFill>
                            <a:schemeClr val="tx1">
                              <a:lumMod val="50000"/>
                            </a:schemeClr>
                          </a:solidFill>
                          <a:latin typeface="Albert Sans" charset="0"/>
                        </a:rPr>
                        <a:t>23 August 2010</a:t>
                      </a: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tc>
                  <a:txBody>
                    <a:bodyPr/>
                    <a:lstStyle/>
                    <a:p>
                      <a:pPr marL="0" lvl="0" indent="0">
                        <a:buFont typeface="+mj-lt"/>
                        <a:buNone/>
                      </a:pP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1400" b="0" i="0" u="none" strike="noStrike" cap="none" dirty="0">
                          <a:solidFill>
                            <a:srgbClr val="000000"/>
                          </a:solidFill>
                          <a:effectLst/>
                          <a:latin typeface="Arial"/>
                          <a:ea typeface="Arial"/>
                          <a:cs typeface="Arial"/>
                          <a:sym typeface="Arial"/>
                        </a:rPr>
                        <a:t>In order to analyze heart valve disease accurately and effectively</a:t>
                      </a: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tc>
                  <a:txBody>
                    <a:bodyPr/>
                    <a:lstStyle/>
                    <a:p>
                      <a:r>
                        <a:rPr lang="en-US" sz="1400" b="0" i="0" u="none" strike="noStrike" cap="none" dirty="0">
                          <a:solidFill>
                            <a:srgbClr val="000000"/>
                          </a:solidFill>
                          <a:effectLst/>
                          <a:latin typeface="Arial"/>
                          <a:ea typeface="Arial"/>
                          <a:cs typeface="Arial"/>
                          <a:sym typeface="Arial"/>
                        </a:rPr>
                        <a:t>-Loss of Information</a:t>
                      </a:r>
                    </a:p>
                    <a:p>
                      <a:r>
                        <a:rPr lang="en-US" sz="1400" b="0" i="0" u="none" strike="noStrike" cap="none" dirty="0">
                          <a:solidFill>
                            <a:srgbClr val="000000"/>
                          </a:solidFill>
                          <a:effectLst/>
                          <a:latin typeface="Arial"/>
                          <a:ea typeface="Arial"/>
                          <a:cs typeface="Arial"/>
                          <a:sym typeface="Arial"/>
                        </a:rPr>
                        <a:t>-Reduced Sensitivity</a:t>
                      </a:r>
                    </a:p>
                    <a:p>
                      <a:r>
                        <a:rPr lang="en-US" sz="1400" b="0" i="0" u="none" strike="noStrike" cap="none" dirty="0">
                          <a:solidFill>
                            <a:srgbClr val="000000"/>
                          </a:solidFill>
                          <a:effectLst/>
                          <a:latin typeface="Arial"/>
                          <a:ea typeface="Arial"/>
                          <a:cs typeface="Arial"/>
                          <a:sym typeface="Arial"/>
                        </a:rPr>
                        <a:t>-Limited Dynamic Range</a:t>
                      </a:r>
                    </a:p>
                    <a:p>
                      <a:r>
                        <a:rPr lang="en-US" sz="1400" b="0" i="0" u="none" strike="noStrike" cap="none" dirty="0">
                          <a:solidFill>
                            <a:srgbClr val="000000"/>
                          </a:solidFill>
                          <a:effectLst/>
                          <a:latin typeface="Arial"/>
                          <a:ea typeface="Arial"/>
                          <a:cs typeface="Arial"/>
                          <a:sym typeface="Arial"/>
                        </a:rPr>
                        <a:t>-Introduction of Quantization Noise</a:t>
                      </a:r>
                    </a:p>
                    <a:p>
                      <a:pPr marL="0" lvl="0" indent="0">
                        <a:buFont typeface="+mj-lt"/>
                        <a:buNone/>
                      </a:pPr>
                      <a:endParaRPr lang="en-IN" sz="1200" b="0" dirty="0">
                        <a:solidFill>
                          <a:schemeClr val="tx1">
                            <a:lumMod val="50000"/>
                          </a:schemeClr>
                        </a:solidFill>
                        <a:latin typeface="Albert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tc>
                  <a:txBody>
                    <a:bodyPr/>
                    <a:lstStyle/>
                    <a:p>
                      <a:pPr indent="457200">
                        <a:spcAft>
                          <a:spcPts val="0"/>
                        </a:spcAft>
                      </a:pPr>
                      <a:endParaRPr lang="en-IN" sz="1200" b="0" kern="100" dirty="0">
                        <a:solidFill>
                          <a:schemeClr val="tx1">
                            <a:lumMod val="50000"/>
                          </a:schemeClr>
                        </a:solidFill>
                        <a:effectLst/>
                        <a:latin typeface="Albert Sans" charset="0"/>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D3D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768719"/>
      </p:ext>
    </p:extLst>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5DA7489-8DB6-4B7F-9F9D-1ABE8030052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4727</TotalTime>
  <Words>1782</Words>
  <Application>Microsoft Office PowerPoint</Application>
  <PresentationFormat>On-screen Show (16:9)</PresentationFormat>
  <Paragraphs>245</Paragraphs>
  <Slides>24</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Calibri</vt:lpstr>
      <vt:lpstr>Albert Sans</vt:lpstr>
      <vt:lpstr>Arial Narrow</vt:lpstr>
      <vt:lpstr>Arial</vt:lpstr>
      <vt:lpstr>Merriweather</vt:lpstr>
      <vt:lpstr>Times New Roman</vt:lpstr>
      <vt:lpstr>Merriweather Sans</vt:lpstr>
      <vt:lpstr>Bebas Neue</vt:lpstr>
      <vt:lpstr>Algerian</vt:lpstr>
      <vt:lpstr>Franklin Gothic Demi</vt:lpstr>
      <vt:lpstr>Symbol</vt:lpstr>
      <vt:lpstr>Arial Rounded MT Bold</vt:lpstr>
      <vt:lpstr>Georgia</vt:lpstr>
      <vt:lpstr>AI Incident Automation Pitch Deck by Slidesgo</vt:lpstr>
      <vt:lpstr> DEPARTMENT OF AI&amp;DS ENGINEERING DR. D. Y. PATIL INSTITUTE OF TECHNOLOGY,  PIMPRI, PUNE </vt:lpstr>
      <vt:lpstr>TABLE OF CONTENTS</vt:lpstr>
      <vt:lpstr>DOMAIN:</vt:lpstr>
      <vt:lpstr>Brief Introduction</vt:lpstr>
      <vt:lpstr>Motivation : Need, Relevance and Scope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dc:creator>
  <cp:lastModifiedBy>Zuber Khan</cp:lastModifiedBy>
  <cp:revision>195</cp:revision>
  <dcterms:modified xsi:type="dcterms:W3CDTF">2024-02-26T16:44:23Z</dcterms:modified>
</cp:coreProperties>
</file>