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C366248A-0F07-4576-841A-F66DD31DA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50"/>
            <a:ext cx="12192000" cy="67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AYUSH KEDARE</cp:lastModifiedBy>
  <cp:revision>1</cp:revision>
  <dcterms:created xsi:type="dcterms:W3CDTF">2024-07-05T17:52:46Z</dcterms:created>
  <dcterms:modified xsi:type="dcterms:W3CDTF">2024-07-05T17:55:09Z</dcterms:modified>
</cp:coreProperties>
</file>