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243BC-1127-4950-AA2C-A0A07454C51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8AD09-4353-4A16-93D9-18F1E941C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3C4A-F023-4616-BC25-2301ECF9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06DAC-7B35-4444-8CED-204D2527D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F4FE-1FC8-46B9-B305-553A15CD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A82E-874A-4B61-806A-4E33E2BA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199A-5C89-497C-929B-1CC53C9F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D2F6-C322-4797-9FC3-B84AA40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C6D83-7E46-446A-B09C-4033565D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6410-5D6A-4C62-9B34-AFCE39A3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9B66-1E2E-4A6C-BB94-7B5BD59C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4632-01B1-403E-978F-C7BDF452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7AB87-57DB-4B37-AC6D-DE2EDB081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859FD-556D-4E22-AF75-FA3B9C6FF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F0A7-D6B1-4EDD-B93E-E8707E53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3CA9-DE0D-4ED8-9537-16456594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C029-A804-4496-BB9A-865D4676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DC44-17B9-450C-88D3-4862EEF9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1BD1-09B1-47F7-B3DC-53094EA6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72B5-16CA-47A8-86E8-9F0A83F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7E9A-5F10-4E0D-B381-9B58A1F0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7FE4-A417-4DEB-95C6-DB745B58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4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D321-9604-4495-804B-CD4DA66E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E6A7F-075F-4BA3-87E9-DF9E5BB5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6ADE-E853-47E5-9825-2E28D6F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8675-1BA2-49E2-9A83-60AA93D9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57FB-C6FA-4F5F-8CEC-07458107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181C-1698-4A4B-93FC-A1247834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3536-835A-4E52-9AF8-7DE85388F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0B53-58F8-46C3-84C6-D70B9CB3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1162-CCD9-489E-BD63-7E8E320C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E6A66-1605-4DAB-9F51-9B497C9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505FB-F363-49AE-994F-A0F7D418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59AE-F7C6-45BD-BE24-7041511A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095D-BB7A-4CFA-80A7-A7B1BD36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C8921-BB2D-44D2-B62D-F9223DD5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B4B2C-58E4-41F6-8599-434E2FC8A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00554-DEC4-4E9A-B3E7-82CB07DF5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8DE5-8689-4711-9710-7CDBA751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B4142-3BFC-4F80-B484-A556049D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64A82-1CE9-46F8-A67C-23B579B5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2619-98F3-4A06-92D4-9544E11C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270BB-184B-41A0-BC6C-77EF293E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A0B61-C566-4FB9-A205-412C88A0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A9C85-BE64-42DE-ABC9-DFE40A06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8AC99-996E-4023-949F-C09946DC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5B88-81EE-437E-81AB-A90BCA22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E29B9-264F-4A51-90FD-BC094C42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B4E-4D43-4F98-B26C-389D9CF6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8BDE-167A-4F75-BC3A-15FAE618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1A67-F467-4EFC-ADE9-8C6F6BA3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EE10-F36F-4E6B-982D-789AA47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24AE0-2A36-497C-8146-61FA8ADA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476A-798D-46C2-97EB-00261433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3F86-6A0A-4AC4-8059-A8D581FB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B152F-C215-4225-9632-FC8AA1AB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6252C-F174-47E3-ADBE-B6BE3BA4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4EC7E-ABF0-468B-ADA8-70755254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41ED-9405-44FE-B406-1D32761E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F87A6-22A0-4341-9677-22F336ED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D893A-DA87-40CD-B0A2-895B09E8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6E1AC-9732-4B86-B3A8-1D78F5DB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95CD-862F-4222-AEBE-6E01E2F4D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9EBE-2BCB-46C2-A732-BBCED1AE024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3754-9AC5-4233-9CF7-53CFCB487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B1B3-44DA-49C1-86B7-0838EBB1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0A76-DBB9-40E8-8F28-4B1A1F7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4;p47">
            <a:extLst>
              <a:ext uri="{FF2B5EF4-FFF2-40B4-BE49-F238E27FC236}">
                <a16:creationId xmlns:a16="http://schemas.microsoft.com/office/drawing/2014/main" id="{2984F6C5-D41B-42CC-83ED-FDD0855B4B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47">
            <a:extLst>
              <a:ext uri="{FF2B5EF4-FFF2-40B4-BE49-F238E27FC236}">
                <a16:creationId xmlns:a16="http://schemas.microsoft.com/office/drawing/2014/main" id="{725EDB45-1BB5-4318-9D84-9A0E1C2AEB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71" y="184637"/>
            <a:ext cx="1470736" cy="3516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71CF7-2B85-4DBA-B7FD-35AABCA6F4E7}"/>
              </a:ext>
            </a:extLst>
          </p:cNvPr>
          <p:cNvSpPr txBox="1"/>
          <p:nvPr/>
        </p:nvSpPr>
        <p:spPr>
          <a:xfrm>
            <a:off x="386862" y="2391507"/>
            <a:ext cx="648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parajita" panose="02020603050405020304" pitchFamily="18" charset="0"/>
              </a:rPr>
              <a:t>Assignment on Git and </a:t>
            </a:r>
            <a:r>
              <a:rPr lang="en-US" sz="4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parajita" panose="02020603050405020304" pitchFamily="18" charset="0"/>
              </a:rPr>
              <a:t>Github</a:t>
            </a:r>
            <a:endParaRPr lang="en-US" sz="4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32766-D96A-4B2E-996A-90CE66B794FA}"/>
              </a:ext>
            </a:extLst>
          </p:cNvPr>
          <p:cNvSpPr txBox="1"/>
          <p:nvPr/>
        </p:nvSpPr>
        <p:spPr>
          <a:xfrm>
            <a:off x="386862" y="5952564"/>
            <a:ext cx="193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By: </a:t>
            </a:r>
            <a:r>
              <a:rPr lang="en-US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Ayush</a:t>
            </a:r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232741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2933-5B53-4F2A-9A85-485D63149978}"/>
              </a:ext>
            </a:extLst>
          </p:cNvPr>
          <p:cNvSpPr txBox="1"/>
          <p:nvPr/>
        </p:nvSpPr>
        <p:spPr>
          <a:xfrm>
            <a:off x="5001790" y="2476983"/>
            <a:ext cx="21884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parajita" panose="02020603050405020304" pitchFamily="18" charset="0"/>
                <a:ea typeface="MS Gothic" panose="020B0609070205080204" pitchFamily="49" charset="-128"/>
                <a:cs typeface="Aparajita" panose="02020603050405020304" pitchFamily="18" charset="0"/>
                <a:sym typeface="Open Sans Light"/>
              </a:rPr>
              <a:t>Task 3</a:t>
            </a:r>
            <a:endParaRPr lang="en-US" sz="7200" dirty="0">
              <a:latin typeface="Aparajita" panose="02020603050405020304" pitchFamily="18" charset="0"/>
              <a:ea typeface="MS Gothic" panose="020B0609070205080204" pitchFamily="49" charset="-128"/>
              <a:cs typeface="Aparajita" panose="02020603050405020304" pitchFamily="18" charset="0"/>
            </a:endParaRPr>
          </a:p>
          <a:p>
            <a:endParaRPr lang="en-US" sz="7200" dirty="0"/>
          </a:p>
        </p:txBody>
      </p:sp>
      <p:pic>
        <p:nvPicPr>
          <p:cNvPr id="5" name="Google Shape;207;p47">
            <a:extLst>
              <a:ext uri="{FF2B5EF4-FFF2-40B4-BE49-F238E27FC236}">
                <a16:creationId xmlns:a16="http://schemas.microsoft.com/office/drawing/2014/main" id="{A57F2809-0E4F-472E-AD67-04593BDFA3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84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D926A-EAD7-4DD5-8EB3-88BCC3FBA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99" y="2335922"/>
            <a:ext cx="8137002" cy="3730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0B34C-5948-4DFA-8274-6D35B5ACB5B0}"/>
              </a:ext>
            </a:extLst>
          </p:cNvPr>
          <p:cNvSpPr txBox="1"/>
          <p:nvPr/>
        </p:nvSpPr>
        <p:spPr>
          <a:xfrm>
            <a:off x="5040262" y="42915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AFACF-079B-44D7-9C24-C2FE444326B2}"/>
              </a:ext>
            </a:extLst>
          </p:cNvPr>
          <p:cNvSpPr txBox="1"/>
          <p:nvPr/>
        </p:nvSpPr>
        <p:spPr>
          <a:xfrm>
            <a:off x="839165" y="1320982"/>
            <a:ext cx="1080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rebase is what you do when you combine a commit or series of commits to a new commit.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similar to merging in that it moves changes from one branch to another.</a:t>
            </a:r>
          </a:p>
        </p:txBody>
      </p:sp>
      <p:pic>
        <p:nvPicPr>
          <p:cNvPr id="8" name="Google Shape;207;p47">
            <a:extLst>
              <a:ext uri="{FF2B5EF4-FFF2-40B4-BE49-F238E27FC236}">
                <a16:creationId xmlns:a16="http://schemas.microsoft.com/office/drawing/2014/main" id="{8ACD5932-D6AC-4DC3-B251-DF9190CD7F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72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B2CE5-C945-4147-9DD8-9D618DE36891}"/>
              </a:ext>
            </a:extLst>
          </p:cNvPr>
          <p:cNvSpPr txBox="1"/>
          <p:nvPr/>
        </p:nvSpPr>
        <p:spPr>
          <a:xfrm>
            <a:off x="138896" y="1180618"/>
            <a:ext cx="1189877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Rebasing allows you to rewrite the history of a Git repository. When you run a rebase operation, it merges the entire history of two branches into one. This will create brand new commits for each in another  branch inside the branch you are rebasing.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Rebasing is most commonly used to integrate changes from upstream into a local repository. </a:t>
            </a:r>
          </a:p>
        </p:txBody>
      </p:sp>
      <p:pic>
        <p:nvPicPr>
          <p:cNvPr id="5" name="Google Shape;207;p47">
            <a:extLst>
              <a:ext uri="{FF2B5EF4-FFF2-40B4-BE49-F238E27FC236}">
                <a16:creationId xmlns:a16="http://schemas.microsoft.com/office/drawing/2014/main" id="{93775FE2-D569-425E-B63B-97E868E106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003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D73F1-B99F-4434-8F55-943D4689D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8" y="152617"/>
            <a:ext cx="6946515" cy="6552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9A537-B411-470A-BA05-9750A53D69C2}"/>
              </a:ext>
            </a:extLst>
          </p:cNvPr>
          <p:cNvSpPr txBox="1"/>
          <p:nvPr/>
        </p:nvSpPr>
        <p:spPr>
          <a:xfrm>
            <a:off x="243067" y="1562582"/>
            <a:ext cx="456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Working on feature branch and trying to merge changes on master branch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207;p47">
            <a:extLst>
              <a:ext uri="{FF2B5EF4-FFF2-40B4-BE49-F238E27FC236}">
                <a16:creationId xmlns:a16="http://schemas.microsoft.com/office/drawing/2014/main" id="{A5864872-AC90-4308-BCFB-80B79B97ED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65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DED28-F47A-43AE-8DE1-8D294DD24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88" y="101278"/>
            <a:ext cx="6515770" cy="6655443"/>
          </a:xfrm>
          <a:prstGeom prst="rect">
            <a:avLst/>
          </a:prstGeom>
        </p:spPr>
      </p:pic>
      <p:pic>
        <p:nvPicPr>
          <p:cNvPr id="6" name="Google Shape;207;p47">
            <a:extLst>
              <a:ext uri="{FF2B5EF4-FFF2-40B4-BE49-F238E27FC236}">
                <a16:creationId xmlns:a16="http://schemas.microsoft.com/office/drawing/2014/main" id="{0374BCDE-761C-44BD-895E-D5F5BDEC44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FD41C-1B34-4392-AB48-6A0AD77C14EE}"/>
              </a:ext>
            </a:extLst>
          </p:cNvPr>
          <p:cNvSpPr txBox="1"/>
          <p:nvPr/>
        </p:nvSpPr>
        <p:spPr>
          <a:xfrm>
            <a:off x="138896" y="1238491"/>
            <a:ext cx="5243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Before merging on master branch, some change are done on master branch which are not present on feature branch.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9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A425D-C1F0-4A60-9B2C-0899D93C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40" y="266218"/>
            <a:ext cx="8859143" cy="6393662"/>
          </a:xfrm>
          <a:prstGeom prst="rect">
            <a:avLst/>
          </a:prstGeom>
        </p:spPr>
      </p:pic>
      <p:pic>
        <p:nvPicPr>
          <p:cNvPr id="6" name="Google Shape;207;p47">
            <a:extLst>
              <a:ext uri="{FF2B5EF4-FFF2-40B4-BE49-F238E27FC236}">
                <a16:creationId xmlns:a16="http://schemas.microsoft.com/office/drawing/2014/main" id="{C45114B9-0855-47AE-9010-48C16102F2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87BAF-DBB9-4A43-991C-B41EDC57C627}"/>
              </a:ext>
            </a:extLst>
          </p:cNvPr>
          <p:cNvSpPr txBox="1"/>
          <p:nvPr/>
        </p:nvSpPr>
        <p:spPr>
          <a:xfrm>
            <a:off x="138896" y="798654"/>
            <a:ext cx="3112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Then when we try to merge the feature branch on merge branch then conflicts are generated.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AADBD-B9DA-40DD-9936-287453950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03" y="454500"/>
            <a:ext cx="6395447" cy="6138104"/>
          </a:xfrm>
          <a:prstGeom prst="rect">
            <a:avLst/>
          </a:prstGeom>
        </p:spPr>
      </p:pic>
      <p:pic>
        <p:nvPicPr>
          <p:cNvPr id="6" name="Google Shape;207;p47">
            <a:extLst>
              <a:ext uri="{FF2B5EF4-FFF2-40B4-BE49-F238E27FC236}">
                <a16:creationId xmlns:a16="http://schemas.microsoft.com/office/drawing/2014/main" id="{63F4D083-5F2F-4148-997E-685589910D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4BB0E-F3D5-4EA3-915D-EA22E139502D}"/>
              </a:ext>
            </a:extLst>
          </p:cNvPr>
          <p:cNvSpPr txBox="1"/>
          <p:nvPr/>
        </p:nvSpPr>
        <p:spPr>
          <a:xfrm>
            <a:off x="65590" y="1169043"/>
            <a:ext cx="5119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Now, performing rebasing and resolving conflicts.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EC555-8C54-49CC-A965-19288AC0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67" y="640080"/>
            <a:ext cx="9006840" cy="5577840"/>
          </a:xfrm>
          <a:prstGeom prst="rect">
            <a:avLst/>
          </a:prstGeom>
        </p:spPr>
      </p:pic>
      <p:pic>
        <p:nvPicPr>
          <p:cNvPr id="6" name="Google Shape;207;p47">
            <a:extLst>
              <a:ext uri="{FF2B5EF4-FFF2-40B4-BE49-F238E27FC236}">
                <a16:creationId xmlns:a16="http://schemas.microsoft.com/office/drawing/2014/main" id="{729C5BC5-766A-4EAE-AA27-ADEE7CF086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65714-0557-475F-AD92-0C2FF7A74F9B}"/>
              </a:ext>
            </a:extLst>
          </p:cNvPr>
          <p:cNvSpPr txBox="1"/>
          <p:nvPr/>
        </p:nvSpPr>
        <p:spPr>
          <a:xfrm>
            <a:off x="138897" y="1169043"/>
            <a:ext cx="2639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Conflicts resolve and now feature branch is merged on master branch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8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06154-174B-4C59-9B69-8AD29EB68E2A}"/>
              </a:ext>
            </a:extLst>
          </p:cNvPr>
          <p:cNvSpPr txBox="1"/>
          <p:nvPr/>
        </p:nvSpPr>
        <p:spPr>
          <a:xfrm>
            <a:off x="3723331" y="2199191"/>
            <a:ext cx="4745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Franklin Gothic Medium" panose="020B0603020102020204" pitchFamily="34" charset="0"/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D7E067-0F74-48FD-A590-B1FD72541C80}"/>
              </a:ext>
            </a:extLst>
          </p:cNvPr>
          <p:cNvCxnSpPr/>
          <p:nvPr/>
        </p:nvCxnSpPr>
        <p:spPr>
          <a:xfrm>
            <a:off x="1192193" y="4109012"/>
            <a:ext cx="9977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6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0B36B-4AB6-41F7-B519-E435A48D584E}"/>
              </a:ext>
            </a:extLst>
          </p:cNvPr>
          <p:cNvSpPr txBox="1"/>
          <p:nvPr/>
        </p:nvSpPr>
        <p:spPr>
          <a:xfrm>
            <a:off x="5405234" y="1085634"/>
            <a:ext cx="1381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  <a:cs typeface="Source Sans Pro"/>
                <a:sym typeface="Source Sans Pro"/>
              </a:rPr>
              <a:t>Tasks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DD300-2121-4D70-83B6-7D45661FF446}"/>
              </a:ext>
            </a:extLst>
          </p:cNvPr>
          <p:cNvSpPr txBox="1"/>
          <p:nvPr/>
        </p:nvSpPr>
        <p:spPr>
          <a:xfrm>
            <a:off x="1014964" y="2450426"/>
            <a:ext cx="8105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 Create and collaborate on a new empty repository on GitHub.</a:t>
            </a:r>
            <a:endParaRPr lang="en-US" sz="2200" i="0" u="none" strike="noStrike" cap="none" dirty="0">
              <a:latin typeface="Bahnschrift" panose="020B0502040204020203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endParaRPr lang="en-US" sz="2200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18C56-C5FF-48BB-8E22-409A1E3108F4}"/>
              </a:ext>
            </a:extLst>
          </p:cNvPr>
          <p:cNvSpPr txBox="1"/>
          <p:nvPr/>
        </p:nvSpPr>
        <p:spPr>
          <a:xfrm>
            <a:off x="991814" y="3018535"/>
            <a:ext cx="6141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</a:rPr>
              <a:t>2. Each member should make one commit each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18C41-0DCB-4CCE-BD8E-70471C8B8C32}"/>
              </a:ext>
            </a:extLst>
          </p:cNvPr>
          <p:cNvSpPr txBox="1"/>
          <p:nvPr/>
        </p:nvSpPr>
        <p:spPr>
          <a:xfrm>
            <a:off x="991814" y="3602021"/>
            <a:ext cx="9256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</a:rPr>
              <a:t>3. This group needs to learn and discuss on the following topic - Rebase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B8EDF-E746-4923-B83A-312E4F5F8ECF}"/>
              </a:ext>
            </a:extLst>
          </p:cNvPr>
          <p:cNvSpPr txBox="1"/>
          <p:nvPr/>
        </p:nvSpPr>
        <p:spPr>
          <a:xfrm>
            <a:off x="991814" y="4185507"/>
            <a:ext cx="8640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</a:rPr>
              <a:t>4. You need to push the slides on a new empty repository on </a:t>
            </a:r>
            <a:r>
              <a:rPr lang="en-US" sz="2200" dirty="0" err="1">
                <a:latin typeface="Bahnschrift" panose="020B0502040204020203" pitchFamily="34" charset="0"/>
              </a:rPr>
              <a:t>Github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pic>
        <p:nvPicPr>
          <p:cNvPr id="19" name="Google Shape;207;p47">
            <a:extLst>
              <a:ext uri="{FF2B5EF4-FFF2-40B4-BE49-F238E27FC236}">
                <a16:creationId xmlns:a16="http://schemas.microsoft.com/office/drawing/2014/main" id="{4B4BFB7E-07FD-451A-83D4-DB5780F57D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93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8BDD25-8669-4432-8778-4B092819334A}"/>
              </a:ext>
            </a:extLst>
          </p:cNvPr>
          <p:cNvSpPr txBox="1"/>
          <p:nvPr/>
        </p:nvSpPr>
        <p:spPr>
          <a:xfrm>
            <a:off x="4638675" y="2558445"/>
            <a:ext cx="2914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atin typeface="Aparajita" panose="02020603050405020304" pitchFamily="18" charset="0"/>
                <a:ea typeface="MS Gothic" panose="020B0609070205080204" pitchFamily="49" charset="-128"/>
                <a:cs typeface="Aparajita" panose="02020603050405020304" pitchFamily="18" charset="0"/>
                <a:sym typeface="Open Sans Light"/>
              </a:rPr>
              <a:t>Task 1</a:t>
            </a:r>
            <a:endParaRPr lang="en-US" sz="7200" dirty="0">
              <a:latin typeface="Aparajita" panose="02020603050405020304" pitchFamily="18" charset="0"/>
              <a:ea typeface="MS Gothic" panose="020B0609070205080204" pitchFamily="49" charset="-128"/>
              <a:cs typeface="Aparajita" panose="02020603050405020304" pitchFamily="18" charset="0"/>
            </a:endParaRPr>
          </a:p>
        </p:txBody>
      </p:sp>
      <p:pic>
        <p:nvPicPr>
          <p:cNvPr id="6" name="Google Shape;207;p47">
            <a:extLst>
              <a:ext uri="{FF2B5EF4-FFF2-40B4-BE49-F238E27FC236}">
                <a16:creationId xmlns:a16="http://schemas.microsoft.com/office/drawing/2014/main" id="{8780C0FE-FB4F-4551-9026-1EC0266B0C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99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E3873D-320C-42DC-99E0-5F4F905E044F}"/>
              </a:ext>
            </a:extLst>
          </p:cNvPr>
          <p:cNvSpPr txBox="1"/>
          <p:nvPr/>
        </p:nvSpPr>
        <p:spPr>
          <a:xfrm>
            <a:off x="1377387" y="1012538"/>
            <a:ext cx="6991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and collaborate on a new empty repository on GitHub.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9F84C-37ED-4713-A496-2ABE400B1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3" y="1852262"/>
            <a:ext cx="8782232" cy="4082415"/>
          </a:xfrm>
          <a:prstGeom prst="rect">
            <a:avLst/>
          </a:prstGeom>
        </p:spPr>
      </p:pic>
      <p:pic>
        <p:nvPicPr>
          <p:cNvPr id="10" name="Google Shape;207;p47">
            <a:extLst>
              <a:ext uri="{FF2B5EF4-FFF2-40B4-BE49-F238E27FC236}">
                <a16:creationId xmlns:a16="http://schemas.microsoft.com/office/drawing/2014/main" id="{0F78BA91-8BF7-49DF-9826-B3B10784B3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45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CBF1D9-AA0F-4EE7-93A7-97BDFB04A8E2}"/>
              </a:ext>
            </a:extLst>
          </p:cNvPr>
          <p:cNvSpPr txBox="1"/>
          <p:nvPr/>
        </p:nvSpPr>
        <p:spPr>
          <a:xfrm>
            <a:off x="3048000" y="25680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atin typeface="Aparajita" panose="02020603050405020304" pitchFamily="18" charset="0"/>
                <a:ea typeface="MS Gothic" panose="020B0609070205080204" pitchFamily="49" charset="-128"/>
                <a:cs typeface="Aparajita" panose="02020603050405020304" pitchFamily="18" charset="0"/>
                <a:sym typeface="Open Sans Light"/>
              </a:rPr>
              <a:t>Task 2</a:t>
            </a:r>
            <a:endParaRPr lang="en-US" sz="7200" dirty="0">
              <a:latin typeface="Aparajita" panose="02020603050405020304" pitchFamily="18" charset="0"/>
              <a:ea typeface="MS Gothic" panose="020B0609070205080204" pitchFamily="49" charset="-128"/>
              <a:cs typeface="Aparajita" panose="02020603050405020304" pitchFamily="18" charset="0"/>
            </a:endParaRPr>
          </a:p>
        </p:txBody>
      </p:sp>
      <p:pic>
        <p:nvPicPr>
          <p:cNvPr id="6" name="Google Shape;207;p47">
            <a:extLst>
              <a:ext uri="{FF2B5EF4-FFF2-40B4-BE49-F238E27FC236}">
                <a16:creationId xmlns:a16="http://schemas.microsoft.com/office/drawing/2014/main" id="{E3B08AB8-5F17-4609-A910-444588B8F1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62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5953D7-C3D3-4792-996D-8A0144EE2BA1}"/>
              </a:ext>
            </a:extLst>
          </p:cNvPr>
          <p:cNvSpPr txBox="1"/>
          <p:nvPr/>
        </p:nvSpPr>
        <p:spPr>
          <a:xfrm>
            <a:off x="153165" y="1613091"/>
            <a:ext cx="478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1 - Add files in the Git-Assignment repo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20586-90B1-442A-93F8-901EF19F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20" y="1157468"/>
            <a:ext cx="6924574" cy="5548132"/>
          </a:xfrm>
          <a:prstGeom prst="rect">
            <a:avLst/>
          </a:prstGeom>
        </p:spPr>
      </p:pic>
      <p:pic>
        <p:nvPicPr>
          <p:cNvPr id="8" name="Google Shape;207;p47">
            <a:extLst>
              <a:ext uri="{FF2B5EF4-FFF2-40B4-BE49-F238E27FC236}">
                <a16:creationId xmlns:a16="http://schemas.microsoft.com/office/drawing/2014/main" id="{41661AED-26B5-4FBE-AA11-6F88C663EF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007C5-B72D-456A-A77F-6C9FE4FBC93C}"/>
              </a:ext>
            </a:extLst>
          </p:cNvPr>
          <p:cNvSpPr txBox="1"/>
          <p:nvPr/>
        </p:nvSpPr>
        <p:spPr>
          <a:xfrm>
            <a:off x="325706" y="520860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member should make one commit each.</a:t>
            </a:r>
          </a:p>
        </p:txBody>
      </p:sp>
    </p:spTree>
    <p:extLst>
      <p:ext uri="{BB962C8B-B14F-4D97-AF65-F5344CB8AC3E}">
        <p14:creationId xmlns:p14="http://schemas.microsoft.com/office/powerpoint/2010/main" val="243103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A5EA1-9123-4B7E-8F98-12FC14E3D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42" y="1964223"/>
            <a:ext cx="9817477" cy="367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5DAC5-5BAE-4164-9563-FBFA47DC7F05}"/>
              </a:ext>
            </a:extLst>
          </p:cNvPr>
          <p:cNvSpPr txBox="1"/>
          <p:nvPr/>
        </p:nvSpPr>
        <p:spPr>
          <a:xfrm>
            <a:off x="1005078" y="996267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2 - Use git commit for commit changes.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07;p47">
            <a:extLst>
              <a:ext uri="{FF2B5EF4-FFF2-40B4-BE49-F238E27FC236}">
                <a16:creationId xmlns:a16="http://schemas.microsoft.com/office/drawing/2014/main" id="{AD729ADB-22E3-4EBC-88E5-B0F4D81C84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82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2EA23-A7D3-4CE0-98CD-F7200DA3C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3" y="1650116"/>
            <a:ext cx="11227154" cy="399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95B19-8EA1-4A93-9207-9048913AFD86}"/>
              </a:ext>
            </a:extLst>
          </p:cNvPr>
          <p:cNvSpPr txBox="1"/>
          <p:nvPr/>
        </p:nvSpPr>
        <p:spPr>
          <a:xfrm>
            <a:off x="700269" y="867446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3 - Push the local repo to the remote origin.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207;p47">
            <a:extLst>
              <a:ext uri="{FF2B5EF4-FFF2-40B4-BE49-F238E27FC236}">
                <a16:creationId xmlns:a16="http://schemas.microsoft.com/office/drawing/2014/main" id="{786162C9-EF9F-4B44-880A-755352F767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5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26E2C-0F22-4BA8-B1E3-B7CC4FBE2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67" y="1263045"/>
            <a:ext cx="9936865" cy="4831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D7DB8-9185-4EE9-8E23-B07AAFDE3908}"/>
              </a:ext>
            </a:extLst>
          </p:cNvPr>
          <p:cNvSpPr txBox="1"/>
          <p:nvPr/>
        </p:nvSpPr>
        <p:spPr>
          <a:xfrm>
            <a:off x="4405632" y="563758"/>
            <a:ext cx="338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Remote repository created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Google Shape;207;p47">
            <a:extLst>
              <a:ext uri="{FF2B5EF4-FFF2-40B4-BE49-F238E27FC236}">
                <a16:creationId xmlns:a16="http://schemas.microsoft.com/office/drawing/2014/main" id="{D9181615-1A79-45A8-B113-30CD460111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6" y="6471627"/>
            <a:ext cx="1122746" cy="26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294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Aparajita</vt:lpstr>
      <vt:lpstr>Arial</vt:lpstr>
      <vt:lpstr>Bahnschrift</vt:lpstr>
      <vt:lpstr>Bahnschrift SemiCondensed</vt:lpstr>
      <vt:lpstr>Calibri</vt:lpstr>
      <vt:lpstr>Calibri Light</vt:lpstr>
      <vt:lpstr>Cambria</vt:lpstr>
      <vt:lpstr>Cambria Math</vt:lpstr>
      <vt:lpstr>Franklin Gothic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KUMAR</dc:creator>
  <cp:lastModifiedBy>AYUSH KUMAR</cp:lastModifiedBy>
  <cp:revision>2</cp:revision>
  <dcterms:created xsi:type="dcterms:W3CDTF">2021-07-21T15:56:55Z</dcterms:created>
  <dcterms:modified xsi:type="dcterms:W3CDTF">2021-07-21T17:09:21Z</dcterms:modified>
</cp:coreProperties>
</file>